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66" r:id="rId3"/>
    <p:sldId id="267" r:id="rId4"/>
    <p:sldId id="268" r:id="rId5"/>
    <p:sldId id="269" r:id="rId6"/>
    <p:sldId id="270" r:id="rId7"/>
    <p:sldId id="271" r:id="rId8"/>
    <p:sldId id="274" r:id="rId9"/>
    <p:sldId id="300" r:id="rId10"/>
    <p:sldId id="275" r:id="rId11"/>
    <p:sldId id="276" r:id="rId12"/>
    <p:sldId id="277" r:id="rId13"/>
    <p:sldId id="280" r:id="rId14"/>
    <p:sldId id="297" r:id="rId15"/>
    <p:sldId id="278" r:id="rId16"/>
    <p:sldId id="303" r:id="rId17"/>
    <p:sldId id="257" r:id="rId18"/>
    <p:sldId id="258" r:id="rId19"/>
    <p:sldId id="259" r:id="rId20"/>
    <p:sldId id="260" r:id="rId21"/>
    <p:sldId id="261" r:id="rId22"/>
    <p:sldId id="262" r:id="rId23"/>
    <p:sldId id="263" r:id="rId24"/>
    <p:sldId id="264" r:id="rId25"/>
    <p:sldId id="265" r:id="rId26"/>
    <p:sldId id="299" r:id="rId27"/>
    <p:sldId id="30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96664E-DFF5-408D-9B06-3B18B4DFF526}" v="135" dt="2025-06-04T15:11:58.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59" d="100"/>
          <a:sy n="59" d="100"/>
        </p:scale>
        <p:origin x="84" y="2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Mentel" userId="4343140df1f060d9" providerId="LiveId" clId="{7096664E-DFF5-408D-9B06-3B18B4DFF526}"/>
    <pc:docChg chg="undo custSel addSld delSld modSld sldOrd">
      <pc:chgData name="Marc Mentel" userId="4343140df1f060d9" providerId="LiveId" clId="{7096664E-DFF5-408D-9B06-3B18B4DFF526}" dt="2025-06-04T17:26:39.929" v="6973" actId="255"/>
      <pc:docMkLst>
        <pc:docMk/>
      </pc:docMkLst>
      <pc:sldChg chg="modSp mod">
        <pc:chgData name="Marc Mentel" userId="4343140df1f060d9" providerId="LiveId" clId="{7096664E-DFF5-408D-9B06-3B18B4DFF526}" dt="2025-06-03T17:26:16.019" v="4499" actId="20577"/>
        <pc:sldMkLst>
          <pc:docMk/>
          <pc:sldMk cId="1544134342" sldId="256"/>
        </pc:sldMkLst>
        <pc:spChg chg="mod">
          <ac:chgData name="Marc Mentel" userId="4343140df1f060d9" providerId="LiveId" clId="{7096664E-DFF5-408D-9B06-3B18B4DFF526}" dt="2025-06-03T17:26:16.019" v="4499" actId="20577"/>
          <ac:spMkLst>
            <pc:docMk/>
            <pc:sldMk cId="1544134342" sldId="256"/>
            <ac:spMk id="2" creationId="{2D0C7516-CC8B-5BFE-16B5-04F2267ACB7C}"/>
          </ac:spMkLst>
        </pc:spChg>
        <pc:spChg chg="mod">
          <ac:chgData name="Marc Mentel" userId="4343140df1f060d9" providerId="LiveId" clId="{7096664E-DFF5-408D-9B06-3B18B4DFF526}" dt="2025-06-01T03:12:11.539" v="330" actId="122"/>
          <ac:spMkLst>
            <pc:docMk/>
            <pc:sldMk cId="1544134342" sldId="256"/>
            <ac:spMk id="3" creationId="{D5D82009-2D67-44F7-B18D-C74251EFA5B8}"/>
          </ac:spMkLst>
        </pc:spChg>
      </pc:sldChg>
      <pc:sldChg chg="addSp delSp modSp new mod chgLayout">
        <pc:chgData name="Marc Mentel" userId="4343140df1f060d9" providerId="LiveId" clId="{7096664E-DFF5-408D-9B06-3B18B4DFF526}" dt="2025-06-04T17:19:26.254" v="6887" actId="20577"/>
        <pc:sldMkLst>
          <pc:docMk/>
          <pc:sldMk cId="1016530824" sldId="257"/>
        </pc:sldMkLst>
        <pc:spChg chg="add mod ord">
          <ac:chgData name="Marc Mentel" userId="4343140df1f060d9" providerId="LiveId" clId="{7096664E-DFF5-408D-9B06-3B18B4DFF526}" dt="2025-06-01T03:14:29.322" v="520" actId="255"/>
          <ac:spMkLst>
            <pc:docMk/>
            <pc:sldMk cId="1016530824" sldId="257"/>
            <ac:spMk id="4" creationId="{9D987635-CCA0-8AC2-E9C2-8D9D56FBCE90}"/>
          </ac:spMkLst>
        </pc:spChg>
        <pc:spChg chg="add mod ord">
          <ac:chgData name="Marc Mentel" userId="4343140df1f060d9" providerId="LiveId" clId="{7096664E-DFF5-408D-9B06-3B18B4DFF526}" dt="2025-06-04T17:19:26.254" v="6887" actId="20577"/>
          <ac:spMkLst>
            <pc:docMk/>
            <pc:sldMk cId="1016530824" sldId="257"/>
            <ac:spMk id="5" creationId="{210E1A3D-4F60-E27E-5E2C-1A4D73F6B5EA}"/>
          </ac:spMkLst>
        </pc:spChg>
      </pc:sldChg>
      <pc:sldChg chg="modSp new mod">
        <pc:chgData name="Marc Mentel" userId="4343140df1f060d9" providerId="LiveId" clId="{7096664E-DFF5-408D-9B06-3B18B4DFF526}" dt="2025-06-04T17:19:54.657" v="6896" actId="20577"/>
        <pc:sldMkLst>
          <pc:docMk/>
          <pc:sldMk cId="264875450" sldId="258"/>
        </pc:sldMkLst>
        <pc:spChg chg="mod">
          <ac:chgData name="Marc Mentel" userId="4343140df1f060d9" providerId="LiveId" clId="{7096664E-DFF5-408D-9B06-3B18B4DFF526}" dt="2025-06-01T03:48:43.629" v="2875"/>
          <ac:spMkLst>
            <pc:docMk/>
            <pc:sldMk cId="264875450" sldId="258"/>
            <ac:spMk id="2" creationId="{C91760CE-3507-DE20-83A0-52F6894698FA}"/>
          </ac:spMkLst>
        </pc:spChg>
        <pc:spChg chg="mod">
          <ac:chgData name="Marc Mentel" userId="4343140df1f060d9" providerId="LiveId" clId="{7096664E-DFF5-408D-9B06-3B18B4DFF526}" dt="2025-06-04T17:19:54.657" v="6896" actId="20577"/>
          <ac:spMkLst>
            <pc:docMk/>
            <pc:sldMk cId="264875450" sldId="258"/>
            <ac:spMk id="3" creationId="{7AD91BD0-C405-BADF-65A0-88408C14A4EB}"/>
          </ac:spMkLst>
        </pc:spChg>
      </pc:sldChg>
      <pc:sldChg chg="addSp delSp modSp new mod chgLayout">
        <pc:chgData name="Marc Mentel" userId="4343140df1f060d9" providerId="LiveId" clId="{7096664E-DFF5-408D-9B06-3B18B4DFF526}" dt="2025-06-04T17:20:21.790" v="6908" actId="20577"/>
        <pc:sldMkLst>
          <pc:docMk/>
          <pc:sldMk cId="2119987556" sldId="259"/>
        </pc:sldMkLst>
        <pc:spChg chg="add mod ord">
          <ac:chgData name="Marc Mentel" userId="4343140df1f060d9" providerId="LiveId" clId="{7096664E-DFF5-408D-9B06-3B18B4DFF526}" dt="2025-06-01T03:48:43.629" v="2875"/>
          <ac:spMkLst>
            <pc:docMk/>
            <pc:sldMk cId="2119987556" sldId="259"/>
            <ac:spMk id="4" creationId="{B2F2EC59-BA6A-3D4E-C772-8FDE8287651A}"/>
          </ac:spMkLst>
        </pc:spChg>
        <pc:spChg chg="add mod ord">
          <ac:chgData name="Marc Mentel" userId="4343140df1f060d9" providerId="LiveId" clId="{7096664E-DFF5-408D-9B06-3B18B4DFF526}" dt="2025-06-04T17:20:21.790" v="6908" actId="20577"/>
          <ac:spMkLst>
            <pc:docMk/>
            <pc:sldMk cId="2119987556" sldId="259"/>
            <ac:spMk id="5" creationId="{02521FDC-EAC3-9CE4-135B-48E1D5C71ECC}"/>
          </ac:spMkLst>
        </pc:spChg>
      </pc:sldChg>
      <pc:sldChg chg="modSp new mod">
        <pc:chgData name="Marc Mentel" userId="4343140df1f060d9" providerId="LiveId" clId="{7096664E-DFF5-408D-9B06-3B18B4DFF526}" dt="2025-06-04T15:00:10.736" v="6195" actId="207"/>
        <pc:sldMkLst>
          <pc:docMk/>
          <pc:sldMk cId="2364372730" sldId="260"/>
        </pc:sldMkLst>
        <pc:spChg chg="mod">
          <ac:chgData name="Marc Mentel" userId="4343140df1f060d9" providerId="LiveId" clId="{7096664E-DFF5-408D-9B06-3B18B4DFF526}" dt="2025-06-04T15:00:10.736" v="6195" actId="207"/>
          <ac:spMkLst>
            <pc:docMk/>
            <pc:sldMk cId="2364372730" sldId="260"/>
            <ac:spMk id="2" creationId="{5408F4E9-68D7-F1B9-80EB-8867EFFE6243}"/>
          </ac:spMkLst>
        </pc:spChg>
        <pc:spChg chg="mod">
          <ac:chgData name="Marc Mentel" userId="4343140df1f060d9" providerId="LiveId" clId="{7096664E-DFF5-408D-9B06-3B18B4DFF526}" dt="2025-06-01T03:37:31.458" v="2164" actId="20577"/>
          <ac:spMkLst>
            <pc:docMk/>
            <pc:sldMk cId="2364372730" sldId="260"/>
            <ac:spMk id="3" creationId="{5064FFAC-4E6E-0647-B01F-2AC3D130A449}"/>
          </ac:spMkLst>
        </pc:spChg>
      </pc:sldChg>
      <pc:sldChg chg="modSp new mod">
        <pc:chgData name="Marc Mentel" userId="4343140df1f060d9" providerId="LiveId" clId="{7096664E-DFF5-408D-9B06-3B18B4DFF526}" dt="2025-06-04T17:21:49.192" v="6919" actId="20577"/>
        <pc:sldMkLst>
          <pc:docMk/>
          <pc:sldMk cId="2055713060" sldId="261"/>
        </pc:sldMkLst>
        <pc:spChg chg="mod">
          <ac:chgData name="Marc Mentel" userId="4343140df1f060d9" providerId="LiveId" clId="{7096664E-DFF5-408D-9B06-3B18B4DFF526}" dt="2025-06-01T03:48:43.629" v="2875"/>
          <ac:spMkLst>
            <pc:docMk/>
            <pc:sldMk cId="2055713060" sldId="261"/>
            <ac:spMk id="2" creationId="{F5DA2EF8-814B-3495-C70F-185B3828A9F7}"/>
          </ac:spMkLst>
        </pc:spChg>
        <pc:spChg chg="mod">
          <ac:chgData name="Marc Mentel" userId="4343140df1f060d9" providerId="LiveId" clId="{7096664E-DFF5-408D-9B06-3B18B4DFF526}" dt="2025-06-04T17:21:49.192" v="6919" actId="20577"/>
          <ac:spMkLst>
            <pc:docMk/>
            <pc:sldMk cId="2055713060" sldId="261"/>
            <ac:spMk id="3" creationId="{BAC90994-3974-EA41-AE4C-422D84B3E050}"/>
          </ac:spMkLst>
        </pc:spChg>
      </pc:sldChg>
      <pc:sldChg chg="modSp new mod">
        <pc:chgData name="Marc Mentel" userId="4343140df1f060d9" providerId="LiveId" clId="{7096664E-DFF5-408D-9B06-3B18B4DFF526}" dt="2025-06-04T17:22:13.123" v="6929" actId="20577"/>
        <pc:sldMkLst>
          <pc:docMk/>
          <pc:sldMk cId="4034059168" sldId="262"/>
        </pc:sldMkLst>
        <pc:spChg chg="mod">
          <ac:chgData name="Marc Mentel" userId="4343140df1f060d9" providerId="LiveId" clId="{7096664E-DFF5-408D-9B06-3B18B4DFF526}" dt="2025-06-01T03:48:43.629" v="2875"/>
          <ac:spMkLst>
            <pc:docMk/>
            <pc:sldMk cId="4034059168" sldId="262"/>
            <ac:spMk id="2" creationId="{9D330AE3-45C6-AE4A-DFEF-472FD48403A1}"/>
          </ac:spMkLst>
        </pc:spChg>
        <pc:spChg chg="mod">
          <ac:chgData name="Marc Mentel" userId="4343140df1f060d9" providerId="LiveId" clId="{7096664E-DFF5-408D-9B06-3B18B4DFF526}" dt="2025-06-04T17:22:13.123" v="6929" actId="20577"/>
          <ac:spMkLst>
            <pc:docMk/>
            <pc:sldMk cId="4034059168" sldId="262"/>
            <ac:spMk id="3" creationId="{55B8030A-D3DB-F06F-99EC-AE3FF74CC3BE}"/>
          </ac:spMkLst>
        </pc:spChg>
      </pc:sldChg>
      <pc:sldChg chg="modSp new mod">
        <pc:chgData name="Marc Mentel" userId="4343140df1f060d9" providerId="LiveId" clId="{7096664E-DFF5-408D-9B06-3B18B4DFF526}" dt="2025-06-01T15:18:56.513" v="3432" actId="20577"/>
        <pc:sldMkLst>
          <pc:docMk/>
          <pc:sldMk cId="3739407253" sldId="263"/>
        </pc:sldMkLst>
        <pc:spChg chg="mod">
          <ac:chgData name="Marc Mentel" userId="4343140df1f060d9" providerId="LiveId" clId="{7096664E-DFF5-408D-9B06-3B18B4DFF526}" dt="2025-06-01T15:10:28.881" v="2887" actId="255"/>
          <ac:spMkLst>
            <pc:docMk/>
            <pc:sldMk cId="3739407253" sldId="263"/>
            <ac:spMk id="2" creationId="{92BE19EF-7D70-5D1F-F6D2-6763CCA1D6C5}"/>
          </ac:spMkLst>
        </pc:spChg>
        <pc:spChg chg="mod">
          <ac:chgData name="Marc Mentel" userId="4343140df1f060d9" providerId="LiveId" clId="{7096664E-DFF5-408D-9B06-3B18B4DFF526}" dt="2025-06-01T15:18:56.513" v="3432" actId="20577"/>
          <ac:spMkLst>
            <pc:docMk/>
            <pc:sldMk cId="3739407253" sldId="263"/>
            <ac:spMk id="3" creationId="{FDF1849E-66C5-F6FC-66FB-BF7A0222DF31}"/>
          </ac:spMkLst>
        </pc:spChg>
      </pc:sldChg>
      <pc:sldChg chg="modSp new mod">
        <pc:chgData name="Marc Mentel" userId="4343140df1f060d9" providerId="LiveId" clId="{7096664E-DFF5-408D-9B06-3B18B4DFF526}" dt="2025-06-01T15:20:50.996" v="3473" actId="20577"/>
        <pc:sldMkLst>
          <pc:docMk/>
          <pc:sldMk cId="2712741917" sldId="264"/>
        </pc:sldMkLst>
        <pc:spChg chg="mod">
          <ac:chgData name="Marc Mentel" userId="4343140df1f060d9" providerId="LiveId" clId="{7096664E-DFF5-408D-9B06-3B18B4DFF526}" dt="2025-06-01T15:14:19.918" v="3110" actId="20577"/>
          <ac:spMkLst>
            <pc:docMk/>
            <pc:sldMk cId="2712741917" sldId="264"/>
            <ac:spMk id="2" creationId="{13A1E63B-A5D9-7E56-4170-B2E88336212A}"/>
          </ac:spMkLst>
        </pc:spChg>
        <pc:spChg chg="mod">
          <ac:chgData name="Marc Mentel" userId="4343140df1f060d9" providerId="LiveId" clId="{7096664E-DFF5-408D-9B06-3B18B4DFF526}" dt="2025-06-01T15:20:50.996" v="3473" actId="20577"/>
          <ac:spMkLst>
            <pc:docMk/>
            <pc:sldMk cId="2712741917" sldId="264"/>
            <ac:spMk id="3" creationId="{EF886D2B-650E-91C0-D042-C85AF412FE79}"/>
          </ac:spMkLst>
        </pc:spChg>
      </pc:sldChg>
      <pc:sldChg chg="modSp new mod">
        <pc:chgData name="Marc Mentel" userId="4343140df1f060d9" providerId="LiveId" clId="{7096664E-DFF5-408D-9B06-3B18B4DFF526}" dt="2025-06-02T03:45:32.152" v="3953" actId="20577"/>
        <pc:sldMkLst>
          <pc:docMk/>
          <pc:sldMk cId="3805712941" sldId="265"/>
        </pc:sldMkLst>
        <pc:spChg chg="mod">
          <ac:chgData name="Marc Mentel" userId="4343140df1f060d9" providerId="LiveId" clId="{7096664E-DFF5-408D-9B06-3B18B4DFF526}" dt="2025-06-02T03:45:32.152" v="3953" actId="20577"/>
          <ac:spMkLst>
            <pc:docMk/>
            <pc:sldMk cId="3805712941" sldId="265"/>
            <ac:spMk id="2" creationId="{1C31A414-8179-C0B4-8CE6-1F6419906F2B}"/>
          </ac:spMkLst>
        </pc:spChg>
        <pc:spChg chg="mod">
          <ac:chgData name="Marc Mentel" userId="4343140df1f060d9" providerId="LiveId" clId="{7096664E-DFF5-408D-9B06-3B18B4DFF526}" dt="2025-06-01T15:26:26.593" v="3951" actId="255"/>
          <ac:spMkLst>
            <pc:docMk/>
            <pc:sldMk cId="3805712941" sldId="265"/>
            <ac:spMk id="3" creationId="{1FE167DF-F382-5684-7A94-8753F7A23361}"/>
          </ac:spMkLst>
        </pc:spChg>
      </pc:sldChg>
      <pc:sldChg chg="addSp modSp new mod setBg">
        <pc:chgData name="Marc Mentel" userId="4343140df1f060d9" providerId="LiveId" clId="{7096664E-DFF5-408D-9B06-3B18B4DFF526}" dt="2025-06-03T14:38:56.632" v="4148" actId="255"/>
        <pc:sldMkLst>
          <pc:docMk/>
          <pc:sldMk cId="3059882543" sldId="266"/>
        </pc:sldMkLst>
        <pc:spChg chg="mod">
          <ac:chgData name="Marc Mentel" userId="4343140df1f060d9" providerId="LiveId" clId="{7096664E-DFF5-408D-9B06-3B18B4DFF526}" dt="2025-06-03T14:38:56.632" v="4148" actId="255"/>
          <ac:spMkLst>
            <pc:docMk/>
            <pc:sldMk cId="3059882543" sldId="266"/>
            <ac:spMk id="2" creationId="{5F4A1D45-B724-0F03-F4F4-2DAFBBCF5EDB}"/>
          </ac:spMkLst>
        </pc:spChg>
        <pc:spChg chg="mod">
          <ac:chgData name="Marc Mentel" userId="4343140df1f060d9" providerId="LiveId" clId="{7096664E-DFF5-408D-9B06-3B18B4DFF526}" dt="2025-06-03T14:38:46.327" v="4147" actId="255"/>
          <ac:spMkLst>
            <pc:docMk/>
            <pc:sldMk cId="3059882543" sldId="266"/>
            <ac:spMk id="3" creationId="{68462743-B187-A502-CED3-9F3992F130AD}"/>
          </ac:spMkLst>
        </pc:spChg>
        <pc:spChg chg="add">
          <ac:chgData name="Marc Mentel" userId="4343140df1f060d9" providerId="LiveId" clId="{7096664E-DFF5-408D-9B06-3B18B4DFF526}" dt="2025-06-03T14:38:35.798" v="4146" actId="26606"/>
          <ac:spMkLst>
            <pc:docMk/>
            <pc:sldMk cId="3059882543" sldId="266"/>
            <ac:spMk id="8" creationId="{8E8DBDA3-652C-4F87-B53B-7F73AC8F4FF9}"/>
          </ac:spMkLst>
        </pc:spChg>
        <pc:spChg chg="add">
          <ac:chgData name="Marc Mentel" userId="4343140df1f060d9" providerId="LiveId" clId="{7096664E-DFF5-408D-9B06-3B18B4DFF526}" dt="2025-06-03T14:38:35.798" v="4146" actId="26606"/>
          <ac:spMkLst>
            <pc:docMk/>
            <pc:sldMk cId="3059882543" sldId="266"/>
            <ac:spMk id="10" creationId="{42187232-3845-418F-A17C-C138F01D98AB}"/>
          </ac:spMkLst>
        </pc:spChg>
      </pc:sldChg>
      <pc:sldChg chg="addSp delSp modSp new mod setBg modClrScheme chgLayout">
        <pc:chgData name="Marc Mentel" userId="4343140df1f060d9" providerId="LiveId" clId="{7096664E-DFF5-408D-9B06-3B18B4DFF526}" dt="2025-06-03T14:38:13.008" v="4145" actId="26606"/>
        <pc:sldMkLst>
          <pc:docMk/>
          <pc:sldMk cId="2746806108" sldId="267"/>
        </pc:sldMkLst>
        <pc:spChg chg="del mod ord">
          <ac:chgData name="Marc Mentel" userId="4343140df1f060d9" providerId="LiveId" clId="{7096664E-DFF5-408D-9B06-3B18B4DFF526}" dt="2025-06-03T14:34:37.853" v="3976" actId="700"/>
          <ac:spMkLst>
            <pc:docMk/>
            <pc:sldMk cId="2746806108" sldId="267"/>
            <ac:spMk id="2" creationId="{A0673F07-87DD-EAAE-B9A9-211ACB40A7B9}"/>
          </ac:spMkLst>
        </pc:spChg>
        <pc:spChg chg="del mod ord">
          <ac:chgData name="Marc Mentel" userId="4343140df1f060d9" providerId="LiveId" clId="{7096664E-DFF5-408D-9B06-3B18B4DFF526}" dt="2025-06-03T14:34:37.853" v="3976" actId="700"/>
          <ac:spMkLst>
            <pc:docMk/>
            <pc:sldMk cId="2746806108" sldId="267"/>
            <ac:spMk id="3" creationId="{C8E313BF-BB00-4590-9991-9A99F9517839}"/>
          </ac:spMkLst>
        </pc:spChg>
        <pc:spChg chg="add mod ord">
          <ac:chgData name="Marc Mentel" userId="4343140df1f060d9" providerId="LiveId" clId="{7096664E-DFF5-408D-9B06-3B18B4DFF526}" dt="2025-06-03T14:38:13.008" v="4145" actId="26606"/>
          <ac:spMkLst>
            <pc:docMk/>
            <pc:sldMk cId="2746806108" sldId="267"/>
            <ac:spMk id="4" creationId="{5FA9E729-C626-D01D-9597-8E0DC6043B36}"/>
          </ac:spMkLst>
        </pc:spChg>
        <pc:spChg chg="add del mod ord">
          <ac:chgData name="Marc Mentel" userId="4343140df1f060d9" providerId="LiveId" clId="{7096664E-DFF5-408D-9B06-3B18B4DFF526}" dt="2025-06-03T14:38:13.008" v="4145" actId="26606"/>
          <ac:spMkLst>
            <pc:docMk/>
            <pc:sldMk cId="2746806108" sldId="267"/>
            <ac:spMk id="5" creationId="{DAC0E1B3-B196-0D71-B363-87006EE1BEB3}"/>
          </ac:spMkLst>
        </pc:spChg>
        <pc:spChg chg="add del mod ord">
          <ac:chgData name="Marc Mentel" userId="4343140df1f060d9" providerId="LiveId" clId="{7096664E-DFF5-408D-9B06-3B18B4DFF526}" dt="2025-06-03T14:35:36.393" v="3977"/>
          <ac:spMkLst>
            <pc:docMk/>
            <pc:sldMk cId="2746806108" sldId="267"/>
            <ac:spMk id="6" creationId="{4DFDEDB5-4BBA-8D85-763B-4A70D83DD769}"/>
          </ac:spMkLst>
        </pc:spChg>
        <pc:spChg chg="add del">
          <ac:chgData name="Marc Mentel" userId="4343140df1f060d9" providerId="LiveId" clId="{7096664E-DFF5-408D-9B06-3B18B4DFF526}" dt="2025-06-03T14:38:12.996" v="4144" actId="26606"/>
          <ac:spMkLst>
            <pc:docMk/>
            <pc:sldMk cId="2746806108" sldId="267"/>
            <ac:spMk id="1031" creationId="{79CBD3C9-4E66-426D-948E-7CF4778107E8}"/>
          </ac:spMkLst>
        </pc:spChg>
        <pc:spChg chg="add del">
          <ac:chgData name="Marc Mentel" userId="4343140df1f060d9" providerId="LiveId" clId="{7096664E-DFF5-408D-9B06-3B18B4DFF526}" dt="2025-06-03T14:38:12.996" v="4144" actId="26606"/>
          <ac:spMkLst>
            <pc:docMk/>
            <pc:sldMk cId="2746806108" sldId="267"/>
            <ac:spMk id="1033" creationId="{DDB95FCF-AD96-482F-9FB8-CD95725E6EFF}"/>
          </ac:spMkLst>
        </pc:spChg>
        <pc:spChg chg="add del">
          <ac:chgData name="Marc Mentel" userId="4343140df1f060d9" providerId="LiveId" clId="{7096664E-DFF5-408D-9B06-3B18B4DFF526}" dt="2025-06-03T14:38:12.996" v="4144" actId="26606"/>
          <ac:spMkLst>
            <pc:docMk/>
            <pc:sldMk cId="2746806108" sldId="267"/>
            <ac:spMk id="1037" creationId="{2ED84DD6-8A68-4994-8094-8DDBE89BF353}"/>
          </ac:spMkLst>
        </pc:spChg>
        <pc:spChg chg="add del">
          <ac:chgData name="Marc Mentel" userId="4343140df1f060d9" providerId="LiveId" clId="{7096664E-DFF5-408D-9B06-3B18B4DFF526}" dt="2025-06-03T14:38:12.996" v="4144" actId="26606"/>
          <ac:spMkLst>
            <pc:docMk/>
            <pc:sldMk cId="2746806108" sldId="267"/>
            <ac:spMk id="1039" creationId="{176049D7-366E-4AC9-B689-460CC28F8E70}"/>
          </ac:spMkLst>
        </pc:spChg>
        <pc:spChg chg="add del">
          <ac:chgData name="Marc Mentel" userId="4343140df1f060d9" providerId="LiveId" clId="{7096664E-DFF5-408D-9B06-3B18B4DFF526}" dt="2025-06-03T14:38:12.996" v="4144" actId="26606"/>
          <ac:spMkLst>
            <pc:docMk/>
            <pc:sldMk cId="2746806108" sldId="267"/>
            <ac:spMk id="1043" creationId="{4AD45A04-4150-4943-BB06-EEEDDD73BFCE}"/>
          </ac:spMkLst>
        </pc:spChg>
        <pc:spChg chg="add">
          <ac:chgData name="Marc Mentel" userId="4343140df1f060d9" providerId="LiveId" clId="{7096664E-DFF5-408D-9B06-3B18B4DFF526}" dt="2025-06-03T14:38:13.008" v="4145" actId="26606"/>
          <ac:spMkLst>
            <pc:docMk/>
            <pc:sldMk cId="2746806108" sldId="267"/>
            <ac:spMk id="1045" creationId="{809C0BCD-BEE9-423F-A51C-BCCD8E5EAADA}"/>
          </ac:spMkLst>
        </pc:spChg>
        <pc:spChg chg="add">
          <ac:chgData name="Marc Mentel" userId="4343140df1f060d9" providerId="LiveId" clId="{7096664E-DFF5-408D-9B06-3B18B4DFF526}" dt="2025-06-03T14:38:13.008" v="4145" actId="26606"/>
          <ac:spMkLst>
            <pc:docMk/>
            <pc:sldMk cId="2746806108" sldId="267"/>
            <ac:spMk id="1046" creationId="{9998D094-42B2-42BA-AA14-E8FBE073A5D8}"/>
          </ac:spMkLst>
        </pc:spChg>
        <pc:spChg chg="add">
          <ac:chgData name="Marc Mentel" userId="4343140df1f060d9" providerId="LiveId" clId="{7096664E-DFF5-408D-9B06-3B18B4DFF526}" dt="2025-06-03T14:38:13.008" v="4145" actId="26606"/>
          <ac:spMkLst>
            <pc:docMk/>
            <pc:sldMk cId="2746806108" sldId="267"/>
            <ac:spMk id="1048" creationId="{63FE6F10-B3AD-4403-94CA-F5115528699D}"/>
          </ac:spMkLst>
        </pc:spChg>
        <pc:spChg chg="add">
          <ac:chgData name="Marc Mentel" userId="4343140df1f060d9" providerId="LiveId" clId="{7096664E-DFF5-408D-9B06-3B18B4DFF526}" dt="2025-06-03T14:38:13.008" v="4145" actId="26606"/>
          <ac:spMkLst>
            <pc:docMk/>
            <pc:sldMk cId="2746806108" sldId="267"/>
            <ac:spMk id="1049" creationId="{364D6A39-A4F7-4B00-9F42-3BC67177DB1F}"/>
          </ac:spMkLst>
        </pc:spChg>
        <pc:spChg chg="add">
          <ac:chgData name="Marc Mentel" userId="4343140df1f060d9" providerId="LiveId" clId="{7096664E-DFF5-408D-9B06-3B18B4DFF526}" dt="2025-06-03T14:38:13.008" v="4145" actId="26606"/>
          <ac:spMkLst>
            <pc:docMk/>
            <pc:sldMk cId="2746806108" sldId="267"/>
            <ac:spMk id="1051" creationId="{B5D0D97D-7911-4A25-88E2-4D81FD4AB294}"/>
          </ac:spMkLst>
        </pc:spChg>
        <pc:picChg chg="add mod">
          <ac:chgData name="Marc Mentel" userId="4343140df1f060d9" providerId="LiveId" clId="{7096664E-DFF5-408D-9B06-3B18B4DFF526}" dt="2025-06-03T14:38:13.008" v="4145" actId="26606"/>
          <ac:picMkLst>
            <pc:docMk/>
            <pc:sldMk cId="2746806108" sldId="267"/>
            <ac:picMk id="1026" creationId="{AB550F97-B696-631B-9BF7-EAEADF3EB60F}"/>
          </ac:picMkLst>
        </pc:picChg>
        <pc:cxnChg chg="add del">
          <ac:chgData name="Marc Mentel" userId="4343140df1f060d9" providerId="LiveId" clId="{7096664E-DFF5-408D-9B06-3B18B4DFF526}" dt="2025-06-03T14:38:12.996" v="4144" actId="26606"/>
          <ac:cxnSpMkLst>
            <pc:docMk/>
            <pc:sldMk cId="2746806108" sldId="267"/>
            <ac:cxnSpMk id="1035" creationId="{64EEEC00-AD80-4734-BEE6-04CBDEC830C9}"/>
          </ac:cxnSpMkLst>
        </pc:cxnChg>
        <pc:cxnChg chg="add del">
          <ac:chgData name="Marc Mentel" userId="4343140df1f060d9" providerId="LiveId" clId="{7096664E-DFF5-408D-9B06-3B18B4DFF526}" dt="2025-06-03T14:38:12.996" v="4144" actId="26606"/>
          <ac:cxnSpMkLst>
            <pc:docMk/>
            <pc:sldMk cId="2746806108" sldId="267"/>
            <ac:cxnSpMk id="1041" creationId="{BC9E91F8-C4AE-4EB0-8B76-FF3F3FC7183D}"/>
          </ac:cxnSpMkLst>
        </pc:cxnChg>
        <pc:cxnChg chg="add">
          <ac:chgData name="Marc Mentel" userId="4343140df1f060d9" providerId="LiveId" clId="{7096664E-DFF5-408D-9B06-3B18B4DFF526}" dt="2025-06-03T14:38:13.008" v="4145" actId="26606"/>
          <ac:cxnSpMkLst>
            <pc:docMk/>
            <pc:sldMk cId="2746806108" sldId="267"/>
            <ac:cxnSpMk id="1047" creationId="{8465D64B-59F4-4BDC-B833-A17EF1E04697}"/>
          </ac:cxnSpMkLst>
        </pc:cxnChg>
        <pc:cxnChg chg="add">
          <ac:chgData name="Marc Mentel" userId="4343140df1f060d9" providerId="LiveId" clId="{7096664E-DFF5-408D-9B06-3B18B4DFF526}" dt="2025-06-03T14:38:13.008" v="4145" actId="26606"/>
          <ac:cxnSpMkLst>
            <pc:docMk/>
            <pc:sldMk cId="2746806108" sldId="267"/>
            <ac:cxnSpMk id="1050" creationId="{13553ADF-88A1-4645-B819-890CA3DF7D5B}"/>
          </ac:cxnSpMkLst>
        </pc:cxnChg>
      </pc:sldChg>
      <pc:sldChg chg="modSp new mod">
        <pc:chgData name="Marc Mentel" userId="4343140df1f060d9" providerId="LiveId" clId="{7096664E-DFF5-408D-9B06-3B18B4DFF526}" dt="2025-06-04T17:17:30.843" v="6877" actId="20577"/>
        <pc:sldMkLst>
          <pc:docMk/>
          <pc:sldMk cId="1227636508" sldId="268"/>
        </pc:sldMkLst>
        <pc:spChg chg="mod">
          <ac:chgData name="Marc Mentel" userId="4343140df1f060d9" providerId="LiveId" clId="{7096664E-DFF5-408D-9B06-3B18B4DFF526}" dt="2025-06-03T17:04:46.287" v="4477" actId="1076"/>
          <ac:spMkLst>
            <pc:docMk/>
            <pc:sldMk cId="1227636508" sldId="268"/>
            <ac:spMk id="2" creationId="{ED731263-8562-6E4B-90E5-22806567B2A5}"/>
          </ac:spMkLst>
        </pc:spChg>
        <pc:spChg chg="mod">
          <ac:chgData name="Marc Mentel" userId="4343140df1f060d9" providerId="LiveId" clId="{7096664E-DFF5-408D-9B06-3B18B4DFF526}" dt="2025-06-03T17:02:02.774" v="4476" actId="20577"/>
          <ac:spMkLst>
            <pc:docMk/>
            <pc:sldMk cId="1227636508" sldId="268"/>
            <ac:spMk id="3" creationId="{50A78A92-B96F-A433-63ED-7FF94EA60D4E}"/>
          </ac:spMkLst>
        </pc:spChg>
        <pc:spChg chg="mod">
          <ac:chgData name="Marc Mentel" userId="4343140df1f060d9" providerId="LiveId" clId="{7096664E-DFF5-408D-9B06-3B18B4DFF526}" dt="2025-06-04T17:17:30.843" v="6877" actId="20577"/>
          <ac:spMkLst>
            <pc:docMk/>
            <pc:sldMk cId="1227636508" sldId="268"/>
            <ac:spMk id="4" creationId="{4BFA38FB-703D-9711-D536-F1926EF919E2}"/>
          </ac:spMkLst>
        </pc:spChg>
      </pc:sldChg>
      <pc:sldChg chg="addSp delSp modSp new mod ord setBg modClrScheme addAnim chgLayout">
        <pc:chgData name="Marc Mentel" userId="4343140df1f060d9" providerId="LiveId" clId="{7096664E-DFF5-408D-9B06-3B18B4DFF526}" dt="2025-06-03T14:54:57.121" v="4193"/>
        <pc:sldMkLst>
          <pc:docMk/>
          <pc:sldMk cId="4058124477" sldId="269"/>
        </pc:sldMkLst>
        <pc:spChg chg="mod ord">
          <ac:chgData name="Marc Mentel" userId="4343140df1f060d9" providerId="LiveId" clId="{7096664E-DFF5-408D-9B06-3B18B4DFF526}" dt="2025-06-03T14:54:57.118" v="4191" actId="26606"/>
          <ac:spMkLst>
            <pc:docMk/>
            <pc:sldMk cId="4058124477" sldId="269"/>
            <ac:spMk id="2" creationId="{001D315B-099D-7973-950E-E05EBC732BF5}"/>
          </ac:spMkLst>
        </pc:spChg>
        <pc:spChg chg="del mod ord">
          <ac:chgData name="Marc Mentel" userId="4343140df1f060d9" providerId="LiveId" clId="{7096664E-DFF5-408D-9B06-3B18B4DFF526}" dt="2025-06-03T14:54:46.561" v="4190" actId="700"/>
          <ac:spMkLst>
            <pc:docMk/>
            <pc:sldMk cId="4058124477" sldId="269"/>
            <ac:spMk id="3" creationId="{B829EDD5-4D5D-7EF8-DCBD-E8FC3C0DCD9D}"/>
          </ac:spMkLst>
        </pc:spChg>
        <pc:spChg chg="del">
          <ac:chgData name="Marc Mentel" userId="4343140df1f060d9" providerId="LiveId" clId="{7096664E-DFF5-408D-9B06-3B18B4DFF526}" dt="2025-06-03T14:54:46.561" v="4190" actId="700"/>
          <ac:spMkLst>
            <pc:docMk/>
            <pc:sldMk cId="4058124477" sldId="269"/>
            <ac:spMk id="4" creationId="{73FF8FCD-BE0F-A658-B0C9-7E22110D5216}"/>
          </ac:spMkLst>
        </pc:spChg>
        <pc:spChg chg="add mod ord">
          <ac:chgData name="Marc Mentel" userId="4343140df1f060d9" providerId="LiveId" clId="{7096664E-DFF5-408D-9B06-3B18B4DFF526}" dt="2025-06-03T14:54:57.118" v="4191" actId="26606"/>
          <ac:spMkLst>
            <pc:docMk/>
            <pc:sldMk cId="4058124477" sldId="269"/>
            <ac:spMk id="5" creationId="{D389789F-3794-4FF5-1353-4C59770D663B}"/>
          </ac:spMkLst>
        </pc:spChg>
        <pc:spChg chg="add">
          <ac:chgData name="Marc Mentel" userId="4343140df1f060d9" providerId="LiveId" clId="{7096664E-DFF5-408D-9B06-3B18B4DFF526}" dt="2025-06-03T14:54:57.118" v="4191" actId="26606"/>
          <ac:spMkLst>
            <pc:docMk/>
            <pc:sldMk cId="4058124477" sldId="269"/>
            <ac:spMk id="12" creationId="{6C26C0AB-632B-4701-A5A6-052B75B7F659}"/>
          </ac:spMkLst>
        </pc:spChg>
        <pc:spChg chg="add">
          <ac:chgData name="Marc Mentel" userId="4343140df1f060d9" providerId="LiveId" clId="{7096664E-DFF5-408D-9B06-3B18B4DFF526}" dt="2025-06-03T14:54:57.118" v="4191" actId="26606"/>
          <ac:spMkLst>
            <pc:docMk/>
            <pc:sldMk cId="4058124477" sldId="269"/>
            <ac:spMk id="14" creationId="{122A2853-A55A-47F7-902F-6DE7185D8DA6}"/>
          </ac:spMkLst>
        </pc:spChg>
        <pc:spChg chg="add">
          <ac:chgData name="Marc Mentel" userId="4343140df1f060d9" providerId="LiveId" clId="{7096664E-DFF5-408D-9B06-3B18B4DFF526}" dt="2025-06-03T14:54:57.118" v="4191" actId="26606"/>
          <ac:spMkLst>
            <pc:docMk/>
            <pc:sldMk cId="4058124477" sldId="269"/>
            <ac:spMk id="18" creationId="{F4F11129-8A77-4850-9BAB-FDA0CF4F3B66}"/>
          </ac:spMkLst>
        </pc:spChg>
        <pc:picChg chg="add">
          <ac:chgData name="Marc Mentel" userId="4343140df1f060d9" providerId="LiveId" clId="{7096664E-DFF5-408D-9B06-3B18B4DFF526}" dt="2025-06-03T14:54:57.118" v="4191" actId="26606"/>
          <ac:picMkLst>
            <pc:docMk/>
            <pc:sldMk cId="4058124477" sldId="269"/>
            <ac:picMk id="9" creationId="{E1B31B93-AA83-159D-7F59-8158A8A27755}"/>
          </ac:picMkLst>
        </pc:picChg>
        <pc:cxnChg chg="add">
          <ac:chgData name="Marc Mentel" userId="4343140df1f060d9" providerId="LiveId" clId="{7096664E-DFF5-408D-9B06-3B18B4DFF526}" dt="2025-06-03T14:54:57.118" v="4191" actId="26606"/>
          <ac:cxnSpMkLst>
            <pc:docMk/>
            <pc:sldMk cId="4058124477" sldId="269"/>
            <ac:cxnSpMk id="16" creationId="{4A0A3D00-134B-401B-BED1-39F1B734C951}"/>
          </ac:cxnSpMkLst>
        </pc:cxnChg>
      </pc:sldChg>
      <pc:sldChg chg="addSp delSp modSp new mod setBg modClrScheme addAnim delDesignElem chgLayout">
        <pc:chgData name="Marc Mentel" userId="4343140df1f060d9" providerId="LiveId" clId="{7096664E-DFF5-408D-9B06-3B18B4DFF526}" dt="2025-06-03T15:05:33.471" v="4273"/>
        <pc:sldMkLst>
          <pc:docMk/>
          <pc:sldMk cId="981345621" sldId="270"/>
        </pc:sldMkLst>
        <pc:spChg chg="mod ord">
          <ac:chgData name="Marc Mentel" userId="4343140df1f060d9" providerId="LiveId" clId="{7096664E-DFF5-408D-9B06-3B18B4DFF526}" dt="2025-06-03T15:05:33.468" v="4271" actId="26606"/>
          <ac:spMkLst>
            <pc:docMk/>
            <pc:sldMk cId="981345621" sldId="270"/>
            <ac:spMk id="2" creationId="{4BD1AFDD-56D8-EE1D-3A10-FFBD48400E72}"/>
          </ac:spMkLst>
        </pc:spChg>
        <pc:spChg chg="del mod ord">
          <ac:chgData name="Marc Mentel" userId="4343140df1f060d9" providerId="LiveId" clId="{7096664E-DFF5-408D-9B06-3B18B4DFF526}" dt="2025-06-03T15:05:08.288" v="4270" actId="700"/>
          <ac:spMkLst>
            <pc:docMk/>
            <pc:sldMk cId="981345621" sldId="270"/>
            <ac:spMk id="3" creationId="{B15FA51F-713D-6E87-9390-DEDFEBCA0CFD}"/>
          </ac:spMkLst>
        </pc:spChg>
        <pc:spChg chg="add mod ord">
          <ac:chgData name="Marc Mentel" userId="4343140df1f060d9" providerId="LiveId" clId="{7096664E-DFF5-408D-9B06-3B18B4DFF526}" dt="2025-06-03T15:05:33.468" v="4271" actId="26606"/>
          <ac:spMkLst>
            <pc:docMk/>
            <pc:sldMk cId="981345621" sldId="270"/>
            <ac:spMk id="4" creationId="{CBB448A0-7255-8EE5-8777-39B0667DC8D0}"/>
          </ac:spMkLst>
        </pc:spChg>
        <pc:spChg chg="add del">
          <ac:chgData name="Marc Mentel" userId="4343140df1f060d9" providerId="LiveId" clId="{7096664E-DFF5-408D-9B06-3B18B4DFF526}" dt="2025-06-03T15:05:08.288" v="4270" actId="700"/>
          <ac:spMkLst>
            <pc:docMk/>
            <pc:sldMk cId="981345621" sldId="270"/>
            <ac:spMk id="8" creationId="{8E8DBDA3-652C-4F87-B53B-7F73AC8F4FF9}"/>
          </ac:spMkLst>
        </pc:spChg>
        <pc:spChg chg="add del">
          <ac:chgData name="Marc Mentel" userId="4343140df1f060d9" providerId="LiveId" clId="{7096664E-DFF5-408D-9B06-3B18B4DFF526}" dt="2025-06-03T15:05:08.288" v="4270" actId="700"/>
          <ac:spMkLst>
            <pc:docMk/>
            <pc:sldMk cId="981345621" sldId="270"/>
            <ac:spMk id="10" creationId="{42187232-3845-418F-A17C-C138F01D98AB}"/>
          </ac:spMkLst>
        </pc:spChg>
        <pc:spChg chg="add">
          <ac:chgData name="Marc Mentel" userId="4343140df1f060d9" providerId="LiveId" clId="{7096664E-DFF5-408D-9B06-3B18B4DFF526}" dt="2025-06-03T15:05:33.468" v="4271" actId="26606"/>
          <ac:spMkLst>
            <pc:docMk/>
            <pc:sldMk cId="981345621" sldId="270"/>
            <ac:spMk id="11" creationId="{6C26C0AB-632B-4701-A5A6-052B75B7F659}"/>
          </ac:spMkLst>
        </pc:spChg>
        <pc:spChg chg="add">
          <ac:chgData name="Marc Mentel" userId="4343140df1f060d9" providerId="LiveId" clId="{7096664E-DFF5-408D-9B06-3B18B4DFF526}" dt="2025-06-03T15:05:33.468" v="4271" actId="26606"/>
          <ac:spMkLst>
            <pc:docMk/>
            <pc:sldMk cId="981345621" sldId="270"/>
            <ac:spMk id="13" creationId="{122A2853-A55A-47F7-902F-6DE7185D8DA6}"/>
          </ac:spMkLst>
        </pc:spChg>
        <pc:spChg chg="add">
          <ac:chgData name="Marc Mentel" userId="4343140df1f060d9" providerId="LiveId" clId="{7096664E-DFF5-408D-9B06-3B18B4DFF526}" dt="2025-06-03T15:05:33.468" v="4271" actId="26606"/>
          <ac:spMkLst>
            <pc:docMk/>
            <pc:sldMk cId="981345621" sldId="270"/>
            <ac:spMk id="17" creationId="{F4F11129-8A77-4850-9BAB-FDA0CF4F3B66}"/>
          </ac:spMkLst>
        </pc:spChg>
        <pc:picChg chg="add">
          <ac:chgData name="Marc Mentel" userId="4343140df1f060d9" providerId="LiveId" clId="{7096664E-DFF5-408D-9B06-3B18B4DFF526}" dt="2025-06-03T15:05:33.468" v="4271" actId="26606"/>
          <ac:picMkLst>
            <pc:docMk/>
            <pc:sldMk cId="981345621" sldId="270"/>
            <ac:picMk id="6" creationId="{454760BA-95E0-1C36-A6C8-8700CBF4186E}"/>
          </ac:picMkLst>
        </pc:picChg>
        <pc:cxnChg chg="add">
          <ac:chgData name="Marc Mentel" userId="4343140df1f060d9" providerId="LiveId" clId="{7096664E-DFF5-408D-9B06-3B18B4DFF526}" dt="2025-06-03T15:05:33.468" v="4271" actId="26606"/>
          <ac:cxnSpMkLst>
            <pc:docMk/>
            <pc:sldMk cId="981345621" sldId="270"/>
            <ac:cxnSpMk id="15" creationId="{4A0A3D00-134B-401B-BED1-39F1B734C951}"/>
          </ac:cxnSpMkLst>
        </pc:cxnChg>
      </pc:sldChg>
      <pc:sldChg chg="modSp add mod">
        <pc:chgData name="Marc Mentel" userId="4343140df1f060d9" providerId="LiveId" clId="{7096664E-DFF5-408D-9B06-3B18B4DFF526}" dt="2025-06-03T20:22:44.859" v="4575" actId="20577"/>
        <pc:sldMkLst>
          <pc:docMk/>
          <pc:sldMk cId="3313115457" sldId="271"/>
        </pc:sldMkLst>
        <pc:spChg chg="mod">
          <ac:chgData name="Marc Mentel" userId="4343140df1f060d9" providerId="LiveId" clId="{7096664E-DFF5-408D-9B06-3B18B4DFF526}" dt="2025-06-03T20:12:12.929" v="4552" actId="14100"/>
          <ac:spMkLst>
            <pc:docMk/>
            <pc:sldMk cId="3313115457" sldId="271"/>
            <ac:spMk id="4" creationId="{00000000-0000-0000-0000-000000000000}"/>
          </ac:spMkLst>
        </pc:spChg>
        <pc:spChg chg="mod">
          <ac:chgData name="Marc Mentel" userId="4343140df1f060d9" providerId="LiveId" clId="{7096664E-DFF5-408D-9B06-3B18B4DFF526}" dt="2025-06-03T20:22:44.859" v="4575" actId="20577"/>
          <ac:spMkLst>
            <pc:docMk/>
            <pc:sldMk cId="3313115457" sldId="271"/>
            <ac:spMk id="10" creationId="{00000000-0000-0000-0000-000000000000}"/>
          </ac:spMkLst>
        </pc:spChg>
      </pc:sldChg>
      <pc:sldChg chg="modSp add mod">
        <pc:chgData name="Marc Mentel" userId="4343140df1f060d9" providerId="LiveId" clId="{7096664E-DFF5-408D-9B06-3B18B4DFF526}" dt="2025-06-03T18:53:23.799" v="4546" actId="20577"/>
        <pc:sldMkLst>
          <pc:docMk/>
          <pc:sldMk cId="1280495475" sldId="274"/>
        </pc:sldMkLst>
        <pc:spChg chg="mod">
          <ac:chgData name="Marc Mentel" userId="4343140df1f060d9" providerId="LiveId" clId="{7096664E-DFF5-408D-9B06-3B18B4DFF526}" dt="2025-06-03T18:53:23.799" v="4546" actId="20577"/>
          <ac:spMkLst>
            <pc:docMk/>
            <pc:sldMk cId="1280495475" sldId="274"/>
            <ac:spMk id="4" creationId="{00000000-0000-0000-0000-000000000000}"/>
          </ac:spMkLst>
        </pc:spChg>
        <pc:spChg chg="mod">
          <ac:chgData name="Marc Mentel" userId="4343140df1f060d9" providerId="LiveId" clId="{7096664E-DFF5-408D-9B06-3B18B4DFF526}" dt="2025-06-03T15:00:37.092" v="4238" actId="27636"/>
          <ac:spMkLst>
            <pc:docMk/>
            <pc:sldMk cId="1280495475" sldId="274"/>
            <ac:spMk id="8" creationId="{00000000-0000-0000-0000-000000000000}"/>
          </ac:spMkLst>
        </pc:spChg>
      </pc:sldChg>
      <pc:sldChg chg="addSp delSp modSp new mod setBg modClrScheme addAnim chgLayout">
        <pc:chgData name="Marc Mentel" userId="4343140df1f060d9" providerId="LiveId" clId="{7096664E-DFF5-408D-9B06-3B18B4DFF526}" dt="2025-06-03T15:04:34.258" v="4269"/>
        <pc:sldMkLst>
          <pc:docMk/>
          <pc:sldMk cId="2229338404" sldId="275"/>
        </pc:sldMkLst>
        <pc:spChg chg="mod ord">
          <ac:chgData name="Marc Mentel" userId="4343140df1f060d9" providerId="LiveId" clId="{7096664E-DFF5-408D-9B06-3B18B4DFF526}" dt="2025-06-03T15:04:34.253" v="4267" actId="26606"/>
          <ac:spMkLst>
            <pc:docMk/>
            <pc:sldMk cId="2229338404" sldId="275"/>
            <ac:spMk id="2" creationId="{D8814546-0224-3A3D-67FB-0CCBCB53C51B}"/>
          </ac:spMkLst>
        </pc:spChg>
        <pc:spChg chg="del mod ord">
          <ac:chgData name="Marc Mentel" userId="4343140df1f060d9" providerId="LiveId" clId="{7096664E-DFF5-408D-9B06-3B18B4DFF526}" dt="2025-06-03T15:04:25.013" v="4266" actId="700"/>
          <ac:spMkLst>
            <pc:docMk/>
            <pc:sldMk cId="2229338404" sldId="275"/>
            <ac:spMk id="3" creationId="{B3CB2A83-6D3D-A304-758A-DC2AE27A92A1}"/>
          </ac:spMkLst>
        </pc:spChg>
        <pc:spChg chg="del">
          <ac:chgData name="Marc Mentel" userId="4343140df1f060d9" providerId="LiveId" clId="{7096664E-DFF5-408D-9B06-3B18B4DFF526}" dt="2025-06-03T15:04:25.013" v="4266" actId="700"/>
          <ac:spMkLst>
            <pc:docMk/>
            <pc:sldMk cId="2229338404" sldId="275"/>
            <ac:spMk id="4" creationId="{410EF6D5-DAAF-1032-5B10-495335E702D6}"/>
          </ac:spMkLst>
        </pc:spChg>
        <pc:spChg chg="add mod ord">
          <ac:chgData name="Marc Mentel" userId="4343140df1f060d9" providerId="LiveId" clId="{7096664E-DFF5-408D-9B06-3B18B4DFF526}" dt="2025-06-03T15:04:34.253" v="4267" actId="26606"/>
          <ac:spMkLst>
            <pc:docMk/>
            <pc:sldMk cId="2229338404" sldId="275"/>
            <ac:spMk id="5" creationId="{EFDBF790-2918-E41A-468D-0A09B2D2BE0F}"/>
          </ac:spMkLst>
        </pc:spChg>
        <pc:spChg chg="add">
          <ac:chgData name="Marc Mentel" userId="4343140df1f060d9" providerId="LiveId" clId="{7096664E-DFF5-408D-9B06-3B18B4DFF526}" dt="2025-06-03T15:04:34.253" v="4267" actId="26606"/>
          <ac:spMkLst>
            <pc:docMk/>
            <pc:sldMk cId="2229338404" sldId="275"/>
            <ac:spMk id="12" creationId="{6C26C0AB-632B-4701-A5A6-052B75B7F659}"/>
          </ac:spMkLst>
        </pc:spChg>
        <pc:spChg chg="add">
          <ac:chgData name="Marc Mentel" userId="4343140df1f060d9" providerId="LiveId" clId="{7096664E-DFF5-408D-9B06-3B18B4DFF526}" dt="2025-06-03T15:04:34.253" v="4267" actId="26606"/>
          <ac:spMkLst>
            <pc:docMk/>
            <pc:sldMk cId="2229338404" sldId="275"/>
            <ac:spMk id="14" creationId="{122A2853-A55A-47F7-902F-6DE7185D8DA6}"/>
          </ac:spMkLst>
        </pc:spChg>
        <pc:spChg chg="add">
          <ac:chgData name="Marc Mentel" userId="4343140df1f060d9" providerId="LiveId" clId="{7096664E-DFF5-408D-9B06-3B18B4DFF526}" dt="2025-06-03T15:04:34.253" v="4267" actId="26606"/>
          <ac:spMkLst>
            <pc:docMk/>
            <pc:sldMk cId="2229338404" sldId="275"/>
            <ac:spMk id="18" creationId="{F4F11129-8A77-4850-9BAB-FDA0CF4F3B66}"/>
          </ac:spMkLst>
        </pc:spChg>
        <pc:picChg chg="add">
          <ac:chgData name="Marc Mentel" userId="4343140df1f060d9" providerId="LiveId" clId="{7096664E-DFF5-408D-9B06-3B18B4DFF526}" dt="2025-06-03T15:04:34.253" v="4267" actId="26606"/>
          <ac:picMkLst>
            <pc:docMk/>
            <pc:sldMk cId="2229338404" sldId="275"/>
            <ac:picMk id="9" creationId="{3329D5E0-BDB0-63D6-4976-A0429FCB9EFB}"/>
          </ac:picMkLst>
        </pc:picChg>
        <pc:cxnChg chg="add">
          <ac:chgData name="Marc Mentel" userId="4343140df1f060d9" providerId="LiveId" clId="{7096664E-DFF5-408D-9B06-3B18B4DFF526}" dt="2025-06-03T15:04:34.253" v="4267" actId="26606"/>
          <ac:cxnSpMkLst>
            <pc:docMk/>
            <pc:sldMk cId="2229338404" sldId="275"/>
            <ac:cxnSpMk id="16" creationId="{4A0A3D00-134B-401B-BED1-39F1B734C951}"/>
          </ac:cxnSpMkLst>
        </pc:cxnChg>
      </pc:sldChg>
      <pc:sldChg chg="addSp delSp modSp add del mod modClrScheme chgLayout">
        <pc:chgData name="Marc Mentel" userId="4343140df1f060d9" providerId="LiveId" clId="{7096664E-DFF5-408D-9B06-3B18B4DFF526}" dt="2025-06-03T15:09:11.269" v="4288" actId="1076"/>
        <pc:sldMkLst>
          <pc:docMk/>
          <pc:sldMk cId="835611619" sldId="276"/>
        </pc:sldMkLst>
        <pc:spChg chg="mod ord">
          <ac:chgData name="Marc Mentel" userId="4343140df1f060d9" providerId="LiveId" clId="{7096664E-DFF5-408D-9B06-3B18B4DFF526}" dt="2025-06-03T15:06:39.613" v="4278" actId="700"/>
          <ac:spMkLst>
            <pc:docMk/>
            <pc:sldMk cId="835611619" sldId="276"/>
            <ac:spMk id="2" creationId="{00000000-0000-0000-0000-000000000000}"/>
          </ac:spMkLst>
        </pc:spChg>
        <pc:spChg chg="add mod ord">
          <ac:chgData name="Marc Mentel" userId="4343140df1f060d9" providerId="LiveId" clId="{7096664E-DFF5-408D-9B06-3B18B4DFF526}" dt="2025-06-03T15:06:39.658" v="4279" actId="27636"/>
          <ac:spMkLst>
            <pc:docMk/>
            <pc:sldMk cId="835611619" sldId="276"/>
            <ac:spMk id="3" creationId="{86BDAEBD-4C67-A812-A477-B4C12887DBF3}"/>
          </ac:spMkLst>
        </pc:spChg>
        <pc:spChg chg="mod ord">
          <ac:chgData name="Marc Mentel" userId="4343140df1f060d9" providerId="LiveId" clId="{7096664E-DFF5-408D-9B06-3B18B4DFF526}" dt="2025-06-03T15:08:20.531" v="4284" actId="27636"/>
          <ac:spMkLst>
            <pc:docMk/>
            <pc:sldMk cId="835611619" sldId="276"/>
            <ac:spMk id="10" creationId="{00000000-0000-0000-0000-000000000000}"/>
          </ac:spMkLst>
        </pc:spChg>
        <pc:spChg chg="mod ord">
          <ac:chgData name="Marc Mentel" userId="4343140df1f060d9" providerId="LiveId" clId="{7096664E-DFF5-408D-9B06-3B18B4DFF526}" dt="2025-06-03T15:09:05.855" v="4287" actId="1076"/>
          <ac:spMkLst>
            <pc:docMk/>
            <pc:sldMk cId="835611619" sldId="276"/>
            <ac:spMk id="12" creationId="{00000000-0000-0000-0000-000000000000}"/>
          </ac:spMkLst>
        </pc:spChg>
        <pc:spChg chg="del">
          <ac:chgData name="Marc Mentel" userId="4343140df1f060d9" providerId="LiveId" clId="{7096664E-DFF5-408D-9B06-3B18B4DFF526}" dt="2025-06-03T15:06:23.297" v="4276" actId="700"/>
          <ac:spMkLst>
            <pc:docMk/>
            <pc:sldMk cId="835611619" sldId="276"/>
            <ac:spMk id="13" creationId="{00000000-0000-0000-0000-000000000000}"/>
          </ac:spMkLst>
        </pc:spChg>
        <pc:picChg chg="mod ord">
          <ac:chgData name="Marc Mentel" userId="4343140df1f060d9" providerId="LiveId" clId="{7096664E-DFF5-408D-9B06-3B18B4DFF526}" dt="2025-06-03T15:09:11.269" v="4288" actId="1076"/>
          <ac:picMkLst>
            <pc:docMk/>
            <pc:sldMk cId="835611619" sldId="276"/>
            <ac:picMk id="11" creationId="{00000000-0000-0000-0000-000000000000}"/>
          </ac:picMkLst>
        </pc:picChg>
      </pc:sldChg>
      <pc:sldChg chg="addSp delSp modSp new mod setBg modClrScheme chgLayout">
        <pc:chgData name="Marc Mentel" userId="4343140df1f060d9" providerId="LiveId" clId="{7096664E-DFF5-408D-9B06-3B18B4DFF526}" dt="2025-06-04T14:49:29.360" v="5432" actId="20577"/>
        <pc:sldMkLst>
          <pc:docMk/>
          <pc:sldMk cId="1167909192" sldId="277"/>
        </pc:sldMkLst>
        <pc:spChg chg="mod ord">
          <ac:chgData name="Marc Mentel" userId="4343140df1f060d9" providerId="LiveId" clId="{7096664E-DFF5-408D-9B06-3B18B4DFF526}" dt="2025-06-04T14:49:29.360" v="5432" actId="20577"/>
          <ac:spMkLst>
            <pc:docMk/>
            <pc:sldMk cId="1167909192" sldId="277"/>
            <ac:spMk id="2" creationId="{02D1F8D0-C9D5-923C-6EF9-7661B6E540B3}"/>
          </ac:spMkLst>
        </pc:spChg>
        <pc:spChg chg="del mod ord">
          <ac:chgData name="Marc Mentel" userId="4343140df1f060d9" providerId="LiveId" clId="{7096664E-DFF5-408D-9B06-3B18B4DFF526}" dt="2025-06-03T15:12:15.153" v="4342" actId="700"/>
          <ac:spMkLst>
            <pc:docMk/>
            <pc:sldMk cId="1167909192" sldId="277"/>
            <ac:spMk id="3" creationId="{01A403CC-1852-A435-5C8C-9B41574D3FAE}"/>
          </ac:spMkLst>
        </pc:spChg>
        <pc:spChg chg="del">
          <ac:chgData name="Marc Mentel" userId="4343140df1f060d9" providerId="LiveId" clId="{7096664E-DFF5-408D-9B06-3B18B4DFF526}" dt="2025-06-03T15:12:15.153" v="4342" actId="700"/>
          <ac:spMkLst>
            <pc:docMk/>
            <pc:sldMk cId="1167909192" sldId="277"/>
            <ac:spMk id="4" creationId="{4D66179C-74B2-3E8F-2AAE-A289B73E94BF}"/>
          </ac:spMkLst>
        </pc:spChg>
        <pc:spChg chg="del">
          <ac:chgData name="Marc Mentel" userId="4343140df1f060d9" providerId="LiveId" clId="{7096664E-DFF5-408D-9B06-3B18B4DFF526}" dt="2025-06-03T15:12:15.153" v="4342" actId="700"/>
          <ac:spMkLst>
            <pc:docMk/>
            <pc:sldMk cId="1167909192" sldId="277"/>
            <ac:spMk id="5" creationId="{007F030D-B230-C589-AB10-AD41FF499689}"/>
          </ac:spMkLst>
        </pc:spChg>
        <pc:spChg chg="del">
          <ac:chgData name="Marc Mentel" userId="4343140df1f060d9" providerId="LiveId" clId="{7096664E-DFF5-408D-9B06-3B18B4DFF526}" dt="2025-06-03T15:12:15.153" v="4342" actId="700"/>
          <ac:spMkLst>
            <pc:docMk/>
            <pc:sldMk cId="1167909192" sldId="277"/>
            <ac:spMk id="6" creationId="{BA2C4738-662E-7BD6-43B7-F4F635851B12}"/>
          </ac:spMkLst>
        </pc:spChg>
        <pc:spChg chg="add mod ord">
          <ac:chgData name="Marc Mentel" userId="4343140df1f060d9" providerId="LiveId" clId="{7096664E-DFF5-408D-9B06-3B18B4DFF526}" dt="2025-06-03T15:12:22.918" v="4343" actId="26606"/>
          <ac:spMkLst>
            <pc:docMk/>
            <pc:sldMk cId="1167909192" sldId="277"/>
            <ac:spMk id="7" creationId="{CB4B077A-0D94-4927-562A-0B4A0A01F7F5}"/>
          </ac:spMkLst>
        </pc:spChg>
        <pc:spChg chg="add">
          <ac:chgData name="Marc Mentel" userId="4343140df1f060d9" providerId="LiveId" clId="{7096664E-DFF5-408D-9B06-3B18B4DFF526}" dt="2025-06-03T15:12:22.918" v="4343" actId="26606"/>
          <ac:spMkLst>
            <pc:docMk/>
            <pc:sldMk cId="1167909192" sldId="277"/>
            <ac:spMk id="14" creationId="{6C26C0AB-632B-4701-A5A6-052B75B7F659}"/>
          </ac:spMkLst>
        </pc:spChg>
        <pc:spChg chg="add">
          <ac:chgData name="Marc Mentel" userId="4343140df1f060d9" providerId="LiveId" clId="{7096664E-DFF5-408D-9B06-3B18B4DFF526}" dt="2025-06-03T15:12:22.918" v="4343" actId="26606"/>
          <ac:spMkLst>
            <pc:docMk/>
            <pc:sldMk cId="1167909192" sldId="277"/>
            <ac:spMk id="16" creationId="{122A2853-A55A-47F7-902F-6DE7185D8DA6}"/>
          </ac:spMkLst>
        </pc:spChg>
        <pc:spChg chg="add">
          <ac:chgData name="Marc Mentel" userId="4343140df1f060d9" providerId="LiveId" clId="{7096664E-DFF5-408D-9B06-3B18B4DFF526}" dt="2025-06-03T15:12:22.918" v="4343" actId="26606"/>
          <ac:spMkLst>
            <pc:docMk/>
            <pc:sldMk cId="1167909192" sldId="277"/>
            <ac:spMk id="20" creationId="{F4F11129-8A77-4850-9BAB-FDA0CF4F3B66}"/>
          </ac:spMkLst>
        </pc:spChg>
        <pc:picChg chg="add">
          <ac:chgData name="Marc Mentel" userId="4343140df1f060d9" providerId="LiveId" clId="{7096664E-DFF5-408D-9B06-3B18B4DFF526}" dt="2025-06-03T15:12:22.918" v="4343" actId="26606"/>
          <ac:picMkLst>
            <pc:docMk/>
            <pc:sldMk cId="1167909192" sldId="277"/>
            <ac:picMk id="11" creationId="{A8466BB5-A093-9A1A-FE63-06CD69800E46}"/>
          </ac:picMkLst>
        </pc:picChg>
        <pc:cxnChg chg="add">
          <ac:chgData name="Marc Mentel" userId="4343140df1f060d9" providerId="LiveId" clId="{7096664E-DFF5-408D-9B06-3B18B4DFF526}" dt="2025-06-03T15:12:22.918" v="4343" actId="26606"/>
          <ac:cxnSpMkLst>
            <pc:docMk/>
            <pc:sldMk cId="1167909192" sldId="277"/>
            <ac:cxnSpMk id="18" creationId="{4A0A3D00-134B-401B-BED1-39F1B734C951}"/>
          </ac:cxnSpMkLst>
        </pc:cxnChg>
      </pc:sldChg>
      <pc:sldChg chg="addSp delSp modSp add mod setBg delDesignElem">
        <pc:chgData name="Marc Mentel" userId="4343140df1f060d9" providerId="LiveId" clId="{7096664E-DFF5-408D-9B06-3B18B4DFF526}" dt="2025-06-03T15:13:09.519" v="4346" actId="26606"/>
        <pc:sldMkLst>
          <pc:docMk/>
          <pc:sldMk cId="1289315860" sldId="278"/>
        </pc:sldMkLst>
        <pc:spChg chg="mod">
          <ac:chgData name="Marc Mentel" userId="4343140df1f060d9" providerId="LiveId" clId="{7096664E-DFF5-408D-9B06-3B18B4DFF526}" dt="2025-06-03T15:13:09.519" v="4346" actId="26606"/>
          <ac:spMkLst>
            <pc:docMk/>
            <pc:sldMk cId="1289315860" sldId="278"/>
            <ac:spMk id="4" creationId="{85642520-5A99-283D-C7B4-BE3979734AF8}"/>
          </ac:spMkLst>
        </pc:spChg>
        <pc:spChg chg="add">
          <ac:chgData name="Marc Mentel" userId="4343140df1f060d9" providerId="LiveId" clId="{7096664E-DFF5-408D-9B06-3B18B4DFF526}" dt="2025-06-03T15:13:09.519" v="4346" actId="26606"/>
          <ac:spMkLst>
            <pc:docMk/>
            <pc:sldMk cId="1289315860" sldId="278"/>
            <ac:spMk id="1031" creationId="{79CBD3C9-4E66-426D-948E-7CF4778107E8}"/>
          </ac:spMkLst>
        </pc:spChg>
        <pc:spChg chg="add">
          <ac:chgData name="Marc Mentel" userId="4343140df1f060d9" providerId="LiveId" clId="{7096664E-DFF5-408D-9B06-3B18B4DFF526}" dt="2025-06-03T15:13:09.519" v="4346" actId="26606"/>
          <ac:spMkLst>
            <pc:docMk/>
            <pc:sldMk cId="1289315860" sldId="278"/>
            <ac:spMk id="1033" creationId="{DDB95FCF-AD96-482F-9FB8-CD95725E6EFF}"/>
          </ac:spMkLst>
        </pc:spChg>
        <pc:spChg chg="add">
          <ac:chgData name="Marc Mentel" userId="4343140df1f060d9" providerId="LiveId" clId="{7096664E-DFF5-408D-9B06-3B18B4DFF526}" dt="2025-06-03T15:13:09.519" v="4346" actId="26606"/>
          <ac:spMkLst>
            <pc:docMk/>
            <pc:sldMk cId="1289315860" sldId="278"/>
            <ac:spMk id="1037" creationId="{6C26C0AB-632B-4701-A5A6-052B75B7F659}"/>
          </ac:spMkLst>
        </pc:spChg>
        <pc:spChg chg="add">
          <ac:chgData name="Marc Mentel" userId="4343140df1f060d9" providerId="LiveId" clId="{7096664E-DFF5-408D-9B06-3B18B4DFF526}" dt="2025-06-03T15:13:09.519" v="4346" actId="26606"/>
          <ac:spMkLst>
            <pc:docMk/>
            <pc:sldMk cId="1289315860" sldId="278"/>
            <ac:spMk id="1039" creationId="{122A2853-A55A-47F7-902F-6DE7185D8DA6}"/>
          </ac:spMkLst>
        </pc:spChg>
        <pc:spChg chg="add">
          <ac:chgData name="Marc Mentel" userId="4343140df1f060d9" providerId="LiveId" clId="{7096664E-DFF5-408D-9B06-3B18B4DFF526}" dt="2025-06-03T15:13:09.519" v="4346" actId="26606"/>
          <ac:spMkLst>
            <pc:docMk/>
            <pc:sldMk cId="1289315860" sldId="278"/>
            <ac:spMk id="1043" creationId="{F4F11129-8A77-4850-9BAB-FDA0CF4F3B66}"/>
          </ac:spMkLst>
        </pc:spChg>
        <pc:spChg chg="del">
          <ac:chgData name="Marc Mentel" userId="4343140df1f060d9" providerId="LiveId" clId="{7096664E-DFF5-408D-9B06-3B18B4DFF526}" dt="2025-06-03T15:13:00.006" v="4345"/>
          <ac:spMkLst>
            <pc:docMk/>
            <pc:sldMk cId="1289315860" sldId="278"/>
            <ac:spMk id="1045" creationId="{13492AB2-E8B8-4992-D466-161E4C313CD0}"/>
          </ac:spMkLst>
        </pc:spChg>
        <pc:spChg chg="del">
          <ac:chgData name="Marc Mentel" userId="4343140df1f060d9" providerId="LiveId" clId="{7096664E-DFF5-408D-9B06-3B18B4DFF526}" dt="2025-06-03T15:13:00.006" v="4345"/>
          <ac:spMkLst>
            <pc:docMk/>
            <pc:sldMk cId="1289315860" sldId="278"/>
            <ac:spMk id="1046" creationId="{1B45D4F0-FAF8-9ADE-F703-069FF834B3CA}"/>
          </ac:spMkLst>
        </pc:spChg>
        <pc:spChg chg="del">
          <ac:chgData name="Marc Mentel" userId="4343140df1f060d9" providerId="LiveId" clId="{7096664E-DFF5-408D-9B06-3B18B4DFF526}" dt="2025-06-03T15:13:00.006" v="4345"/>
          <ac:spMkLst>
            <pc:docMk/>
            <pc:sldMk cId="1289315860" sldId="278"/>
            <ac:spMk id="1048" creationId="{AA4419A2-033E-A9BE-4D04-120A12845ADC}"/>
          </ac:spMkLst>
        </pc:spChg>
        <pc:spChg chg="del">
          <ac:chgData name="Marc Mentel" userId="4343140df1f060d9" providerId="LiveId" clId="{7096664E-DFF5-408D-9B06-3B18B4DFF526}" dt="2025-06-03T15:13:00.006" v="4345"/>
          <ac:spMkLst>
            <pc:docMk/>
            <pc:sldMk cId="1289315860" sldId="278"/>
            <ac:spMk id="1049" creationId="{C7584533-467F-D2D3-B15F-09AE9A437D1A}"/>
          </ac:spMkLst>
        </pc:spChg>
        <pc:spChg chg="del">
          <ac:chgData name="Marc Mentel" userId="4343140df1f060d9" providerId="LiveId" clId="{7096664E-DFF5-408D-9B06-3B18B4DFF526}" dt="2025-06-03T15:13:00.006" v="4345"/>
          <ac:spMkLst>
            <pc:docMk/>
            <pc:sldMk cId="1289315860" sldId="278"/>
            <ac:spMk id="1051" creationId="{61A9CAD0-C137-9A5B-8612-BA01D4163597}"/>
          </ac:spMkLst>
        </pc:spChg>
        <pc:picChg chg="mod">
          <ac:chgData name="Marc Mentel" userId="4343140df1f060d9" providerId="LiveId" clId="{7096664E-DFF5-408D-9B06-3B18B4DFF526}" dt="2025-06-03T15:13:09.519" v="4346" actId="26606"/>
          <ac:picMkLst>
            <pc:docMk/>
            <pc:sldMk cId="1289315860" sldId="278"/>
            <ac:picMk id="1026" creationId="{53DB7A8A-1F80-0BF6-878B-0CD8852D00B3}"/>
          </ac:picMkLst>
        </pc:picChg>
        <pc:cxnChg chg="add">
          <ac:chgData name="Marc Mentel" userId="4343140df1f060d9" providerId="LiveId" clId="{7096664E-DFF5-408D-9B06-3B18B4DFF526}" dt="2025-06-03T15:13:09.519" v="4346" actId="26606"/>
          <ac:cxnSpMkLst>
            <pc:docMk/>
            <pc:sldMk cId="1289315860" sldId="278"/>
            <ac:cxnSpMk id="1035" creationId="{64EEEC00-AD80-4734-BEE6-04CBDEC830C9}"/>
          </ac:cxnSpMkLst>
        </pc:cxnChg>
        <pc:cxnChg chg="add">
          <ac:chgData name="Marc Mentel" userId="4343140df1f060d9" providerId="LiveId" clId="{7096664E-DFF5-408D-9B06-3B18B4DFF526}" dt="2025-06-03T15:13:09.519" v="4346" actId="26606"/>
          <ac:cxnSpMkLst>
            <pc:docMk/>
            <pc:sldMk cId="1289315860" sldId="278"/>
            <ac:cxnSpMk id="1041" creationId="{4A0A3D00-134B-401B-BED1-39F1B734C951}"/>
          </ac:cxnSpMkLst>
        </pc:cxnChg>
        <pc:cxnChg chg="del">
          <ac:chgData name="Marc Mentel" userId="4343140df1f060d9" providerId="LiveId" clId="{7096664E-DFF5-408D-9B06-3B18B4DFF526}" dt="2025-06-03T15:13:00.006" v="4345"/>
          <ac:cxnSpMkLst>
            <pc:docMk/>
            <pc:sldMk cId="1289315860" sldId="278"/>
            <ac:cxnSpMk id="1047" creationId="{8E7EC205-B7C5-68E1-C73E-807964E018C4}"/>
          </ac:cxnSpMkLst>
        </pc:cxnChg>
        <pc:cxnChg chg="del">
          <ac:chgData name="Marc Mentel" userId="4343140df1f060d9" providerId="LiveId" clId="{7096664E-DFF5-408D-9B06-3B18B4DFF526}" dt="2025-06-03T15:13:00.006" v="4345"/>
          <ac:cxnSpMkLst>
            <pc:docMk/>
            <pc:sldMk cId="1289315860" sldId="278"/>
            <ac:cxnSpMk id="1050" creationId="{01A7D113-4A09-AD1B-1335-A509F4EAFFD6}"/>
          </ac:cxnSpMkLst>
        </pc:cxnChg>
      </pc:sldChg>
      <pc:sldChg chg="new del">
        <pc:chgData name="Marc Mentel" userId="4343140df1f060d9" providerId="LiveId" clId="{7096664E-DFF5-408D-9B06-3B18B4DFF526}" dt="2025-06-03T17:56:12.137" v="4503" actId="2696"/>
        <pc:sldMkLst>
          <pc:docMk/>
          <pc:sldMk cId="281507438" sldId="279"/>
        </pc:sldMkLst>
      </pc:sldChg>
      <pc:sldChg chg="addSp delSp modSp add mod setBg chgLayout">
        <pc:chgData name="Marc Mentel" userId="4343140df1f060d9" providerId="LiveId" clId="{7096664E-DFF5-408D-9B06-3B18B4DFF526}" dt="2025-06-03T17:58:52.996" v="4524" actId="20577"/>
        <pc:sldMkLst>
          <pc:docMk/>
          <pc:sldMk cId="716153224" sldId="280"/>
        </pc:sldMkLst>
        <pc:spChg chg="mod ord">
          <ac:chgData name="Marc Mentel" userId="4343140df1f060d9" providerId="LiveId" clId="{7096664E-DFF5-408D-9B06-3B18B4DFF526}" dt="2025-06-03T17:58:28.878" v="4520" actId="26606"/>
          <ac:spMkLst>
            <pc:docMk/>
            <pc:sldMk cId="716153224" sldId="280"/>
            <ac:spMk id="4" creationId="{00000000-0000-0000-0000-000000000000}"/>
          </ac:spMkLst>
        </pc:spChg>
        <pc:spChg chg="add del mod ord">
          <ac:chgData name="Marc Mentel" userId="4343140df1f060d9" providerId="LiveId" clId="{7096664E-DFF5-408D-9B06-3B18B4DFF526}" dt="2025-06-03T17:58:28.888" v="4521" actId="26606"/>
          <ac:spMkLst>
            <pc:docMk/>
            <pc:sldMk cId="716153224" sldId="280"/>
            <ac:spMk id="5" creationId="{00000000-0000-0000-0000-000000000000}"/>
          </ac:spMkLst>
        </pc:spChg>
        <pc:spChg chg="add del">
          <ac:chgData name="Marc Mentel" userId="4343140df1f060d9" providerId="LiveId" clId="{7096664E-DFF5-408D-9B06-3B18B4DFF526}" dt="2025-06-03T17:58:28.888" v="4521" actId="26606"/>
          <ac:spMkLst>
            <pc:docMk/>
            <pc:sldMk cId="716153224" sldId="280"/>
            <ac:spMk id="10" creationId="{7578A52D-2496-4956-A9A4-EA5C38B2F1FC}"/>
          </ac:spMkLst>
        </pc:spChg>
        <pc:spChg chg="add del">
          <ac:chgData name="Marc Mentel" userId="4343140df1f060d9" providerId="LiveId" clId="{7096664E-DFF5-408D-9B06-3B18B4DFF526}" dt="2025-06-03T17:58:28.888" v="4521" actId="26606"/>
          <ac:spMkLst>
            <pc:docMk/>
            <pc:sldMk cId="716153224" sldId="280"/>
            <ac:spMk id="12" creationId="{9809C8E2-EF9B-4E0B-A17E-836DE0508E76}"/>
          </ac:spMkLst>
        </pc:spChg>
        <pc:spChg chg="add del">
          <ac:chgData name="Marc Mentel" userId="4343140df1f060d9" providerId="LiveId" clId="{7096664E-DFF5-408D-9B06-3B18B4DFF526}" dt="2025-06-03T17:58:28.888" v="4521" actId="26606"/>
          <ac:spMkLst>
            <pc:docMk/>
            <pc:sldMk cId="716153224" sldId="280"/>
            <ac:spMk id="14" creationId="{61EB557E-621E-4254-B750-85274C5F4D5C}"/>
          </ac:spMkLst>
        </pc:spChg>
        <pc:spChg chg="add mod">
          <ac:chgData name="Marc Mentel" userId="4343140df1f060d9" providerId="LiveId" clId="{7096664E-DFF5-408D-9B06-3B18B4DFF526}" dt="2025-06-03T17:58:52.996" v="4524" actId="20577"/>
          <ac:spMkLst>
            <pc:docMk/>
            <pc:sldMk cId="716153224" sldId="280"/>
            <ac:spMk id="18" creationId="{00000000-0000-0000-0000-000000000000}"/>
          </ac:spMkLst>
        </pc:spChg>
        <pc:spChg chg="add">
          <ac:chgData name="Marc Mentel" userId="4343140df1f060d9" providerId="LiveId" clId="{7096664E-DFF5-408D-9B06-3B18B4DFF526}" dt="2025-06-03T17:58:28.888" v="4521" actId="26606"/>
          <ac:spMkLst>
            <pc:docMk/>
            <pc:sldMk cId="716153224" sldId="280"/>
            <ac:spMk id="19" creationId="{7578A52D-2496-4956-A9A4-EA5C38B2F1FC}"/>
          </ac:spMkLst>
        </pc:spChg>
        <pc:spChg chg="add">
          <ac:chgData name="Marc Mentel" userId="4343140df1f060d9" providerId="LiveId" clId="{7096664E-DFF5-408D-9B06-3B18B4DFF526}" dt="2025-06-03T17:58:28.888" v="4521" actId="26606"/>
          <ac:spMkLst>
            <pc:docMk/>
            <pc:sldMk cId="716153224" sldId="280"/>
            <ac:spMk id="21" creationId="{9809C8E2-EF9B-4E0B-A17E-836DE0508E76}"/>
          </ac:spMkLst>
        </pc:spChg>
        <pc:spChg chg="add">
          <ac:chgData name="Marc Mentel" userId="4343140df1f060d9" providerId="LiveId" clId="{7096664E-DFF5-408D-9B06-3B18B4DFF526}" dt="2025-06-03T17:58:28.888" v="4521" actId="26606"/>
          <ac:spMkLst>
            <pc:docMk/>
            <pc:sldMk cId="716153224" sldId="280"/>
            <ac:spMk id="23" creationId="{61EB557E-621E-4254-B750-85274C5F4D5C}"/>
          </ac:spMkLst>
        </pc:spChg>
        <pc:graphicFrameChg chg="add del">
          <ac:chgData name="Marc Mentel" userId="4343140df1f060d9" providerId="LiveId" clId="{7096664E-DFF5-408D-9B06-3B18B4DFF526}" dt="2025-06-03T17:58:28.878" v="4520" actId="26606"/>
          <ac:graphicFrameMkLst>
            <pc:docMk/>
            <pc:sldMk cId="716153224" sldId="280"/>
            <ac:graphicFrameMk id="16" creationId="{739F6F27-2CDB-5D21-4FA1-04B4E6129FF6}"/>
          </ac:graphicFrameMkLst>
        </pc:graphicFrameChg>
      </pc:sldChg>
      <pc:sldChg chg="addSp modSp add del mod setBg">
        <pc:chgData name="Marc Mentel" userId="4343140df1f060d9" providerId="LiveId" clId="{7096664E-DFF5-408D-9B06-3B18B4DFF526}" dt="2025-06-03T20:29:33.781" v="4579" actId="2696"/>
        <pc:sldMkLst>
          <pc:docMk/>
          <pc:sldMk cId="3198052408" sldId="296"/>
        </pc:sldMkLst>
        <pc:spChg chg="mod">
          <ac:chgData name="Marc Mentel" userId="4343140df1f060d9" providerId="LiveId" clId="{7096664E-DFF5-408D-9B06-3B18B4DFF526}" dt="2025-06-03T18:03:16.382" v="4529" actId="962"/>
          <ac:spMkLst>
            <pc:docMk/>
            <pc:sldMk cId="3198052408" sldId="296"/>
            <ac:spMk id="4" creationId="{00000000-0000-0000-0000-000000000000}"/>
          </ac:spMkLst>
        </pc:spChg>
        <pc:spChg chg="mod">
          <ac:chgData name="Marc Mentel" userId="4343140df1f060d9" providerId="LiveId" clId="{7096664E-DFF5-408D-9B06-3B18B4DFF526}" dt="2025-06-03T18:03:15.209" v="4527" actId="20578"/>
          <ac:spMkLst>
            <pc:docMk/>
            <pc:sldMk cId="3198052408" sldId="296"/>
            <ac:spMk id="6" creationId="{00000000-0000-0000-0000-000000000000}"/>
          </ac:spMkLst>
        </pc:spChg>
        <pc:spChg chg="add">
          <ac:chgData name="Marc Mentel" userId="4343140df1f060d9" providerId="LiveId" clId="{7096664E-DFF5-408D-9B06-3B18B4DFF526}" dt="2025-06-03T18:03:10.449" v="4526" actId="26606"/>
          <ac:spMkLst>
            <pc:docMk/>
            <pc:sldMk cId="3198052408" sldId="296"/>
            <ac:spMk id="12" creationId="{79CBD3C9-4E66-426D-948E-7CF4778107E8}"/>
          </ac:spMkLst>
        </pc:spChg>
        <pc:picChg chg="mod">
          <ac:chgData name="Marc Mentel" userId="4343140df1f060d9" providerId="LiveId" clId="{7096664E-DFF5-408D-9B06-3B18B4DFF526}" dt="2025-06-03T18:03:16.378" v="4528" actId="27614"/>
          <ac:picMkLst>
            <pc:docMk/>
            <pc:sldMk cId="3198052408" sldId="296"/>
            <ac:picMk id="7" creationId="{00000000-0000-0000-0000-000000000000}"/>
          </ac:picMkLst>
        </pc:picChg>
      </pc:sldChg>
      <pc:sldChg chg="modSp add mod setBg modClrScheme chgLayout">
        <pc:chgData name="Marc Mentel" userId="4343140df1f060d9" providerId="LiveId" clId="{7096664E-DFF5-408D-9B06-3B18B4DFF526}" dt="2025-06-03T18:48:59.324" v="4543" actId="27636"/>
        <pc:sldMkLst>
          <pc:docMk/>
          <pc:sldMk cId="2450514949" sldId="297"/>
        </pc:sldMkLst>
        <pc:spChg chg="mod ord">
          <ac:chgData name="Marc Mentel" userId="4343140df1f060d9" providerId="LiveId" clId="{7096664E-DFF5-408D-9B06-3B18B4DFF526}" dt="2025-06-03T18:04:07.066" v="4533" actId="26606"/>
          <ac:spMkLst>
            <pc:docMk/>
            <pc:sldMk cId="2450514949" sldId="297"/>
            <ac:spMk id="4" creationId="{00000000-0000-0000-0000-000000000000}"/>
          </ac:spMkLst>
        </pc:spChg>
        <pc:spChg chg="mod ord">
          <ac:chgData name="Marc Mentel" userId="4343140df1f060d9" providerId="LiveId" clId="{7096664E-DFF5-408D-9B06-3B18B4DFF526}" dt="2025-06-03T18:48:59.324" v="4543" actId="27636"/>
          <ac:spMkLst>
            <pc:docMk/>
            <pc:sldMk cId="2450514949" sldId="297"/>
            <ac:spMk id="6" creationId="{00000000-0000-0000-0000-000000000000}"/>
          </ac:spMkLst>
        </pc:spChg>
        <pc:picChg chg="mod ord">
          <ac:chgData name="Marc Mentel" userId="4343140df1f060d9" providerId="LiveId" clId="{7096664E-DFF5-408D-9B06-3B18B4DFF526}" dt="2025-06-03T18:04:07.066" v="4533" actId="26606"/>
          <ac:picMkLst>
            <pc:docMk/>
            <pc:sldMk cId="2450514949" sldId="297"/>
            <ac:picMk id="7" creationId="{00000000-0000-0000-0000-000000000000}"/>
          </ac:picMkLst>
        </pc:picChg>
      </pc:sldChg>
      <pc:sldChg chg="addSp delSp modSp new del mod modClrScheme chgLayout">
        <pc:chgData name="Marc Mentel" userId="4343140df1f060d9" providerId="LiveId" clId="{7096664E-DFF5-408D-9B06-3B18B4DFF526}" dt="2025-06-04T03:36:27.141" v="4604" actId="2696"/>
        <pc:sldMkLst>
          <pc:docMk/>
          <pc:sldMk cId="1052416991" sldId="298"/>
        </pc:sldMkLst>
        <pc:spChg chg="del mod ord">
          <ac:chgData name="Marc Mentel" userId="4343140df1f060d9" providerId="LiveId" clId="{7096664E-DFF5-408D-9B06-3B18B4DFF526}" dt="2025-06-03T20:27:19.051" v="4577" actId="700"/>
          <ac:spMkLst>
            <pc:docMk/>
            <pc:sldMk cId="1052416991" sldId="298"/>
            <ac:spMk id="2" creationId="{0AC660D5-036E-C3A6-6997-C33DEC33777F}"/>
          </ac:spMkLst>
        </pc:spChg>
        <pc:spChg chg="del mod ord">
          <ac:chgData name="Marc Mentel" userId="4343140df1f060d9" providerId="LiveId" clId="{7096664E-DFF5-408D-9B06-3B18B4DFF526}" dt="2025-06-03T20:27:19.051" v="4577" actId="700"/>
          <ac:spMkLst>
            <pc:docMk/>
            <pc:sldMk cId="1052416991" sldId="298"/>
            <ac:spMk id="3" creationId="{AAB448A5-5A25-94F7-4569-EC034E0FE8B5}"/>
          </ac:spMkLst>
        </pc:spChg>
        <pc:spChg chg="del">
          <ac:chgData name="Marc Mentel" userId="4343140df1f060d9" providerId="LiveId" clId="{7096664E-DFF5-408D-9B06-3B18B4DFF526}" dt="2025-06-03T20:27:19.051" v="4577" actId="700"/>
          <ac:spMkLst>
            <pc:docMk/>
            <pc:sldMk cId="1052416991" sldId="298"/>
            <ac:spMk id="4" creationId="{DE248A3C-8743-0FB7-2D6B-525661220511}"/>
          </ac:spMkLst>
        </pc:spChg>
        <pc:spChg chg="add mod ord">
          <ac:chgData name="Marc Mentel" userId="4343140df1f060d9" providerId="LiveId" clId="{7096664E-DFF5-408D-9B06-3B18B4DFF526}" dt="2025-06-03T20:27:19.051" v="4577" actId="700"/>
          <ac:spMkLst>
            <pc:docMk/>
            <pc:sldMk cId="1052416991" sldId="298"/>
            <ac:spMk id="5" creationId="{460AAA24-C4E0-3A7A-0673-4A58A57CBFB0}"/>
          </ac:spMkLst>
        </pc:spChg>
        <pc:spChg chg="add del mod ord">
          <ac:chgData name="Marc Mentel" userId="4343140df1f060d9" providerId="LiveId" clId="{7096664E-DFF5-408D-9B06-3B18B4DFF526}" dt="2025-06-03T20:47:14.311" v="4581" actId="931"/>
          <ac:spMkLst>
            <pc:docMk/>
            <pc:sldMk cId="1052416991" sldId="298"/>
            <ac:spMk id="6" creationId="{6C97D236-B7CD-D36B-5C31-94A7245D284B}"/>
          </ac:spMkLst>
        </pc:spChg>
        <pc:picChg chg="add">
          <ac:chgData name="Marc Mentel" userId="4343140df1f060d9" providerId="LiveId" clId="{7096664E-DFF5-408D-9B06-3B18B4DFF526}" dt="2025-06-03T20:38:15.364" v="4580" actId="22"/>
          <ac:picMkLst>
            <pc:docMk/>
            <pc:sldMk cId="1052416991" sldId="298"/>
            <ac:picMk id="11" creationId="{FF42A972-C4A6-D655-1176-E45B873F534F}"/>
          </ac:picMkLst>
        </pc:picChg>
        <pc:picChg chg="add mod">
          <ac:chgData name="Marc Mentel" userId="4343140df1f060d9" providerId="LiveId" clId="{7096664E-DFF5-408D-9B06-3B18B4DFF526}" dt="2025-06-03T20:47:14.311" v="4581" actId="931"/>
          <ac:picMkLst>
            <pc:docMk/>
            <pc:sldMk cId="1052416991" sldId="298"/>
            <ac:picMk id="13" creationId="{81EE2AF2-3D0E-3E6C-C24A-C869BF707B7B}"/>
          </ac:picMkLst>
        </pc:picChg>
      </pc:sldChg>
      <pc:sldChg chg="addSp modSp new mod setBg">
        <pc:chgData name="Marc Mentel" userId="4343140df1f060d9" providerId="LiveId" clId="{7096664E-DFF5-408D-9B06-3B18B4DFF526}" dt="2025-06-04T17:26:39.929" v="6973" actId="255"/>
        <pc:sldMkLst>
          <pc:docMk/>
          <pc:sldMk cId="451549532" sldId="299"/>
        </pc:sldMkLst>
        <pc:spChg chg="mod">
          <ac:chgData name="Marc Mentel" userId="4343140df1f060d9" providerId="LiveId" clId="{7096664E-DFF5-408D-9B06-3B18B4DFF526}" dt="2025-06-04T17:26:17.119" v="6969" actId="26606"/>
          <ac:spMkLst>
            <pc:docMk/>
            <pc:sldMk cId="451549532" sldId="299"/>
            <ac:spMk id="2" creationId="{5810BEAA-0E34-6E2F-2F51-B5F5C84CC075}"/>
          </ac:spMkLst>
        </pc:spChg>
        <pc:spChg chg="mod">
          <ac:chgData name="Marc Mentel" userId="4343140df1f060d9" providerId="LiveId" clId="{7096664E-DFF5-408D-9B06-3B18B4DFF526}" dt="2025-06-04T17:26:39.929" v="6973" actId="255"/>
          <ac:spMkLst>
            <pc:docMk/>
            <pc:sldMk cId="451549532" sldId="299"/>
            <ac:spMk id="3" creationId="{AB446483-7217-623E-F583-E99E93BCA80D}"/>
          </ac:spMkLst>
        </pc:spChg>
        <pc:spChg chg="add">
          <ac:chgData name="Marc Mentel" userId="4343140df1f060d9" providerId="LiveId" clId="{7096664E-DFF5-408D-9B06-3B18B4DFF526}" dt="2025-06-04T17:26:17.119" v="6969" actId="26606"/>
          <ac:spMkLst>
            <pc:docMk/>
            <pc:sldMk cId="451549532" sldId="299"/>
            <ac:spMk id="8" creationId="{7578A52D-2496-4956-A9A4-EA5C38B2F1FC}"/>
          </ac:spMkLst>
        </pc:spChg>
        <pc:spChg chg="add">
          <ac:chgData name="Marc Mentel" userId="4343140df1f060d9" providerId="LiveId" clId="{7096664E-DFF5-408D-9B06-3B18B4DFF526}" dt="2025-06-04T17:26:17.119" v="6969" actId="26606"/>
          <ac:spMkLst>
            <pc:docMk/>
            <pc:sldMk cId="451549532" sldId="299"/>
            <ac:spMk id="10" creationId="{9809C8E2-EF9B-4E0B-A17E-836DE0508E76}"/>
          </ac:spMkLst>
        </pc:spChg>
        <pc:spChg chg="add">
          <ac:chgData name="Marc Mentel" userId="4343140df1f060d9" providerId="LiveId" clId="{7096664E-DFF5-408D-9B06-3B18B4DFF526}" dt="2025-06-04T17:26:17.119" v="6969" actId="26606"/>
          <ac:spMkLst>
            <pc:docMk/>
            <pc:sldMk cId="451549532" sldId="299"/>
            <ac:spMk id="12" creationId="{61EB557E-621E-4254-B750-85274C5F4D5C}"/>
          </ac:spMkLst>
        </pc:spChg>
      </pc:sldChg>
      <pc:sldChg chg="modSp add mod">
        <pc:chgData name="Marc Mentel" userId="4343140df1f060d9" providerId="LiveId" clId="{7096664E-DFF5-408D-9B06-3B18B4DFF526}" dt="2025-06-04T14:48:43.823" v="5416" actId="20577"/>
        <pc:sldMkLst>
          <pc:docMk/>
          <pc:sldMk cId="2022164956" sldId="300"/>
        </pc:sldMkLst>
        <pc:spChg chg="mod">
          <ac:chgData name="Marc Mentel" userId="4343140df1f060d9" providerId="LiveId" clId="{7096664E-DFF5-408D-9B06-3B18B4DFF526}" dt="2025-06-04T14:48:43.823" v="5416" actId="20577"/>
          <ac:spMkLst>
            <pc:docMk/>
            <pc:sldMk cId="2022164956" sldId="300"/>
            <ac:spMk id="4" creationId="{0DCB76B1-F020-000F-13BA-389FC4C0E7A2}"/>
          </ac:spMkLst>
        </pc:spChg>
        <pc:spChg chg="mod">
          <ac:chgData name="Marc Mentel" userId="4343140df1f060d9" providerId="LiveId" clId="{7096664E-DFF5-408D-9B06-3B18B4DFF526}" dt="2025-06-04T14:44:51.007" v="5028" actId="20577"/>
          <ac:spMkLst>
            <pc:docMk/>
            <pc:sldMk cId="2022164956" sldId="300"/>
            <ac:spMk id="8" creationId="{E658A7FB-19B9-EAEB-B317-EFB6D3C112F5}"/>
          </ac:spMkLst>
        </pc:spChg>
      </pc:sldChg>
      <pc:sldChg chg="addSp delSp modSp new mod setBg modClrScheme chgLayout">
        <pc:chgData name="Marc Mentel" userId="4343140df1f060d9" providerId="LiveId" clId="{7096664E-DFF5-408D-9B06-3B18B4DFF526}" dt="2025-06-04T17:25:53.402" v="6968" actId="255"/>
        <pc:sldMkLst>
          <pc:docMk/>
          <pc:sldMk cId="867295785" sldId="301"/>
        </pc:sldMkLst>
        <pc:spChg chg="del mod ord">
          <ac:chgData name="Marc Mentel" userId="4343140df1f060d9" providerId="LiveId" clId="{7096664E-DFF5-408D-9B06-3B18B4DFF526}" dt="2025-06-04T14:55:59.922" v="6048" actId="700"/>
          <ac:spMkLst>
            <pc:docMk/>
            <pc:sldMk cId="867295785" sldId="301"/>
            <ac:spMk id="2" creationId="{D07317BE-7127-AA23-6EA1-D293FF0E7FB5}"/>
          </ac:spMkLst>
        </pc:spChg>
        <pc:spChg chg="del mod ord">
          <ac:chgData name="Marc Mentel" userId="4343140df1f060d9" providerId="LiveId" clId="{7096664E-DFF5-408D-9B06-3B18B4DFF526}" dt="2025-06-04T14:55:59.922" v="6048" actId="700"/>
          <ac:spMkLst>
            <pc:docMk/>
            <pc:sldMk cId="867295785" sldId="301"/>
            <ac:spMk id="3" creationId="{61A727D9-0250-980B-4B60-391270350CB5}"/>
          </ac:spMkLst>
        </pc:spChg>
        <pc:spChg chg="add mod ord">
          <ac:chgData name="Marc Mentel" userId="4343140df1f060d9" providerId="LiveId" clId="{7096664E-DFF5-408D-9B06-3B18B4DFF526}" dt="2025-06-04T17:25:15.888" v="6959" actId="14100"/>
          <ac:spMkLst>
            <pc:docMk/>
            <pc:sldMk cId="867295785" sldId="301"/>
            <ac:spMk id="4" creationId="{DCE956A2-B878-851F-5BE9-CA18F9C8EA8D}"/>
          </ac:spMkLst>
        </pc:spChg>
        <pc:spChg chg="add mod ord">
          <ac:chgData name="Marc Mentel" userId="4343140df1f060d9" providerId="LiveId" clId="{7096664E-DFF5-408D-9B06-3B18B4DFF526}" dt="2025-06-04T17:25:53.402" v="6968" actId="255"/>
          <ac:spMkLst>
            <pc:docMk/>
            <pc:sldMk cId="867295785" sldId="301"/>
            <ac:spMk id="5" creationId="{E96ED332-2F33-773D-3CEE-27855A25BF34}"/>
          </ac:spMkLst>
        </pc:spChg>
        <pc:spChg chg="add del">
          <ac:chgData name="Marc Mentel" userId="4343140df1f060d9" providerId="LiveId" clId="{7096664E-DFF5-408D-9B06-3B18B4DFF526}" dt="2025-06-04T17:24:36.455" v="6949" actId="26606"/>
          <ac:spMkLst>
            <pc:docMk/>
            <pc:sldMk cId="867295785" sldId="301"/>
            <ac:spMk id="10" creationId="{00F30BB5-7BA0-4D79-B51D-809B0D796A1D}"/>
          </ac:spMkLst>
        </pc:spChg>
        <pc:spChg chg="add del">
          <ac:chgData name="Marc Mentel" userId="4343140df1f060d9" providerId="LiveId" clId="{7096664E-DFF5-408D-9B06-3B18B4DFF526}" dt="2025-06-04T17:24:36.455" v="6949" actId="26606"/>
          <ac:spMkLst>
            <pc:docMk/>
            <pc:sldMk cId="867295785" sldId="301"/>
            <ac:spMk id="12" creationId="{44F561C9-F335-45B4-A0DC-68F946099895}"/>
          </ac:spMkLst>
        </pc:spChg>
        <pc:spChg chg="add">
          <ac:chgData name="Marc Mentel" userId="4343140df1f060d9" providerId="LiveId" clId="{7096664E-DFF5-408D-9B06-3B18B4DFF526}" dt="2025-06-04T17:24:36.455" v="6949" actId="26606"/>
          <ac:spMkLst>
            <pc:docMk/>
            <pc:sldMk cId="867295785" sldId="301"/>
            <ac:spMk id="19" creationId="{6C26C0AB-632B-4701-A5A6-052B75B7F659}"/>
          </ac:spMkLst>
        </pc:spChg>
        <pc:spChg chg="add">
          <ac:chgData name="Marc Mentel" userId="4343140df1f060d9" providerId="LiveId" clId="{7096664E-DFF5-408D-9B06-3B18B4DFF526}" dt="2025-06-04T17:24:36.455" v="6949" actId="26606"/>
          <ac:spMkLst>
            <pc:docMk/>
            <pc:sldMk cId="867295785" sldId="301"/>
            <ac:spMk id="21" creationId="{122A2853-A55A-47F7-902F-6DE7185D8DA6}"/>
          </ac:spMkLst>
        </pc:spChg>
        <pc:spChg chg="add">
          <ac:chgData name="Marc Mentel" userId="4343140df1f060d9" providerId="LiveId" clId="{7096664E-DFF5-408D-9B06-3B18B4DFF526}" dt="2025-06-04T17:24:36.455" v="6949" actId="26606"/>
          <ac:spMkLst>
            <pc:docMk/>
            <pc:sldMk cId="867295785" sldId="301"/>
            <ac:spMk id="25" creationId="{F4F11129-8A77-4850-9BAB-FDA0CF4F3B66}"/>
          </ac:spMkLst>
        </pc:spChg>
        <pc:picChg chg="add">
          <ac:chgData name="Marc Mentel" userId="4343140df1f060d9" providerId="LiveId" clId="{7096664E-DFF5-408D-9B06-3B18B4DFF526}" dt="2025-06-04T17:24:36.455" v="6949" actId="26606"/>
          <ac:picMkLst>
            <pc:docMk/>
            <pc:sldMk cId="867295785" sldId="301"/>
            <ac:picMk id="16" creationId="{80B6B618-58D9-A5E7-EC35-7DF9AAFFEFCC}"/>
          </ac:picMkLst>
        </pc:picChg>
        <pc:cxnChg chg="add">
          <ac:chgData name="Marc Mentel" userId="4343140df1f060d9" providerId="LiveId" clId="{7096664E-DFF5-408D-9B06-3B18B4DFF526}" dt="2025-06-04T17:24:36.455" v="6949" actId="26606"/>
          <ac:cxnSpMkLst>
            <pc:docMk/>
            <pc:sldMk cId="867295785" sldId="301"/>
            <ac:cxnSpMk id="23" creationId="{4A0A3D00-134B-401B-BED1-39F1B734C951}"/>
          </ac:cxnSpMkLst>
        </pc:cxnChg>
      </pc:sldChg>
      <pc:sldChg chg="addSp delSp modSp new del mod setBg modClrScheme chgLayout">
        <pc:chgData name="Marc Mentel" userId="4343140df1f060d9" providerId="LiveId" clId="{7096664E-DFF5-408D-9B06-3B18B4DFF526}" dt="2025-06-04T15:14:21.922" v="6824" actId="2696"/>
        <pc:sldMkLst>
          <pc:docMk/>
          <pc:sldMk cId="947098921" sldId="302"/>
        </pc:sldMkLst>
        <pc:spChg chg="del mod ord">
          <ac:chgData name="Marc Mentel" userId="4343140df1f060d9" providerId="LiveId" clId="{7096664E-DFF5-408D-9B06-3B18B4DFF526}" dt="2025-06-04T15:00:52.239" v="6199" actId="700"/>
          <ac:spMkLst>
            <pc:docMk/>
            <pc:sldMk cId="947098921" sldId="302"/>
            <ac:spMk id="2" creationId="{0492FF6D-7876-FE79-50EB-F996B55E89F5}"/>
          </ac:spMkLst>
        </pc:spChg>
        <pc:spChg chg="del mod ord">
          <ac:chgData name="Marc Mentel" userId="4343140df1f060d9" providerId="LiveId" clId="{7096664E-DFF5-408D-9B06-3B18B4DFF526}" dt="2025-06-04T15:00:52.239" v="6199" actId="700"/>
          <ac:spMkLst>
            <pc:docMk/>
            <pc:sldMk cId="947098921" sldId="302"/>
            <ac:spMk id="3" creationId="{8B2587EF-F439-5CD2-BE5C-FA02C04761AB}"/>
          </ac:spMkLst>
        </pc:spChg>
        <pc:spChg chg="del">
          <ac:chgData name="Marc Mentel" userId="4343140df1f060d9" providerId="LiveId" clId="{7096664E-DFF5-408D-9B06-3B18B4DFF526}" dt="2025-06-04T15:00:52.239" v="6199" actId="700"/>
          <ac:spMkLst>
            <pc:docMk/>
            <pc:sldMk cId="947098921" sldId="302"/>
            <ac:spMk id="4" creationId="{209FECD9-96C0-E9B8-46C0-3D75870A426B}"/>
          </ac:spMkLst>
        </pc:spChg>
        <pc:spChg chg="add mod ord">
          <ac:chgData name="Marc Mentel" userId="4343140df1f060d9" providerId="LiveId" clId="{7096664E-DFF5-408D-9B06-3B18B4DFF526}" dt="2025-06-04T15:03:07.249" v="6238" actId="122"/>
          <ac:spMkLst>
            <pc:docMk/>
            <pc:sldMk cId="947098921" sldId="302"/>
            <ac:spMk id="5" creationId="{4E746044-3882-C580-4953-784160D2D3F2}"/>
          </ac:spMkLst>
        </pc:spChg>
        <pc:spChg chg="add mod ord">
          <ac:chgData name="Marc Mentel" userId="4343140df1f060d9" providerId="LiveId" clId="{7096664E-DFF5-408D-9B06-3B18B4DFF526}" dt="2025-06-04T15:08:59.727" v="6779" actId="20577"/>
          <ac:spMkLst>
            <pc:docMk/>
            <pc:sldMk cId="947098921" sldId="302"/>
            <ac:spMk id="6" creationId="{C7C69D68-1205-1EE8-8D2D-C875DC410749}"/>
          </ac:spMkLst>
        </pc:spChg>
        <pc:spChg chg="add">
          <ac:chgData name="Marc Mentel" userId="4343140df1f060d9" providerId="LiveId" clId="{7096664E-DFF5-408D-9B06-3B18B4DFF526}" dt="2025-06-04T15:01:00.384" v="6200" actId="26606"/>
          <ac:spMkLst>
            <pc:docMk/>
            <pc:sldMk cId="947098921" sldId="302"/>
            <ac:spMk id="11" creationId="{7578A52D-2496-4956-A9A4-EA5C38B2F1FC}"/>
          </ac:spMkLst>
        </pc:spChg>
        <pc:spChg chg="add">
          <ac:chgData name="Marc Mentel" userId="4343140df1f060d9" providerId="LiveId" clId="{7096664E-DFF5-408D-9B06-3B18B4DFF526}" dt="2025-06-04T15:01:00.384" v="6200" actId="26606"/>
          <ac:spMkLst>
            <pc:docMk/>
            <pc:sldMk cId="947098921" sldId="302"/>
            <ac:spMk id="13" creationId="{9809C8E2-EF9B-4E0B-A17E-836DE0508E76}"/>
          </ac:spMkLst>
        </pc:spChg>
        <pc:spChg chg="add">
          <ac:chgData name="Marc Mentel" userId="4343140df1f060d9" providerId="LiveId" clId="{7096664E-DFF5-408D-9B06-3B18B4DFF526}" dt="2025-06-04T15:01:00.384" v="6200" actId="26606"/>
          <ac:spMkLst>
            <pc:docMk/>
            <pc:sldMk cId="947098921" sldId="302"/>
            <ac:spMk id="15" creationId="{61EB557E-621E-4254-B750-85274C5F4D5C}"/>
          </ac:spMkLst>
        </pc:spChg>
      </pc:sldChg>
      <pc:sldChg chg="add del">
        <pc:chgData name="Marc Mentel" userId="4343140df1f060d9" providerId="LiveId" clId="{7096664E-DFF5-408D-9B06-3B18B4DFF526}" dt="2025-06-04T15:00:39.853" v="6197" actId="2696"/>
        <pc:sldMkLst>
          <pc:docMk/>
          <pc:sldMk cId="3709074544" sldId="302"/>
        </pc:sldMkLst>
      </pc:sldChg>
      <pc:sldChg chg="addSp delSp modSp new mod setBg">
        <pc:chgData name="Marc Mentel" userId="4343140df1f060d9" providerId="LiveId" clId="{7096664E-DFF5-408D-9B06-3B18B4DFF526}" dt="2025-06-04T15:14:05.207" v="6823" actId="26606"/>
        <pc:sldMkLst>
          <pc:docMk/>
          <pc:sldMk cId="806530941" sldId="303"/>
        </pc:sldMkLst>
        <pc:spChg chg="mod">
          <ac:chgData name="Marc Mentel" userId="4343140df1f060d9" providerId="LiveId" clId="{7096664E-DFF5-408D-9B06-3B18B4DFF526}" dt="2025-06-04T15:13:54.385" v="6822" actId="255"/>
          <ac:spMkLst>
            <pc:docMk/>
            <pc:sldMk cId="806530941" sldId="303"/>
            <ac:spMk id="2" creationId="{C973BF55-4FC1-CB22-A9E5-D875879CD7D6}"/>
          </ac:spMkLst>
        </pc:spChg>
        <pc:spChg chg="del">
          <ac:chgData name="Marc Mentel" userId="4343140df1f060d9" providerId="LiveId" clId="{7096664E-DFF5-408D-9B06-3B18B4DFF526}" dt="2025-06-04T15:12:27.406" v="6782" actId="26606"/>
          <ac:spMkLst>
            <pc:docMk/>
            <pc:sldMk cId="806530941" sldId="303"/>
            <ac:spMk id="3" creationId="{A55E0A65-1D11-548D-7CE9-0FCB01369118}"/>
          </ac:spMkLst>
        </pc:spChg>
        <pc:spChg chg="add del">
          <ac:chgData name="Marc Mentel" userId="4343140df1f060d9" providerId="LiveId" clId="{7096664E-DFF5-408D-9B06-3B18B4DFF526}" dt="2025-06-04T15:14:05.207" v="6823" actId="26606"/>
          <ac:spMkLst>
            <pc:docMk/>
            <pc:sldMk cId="806530941" sldId="303"/>
            <ac:spMk id="1031" creationId="{79CBD3C9-4E66-426D-948E-7CF4778107E8}"/>
          </ac:spMkLst>
        </pc:spChg>
        <pc:spChg chg="add del">
          <ac:chgData name="Marc Mentel" userId="4343140df1f060d9" providerId="LiveId" clId="{7096664E-DFF5-408D-9B06-3B18B4DFF526}" dt="2025-06-04T15:14:05.207" v="6823" actId="26606"/>
          <ac:spMkLst>
            <pc:docMk/>
            <pc:sldMk cId="806530941" sldId="303"/>
            <ac:spMk id="1033" creationId="{DDB95FCF-AD96-482F-9FB8-CD95725E6EFF}"/>
          </ac:spMkLst>
        </pc:spChg>
        <pc:spChg chg="add del">
          <ac:chgData name="Marc Mentel" userId="4343140df1f060d9" providerId="LiveId" clId="{7096664E-DFF5-408D-9B06-3B18B4DFF526}" dt="2025-06-04T15:14:05.207" v="6823" actId="26606"/>
          <ac:spMkLst>
            <pc:docMk/>
            <pc:sldMk cId="806530941" sldId="303"/>
            <ac:spMk id="1037" creationId="{2ED84DD6-8A68-4994-8094-8DDBE89BF353}"/>
          </ac:spMkLst>
        </pc:spChg>
        <pc:spChg chg="add del">
          <ac:chgData name="Marc Mentel" userId="4343140df1f060d9" providerId="LiveId" clId="{7096664E-DFF5-408D-9B06-3B18B4DFF526}" dt="2025-06-04T15:14:05.207" v="6823" actId="26606"/>
          <ac:spMkLst>
            <pc:docMk/>
            <pc:sldMk cId="806530941" sldId="303"/>
            <ac:spMk id="1039" creationId="{176049D7-366E-4AC9-B689-460CC28F8E70}"/>
          </ac:spMkLst>
        </pc:spChg>
        <pc:spChg chg="add del">
          <ac:chgData name="Marc Mentel" userId="4343140df1f060d9" providerId="LiveId" clId="{7096664E-DFF5-408D-9B06-3B18B4DFF526}" dt="2025-06-04T15:14:05.207" v="6823" actId="26606"/>
          <ac:spMkLst>
            <pc:docMk/>
            <pc:sldMk cId="806530941" sldId="303"/>
            <ac:spMk id="1043" creationId="{4AD45A04-4150-4943-BB06-EEEDDD73BFCE}"/>
          </ac:spMkLst>
        </pc:spChg>
        <pc:spChg chg="add">
          <ac:chgData name="Marc Mentel" userId="4343140df1f060d9" providerId="LiveId" clId="{7096664E-DFF5-408D-9B06-3B18B4DFF526}" dt="2025-06-04T15:14:05.207" v="6823" actId="26606"/>
          <ac:spMkLst>
            <pc:docMk/>
            <pc:sldMk cId="806530941" sldId="303"/>
            <ac:spMk id="1048" creationId="{79CBD3C9-4E66-426D-948E-7CF4778107E8}"/>
          </ac:spMkLst>
        </pc:spChg>
        <pc:spChg chg="add">
          <ac:chgData name="Marc Mentel" userId="4343140df1f060d9" providerId="LiveId" clId="{7096664E-DFF5-408D-9B06-3B18B4DFF526}" dt="2025-06-04T15:14:05.207" v="6823" actId="26606"/>
          <ac:spMkLst>
            <pc:docMk/>
            <pc:sldMk cId="806530941" sldId="303"/>
            <ac:spMk id="1050" creationId="{DDB95FCF-AD96-482F-9FB8-CD95725E6EFF}"/>
          </ac:spMkLst>
        </pc:spChg>
        <pc:spChg chg="add">
          <ac:chgData name="Marc Mentel" userId="4343140df1f060d9" providerId="LiveId" clId="{7096664E-DFF5-408D-9B06-3B18B4DFF526}" dt="2025-06-04T15:14:05.207" v="6823" actId="26606"/>
          <ac:spMkLst>
            <pc:docMk/>
            <pc:sldMk cId="806530941" sldId="303"/>
            <ac:spMk id="1054" creationId="{2ED84DD6-8A68-4994-8094-8DDBE89BF353}"/>
          </ac:spMkLst>
        </pc:spChg>
        <pc:spChg chg="add">
          <ac:chgData name="Marc Mentel" userId="4343140df1f060d9" providerId="LiveId" clId="{7096664E-DFF5-408D-9B06-3B18B4DFF526}" dt="2025-06-04T15:14:05.207" v="6823" actId="26606"/>
          <ac:spMkLst>
            <pc:docMk/>
            <pc:sldMk cId="806530941" sldId="303"/>
            <ac:spMk id="1056" creationId="{176049D7-366E-4AC9-B689-460CC28F8E70}"/>
          </ac:spMkLst>
        </pc:spChg>
        <pc:spChg chg="add">
          <ac:chgData name="Marc Mentel" userId="4343140df1f060d9" providerId="LiveId" clId="{7096664E-DFF5-408D-9B06-3B18B4DFF526}" dt="2025-06-04T15:14:05.207" v="6823" actId="26606"/>
          <ac:spMkLst>
            <pc:docMk/>
            <pc:sldMk cId="806530941" sldId="303"/>
            <ac:spMk id="1060" creationId="{4AD45A04-4150-4943-BB06-EEEDDD73BFCE}"/>
          </ac:spMkLst>
        </pc:spChg>
        <pc:picChg chg="add mod">
          <ac:chgData name="Marc Mentel" userId="4343140df1f060d9" providerId="LiveId" clId="{7096664E-DFF5-408D-9B06-3B18B4DFF526}" dt="2025-06-04T15:12:27.406" v="6782" actId="26606"/>
          <ac:picMkLst>
            <pc:docMk/>
            <pc:sldMk cId="806530941" sldId="303"/>
            <ac:picMk id="1026" creationId="{E030D533-5891-37C3-B9E9-61C8E8DBDB08}"/>
          </ac:picMkLst>
        </pc:picChg>
        <pc:cxnChg chg="add">
          <ac:chgData name="Marc Mentel" userId="4343140df1f060d9" providerId="LiveId" clId="{7096664E-DFF5-408D-9B06-3B18B4DFF526}" dt="2025-06-04T15:12:27.406" v="6782" actId="26606"/>
          <ac:cxnSpMkLst>
            <pc:docMk/>
            <pc:sldMk cId="806530941" sldId="303"/>
            <ac:cxnSpMk id="1035" creationId="{64EEEC00-AD80-4734-BEE6-04CBDEC830C9}"/>
          </ac:cxnSpMkLst>
        </pc:cxnChg>
        <pc:cxnChg chg="add">
          <ac:chgData name="Marc Mentel" userId="4343140df1f060d9" providerId="LiveId" clId="{7096664E-DFF5-408D-9B06-3B18B4DFF526}" dt="2025-06-04T15:12:27.406" v="6782" actId="26606"/>
          <ac:cxnSpMkLst>
            <pc:docMk/>
            <pc:sldMk cId="806530941" sldId="303"/>
            <ac:cxnSpMk id="1041" creationId="{BC9E91F8-C4AE-4EB0-8B76-FF3F3FC7183D}"/>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B4AF60A-713C-41BA-9788-4C493DDC0A9C}" type="datetimeFigureOut">
              <a:rPr lang="en-US" smtClean="0"/>
              <a:t>6/3/2025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48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smtClean="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552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smtClean="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8648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smtClean="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872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6EE328-6AFF-436B-881F-213D56084544}" type="datetimeFigureOut">
              <a:rPr lang="en-US" smtClean="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44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smtClean="0"/>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875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smtClean="0"/>
              <a:t>6/3/2025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158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smtClean="0"/>
              <a:t>6/3/2025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9870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smtClean="0"/>
              <a:t>6/3/2025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545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480828-6983-48AD-9E27-CBD3696F837E}" type="datetimeFigureOut">
              <a:rPr lang="en-US" smtClean="0"/>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9316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5EFB91-0324-450E-B17F-36DC0ECCE413}" type="datetimeFigureOut">
              <a:rPr lang="en-US" smtClean="0"/>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4956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2E37674-C1BA-4107-9B06-6D4CAC3A3DF5}" type="datetimeFigureOut">
              <a:rPr lang="en-US" smtClean="0"/>
              <a:t>6/3/2025</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7210328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marc.mentel@406recovery.care" TargetMode="Externa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7516-CC8B-5BFE-16B5-04F2267ACB7C}"/>
              </a:ext>
            </a:extLst>
          </p:cNvPr>
          <p:cNvSpPr>
            <a:spLocks noGrp="1"/>
          </p:cNvSpPr>
          <p:nvPr>
            <p:ph type="ctrTitle"/>
          </p:nvPr>
        </p:nvSpPr>
        <p:spPr>
          <a:xfrm>
            <a:off x="377685" y="872065"/>
            <a:ext cx="11390243" cy="3035808"/>
          </a:xfrm>
        </p:spPr>
        <p:txBody>
          <a:bodyPr/>
          <a:lstStyle/>
          <a:p>
            <a:pPr algn="ctr"/>
            <a:r>
              <a:rPr lang="en-US" sz="4800" dirty="0"/>
              <a:t>Acute Pain Management in the Pediatric &amp; Adolescent Patient</a:t>
            </a:r>
          </a:p>
        </p:txBody>
      </p:sp>
      <p:sp>
        <p:nvSpPr>
          <p:cNvPr id="3" name="Subtitle 2">
            <a:extLst>
              <a:ext uri="{FF2B5EF4-FFF2-40B4-BE49-F238E27FC236}">
                <a16:creationId xmlns:a16="http://schemas.microsoft.com/office/drawing/2014/main" id="{D5D82009-2D67-44F7-B18D-C74251EFA5B8}"/>
              </a:ext>
            </a:extLst>
          </p:cNvPr>
          <p:cNvSpPr>
            <a:spLocks noGrp="1"/>
          </p:cNvSpPr>
          <p:nvPr>
            <p:ph type="subTitle" idx="1"/>
          </p:nvPr>
        </p:nvSpPr>
        <p:spPr>
          <a:xfrm>
            <a:off x="924338" y="4468031"/>
            <a:ext cx="10296939" cy="878619"/>
          </a:xfrm>
        </p:spPr>
        <p:txBody>
          <a:bodyPr>
            <a:normAutofit/>
          </a:bodyPr>
          <a:lstStyle/>
          <a:p>
            <a:pPr algn="ctr"/>
            <a:r>
              <a:rPr lang="en-US" sz="3600" dirty="0"/>
              <a:t>Marc C Mentel DO FASAM</a:t>
            </a:r>
          </a:p>
        </p:txBody>
      </p:sp>
    </p:spTree>
    <p:extLst>
      <p:ext uri="{BB962C8B-B14F-4D97-AF65-F5344CB8AC3E}">
        <p14:creationId xmlns:p14="http://schemas.microsoft.com/office/powerpoint/2010/main" val="154413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26C0AB-632B-4701-A5A6-052B75B7F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122A2853-A55A-47F7-902F-6DE7185D8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46887"/>
            <a:ext cx="731469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4A0A3D00-134B-401B-BED1-39F1B734C9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3843" y="4005950"/>
            <a:ext cx="531902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4F11129-8A77-4850-9BAB-FDA0CF4F3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8814546-0224-3A3D-67FB-0CCBCB53C51B}"/>
              </a:ext>
            </a:extLst>
          </p:cNvPr>
          <p:cNvSpPr>
            <a:spLocks noGrp="1"/>
          </p:cNvSpPr>
          <p:nvPr>
            <p:ph type="ctrTitle"/>
          </p:nvPr>
        </p:nvSpPr>
        <p:spPr>
          <a:xfrm>
            <a:off x="5283553" y="893398"/>
            <a:ext cx="6019601" cy="3187208"/>
          </a:xfrm>
        </p:spPr>
        <p:txBody>
          <a:bodyPr>
            <a:normAutofit/>
          </a:bodyPr>
          <a:lstStyle/>
          <a:p>
            <a:r>
              <a:rPr lang="en-US" dirty="0"/>
              <a:t>PAIN is CULTURAL </a:t>
            </a:r>
          </a:p>
        </p:txBody>
      </p:sp>
      <p:sp>
        <p:nvSpPr>
          <p:cNvPr id="5" name="Subtitle 4">
            <a:extLst>
              <a:ext uri="{FF2B5EF4-FFF2-40B4-BE49-F238E27FC236}">
                <a16:creationId xmlns:a16="http://schemas.microsoft.com/office/drawing/2014/main" id="{EFDBF790-2918-E41A-468D-0A09B2D2BE0F}"/>
              </a:ext>
            </a:extLst>
          </p:cNvPr>
          <p:cNvSpPr>
            <a:spLocks noGrp="1"/>
          </p:cNvSpPr>
          <p:nvPr>
            <p:ph type="subTitle" idx="1"/>
          </p:nvPr>
        </p:nvSpPr>
        <p:spPr>
          <a:xfrm>
            <a:off x="5313933" y="4141784"/>
            <a:ext cx="5958841" cy="1388165"/>
          </a:xfrm>
        </p:spPr>
        <p:txBody>
          <a:bodyPr>
            <a:normAutofit/>
          </a:bodyPr>
          <a:lstStyle/>
          <a:p>
            <a:endParaRPr lang="en-US"/>
          </a:p>
        </p:txBody>
      </p:sp>
      <p:pic>
        <p:nvPicPr>
          <p:cNvPr id="9" name="Graphic 8" descr="Brain in head">
            <a:extLst>
              <a:ext uri="{FF2B5EF4-FFF2-40B4-BE49-F238E27FC236}">
                <a16:creationId xmlns:a16="http://schemas.microsoft.com/office/drawing/2014/main" id="{3329D5E0-BDB0-63D6-4976-A0429FCB9E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2065" y="1860302"/>
            <a:ext cx="3135414" cy="3135414"/>
          </a:xfrm>
          <a:prstGeom prst="rect">
            <a:avLst/>
          </a:prstGeom>
        </p:spPr>
      </p:pic>
    </p:spTree>
    <p:extLst>
      <p:ext uri="{BB962C8B-B14F-4D97-AF65-F5344CB8AC3E}">
        <p14:creationId xmlns:p14="http://schemas.microsoft.com/office/powerpoint/2010/main" val="222933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Opioid Prescribing After Surgery in the United States, Canada, and Sweden</a:t>
            </a:r>
          </a:p>
        </p:txBody>
      </p:sp>
      <p:sp>
        <p:nvSpPr>
          <p:cNvPr id="12" name="Text Placeholder 11"/>
          <p:cNvSpPr>
            <a:spLocks noGrp="1"/>
          </p:cNvSpPr>
          <p:nvPr>
            <p:ph type="body" idx="1"/>
          </p:nvPr>
        </p:nvSpPr>
        <p:spPr>
          <a:xfrm>
            <a:off x="838200" y="489858"/>
            <a:ext cx="4249783" cy="6122125"/>
          </a:xfrm>
        </p:spPr>
        <p:txBody>
          <a:bodyPr/>
          <a:lstStyle/>
          <a:p>
            <a:r>
              <a:rPr lang="en-US" dirty="0"/>
              <a:t>Take Home Evidence: large discrepancy in the use of opioids worldwide, which suggests the possibility to reevaluate opioid prescribing practices without affecting Post op pain care</a:t>
            </a:r>
          </a:p>
          <a:p>
            <a:endParaRPr lang="en-US"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64808" y="4773794"/>
            <a:ext cx="2038350" cy="1266825"/>
          </a:xfrm>
        </p:spPr>
      </p:pic>
      <p:sp>
        <p:nvSpPr>
          <p:cNvPr id="13" name="Text Placeholder 12"/>
          <p:cNvSpPr>
            <a:spLocks noGrp="1"/>
          </p:cNvSpPr>
          <p:nvPr>
            <p:ph type="body" sz="quarter" idx="3"/>
          </p:nvPr>
        </p:nvSpPr>
        <p:spPr>
          <a:xfrm>
            <a:off x="6217920" y="1846052"/>
            <a:ext cx="4937760" cy="45719"/>
          </a:xfrm>
        </p:spPr>
        <p:txBody>
          <a:bodyPr>
            <a:normAutofit fontScale="25000" lnSpcReduction="20000"/>
          </a:bodyPr>
          <a:lstStyle/>
          <a:p>
            <a:endParaRPr lang="en-US" dirty="0"/>
          </a:p>
        </p:txBody>
      </p:sp>
      <p:sp>
        <p:nvSpPr>
          <p:cNvPr id="10" name="Content Placeholder 9"/>
          <p:cNvSpPr>
            <a:spLocks noGrp="1"/>
          </p:cNvSpPr>
          <p:nvPr>
            <p:ph sz="quarter" idx="4"/>
          </p:nvPr>
        </p:nvSpPr>
        <p:spPr>
          <a:xfrm>
            <a:off x="5225143" y="2090057"/>
            <a:ext cx="6844937" cy="4119154"/>
          </a:xfrm>
        </p:spPr>
        <p:txBody>
          <a:bodyPr>
            <a:normAutofit lnSpcReduction="10000"/>
          </a:bodyPr>
          <a:lstStyle/>
          <a:p>
            <a:r>
              <a:rPr lang="en-US" dirty="0"/>
              <a:t>Jama Network Open 9/4/2019</a:t>
            </a:r>
          </a:p>
          <a:p>
            <a:r>
              <a:rPr lang="en-US" dirty="0"/>
              <a:t>4 surgeries compared: laparoscopic cholecystectomy, arthroscopic knee meniscectomy, laparoscopic appendectomy, and breast excision</a:t>
            </a:r>
          </a:p>
          <a:p>
            <a:r>
              <a:rPr lang="en-US" dirty="0"/>
              <a:t>Patient #’s: 129,379 US, 84,653 Canadian, &amp; 9,802 Swedish</a:t>
            </a:r>
          </a:p>
          <a:p>
            <a:r>
              <a:rPr lang="en-US" dirty="0"/>
              <a:t>Age distribution: similar</a:t>
            </a:r>
          </a:p>
          <a:p>
            <a:r>
              <a:rPr lang="en-US" dirty="0"/>
              <a:t>Sex Distribution: Male % &gt; US &gt; Sweden &gt; Canada</a:t>
            </a:r>
          </a:p>
          <a:p>
            <a:r>
              <a:rPr lang="en-US" dirty="0"/>
              <a:t>Filled Prescription % Post Op: Canada 79%, US 76%, Sweden 11%</a:t>
            </a:r>
          </a:p>
          <a:p>
            <a:r>
              <a:rPr lang="en-US" dirty="0"/>
              <a:t>Average MME prescribed: US &gt; Sweden &gt; Canada</a:t>
            </a:r>
          </a:p>
        </p:txBody>
      </p:sp>
    </p:spTree>
    <p:extLst>
      <p:ext uri="{BB962C8B-B14F-4D97-AF65-F5344CB8AC3E}">
        <p14:creationId xmlns:p14="http://schemas.microsoft.com/office/powerpoint/2010/main" val="835611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C26C0AB-632B-4701-A5A6-052B75B7F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122A2853-A55A-47F7-902F-6DE7185D8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46887"/>
            <a:ext cx="731469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8" name="Straight Connector 17">
            <a:extLst>
              <a:ext uri="{FF2B5EF4-FFF2-40B4-BE49-F238E27FC236}">
                <a16:creationId xmlns:a16="http://schemas.microsoft.com/office/drawing/2014/main" id="{4A0A3D00-134B-401B-BED1-39F1B734C9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3843" y="4005950"/>
            <a:ext cx="531902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4F11129-8A77-4850-9BAB-FDA0CF4F3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2D1F8D0-C9D5-923C-6EF9-7661B6E540B3}"/>
              </a:ext>
            </a:extLst>
          </p:cNvPr>
          <p:cNvSpPr>
            <a:spLocks noGrp="1"/>
          </p:cNvSpPr>
          <p:nvPr>
            <p:ph type="ctrTitle"/>
          </p:nvPr>
        </p:nvSpPr>
        <p:spPr>
          <a:xfrm>
            <a:off x="5283553" y="893398"/>
            <a:ext cx="6019601" cy="3187208"/>
          </a:xfrm>
        </p:spPr>
        <p:txBody>
          <a:bodyPr>
            <a:normAutofit/>
          </a:bodyPr>
          <a:lstStyle/>
          <a:p>
            <a:r>
              <a:rPr lang="en-US" dirty="0"/>
              <a:t>ADDICTION is a PEDIATRIC Disorder</a:t>
            </a:r>
          </a:p>
        </p:txBody>
      </p:sp>
      <p:sp>
        <p:nvSpPr>
          <p:cNvPr id="7" name="Subtitle 6">
            <a:extLst>
              <a:ext uri="{FF2B5EF4-FFF2-40B4-BE49-F238E27FC236}">
                <a16:creationId xmlns:a16="http://schemas.microsoft.com/office/drawing/2014/main" id="{CB4B077A-0D94-4927-562A-0B4A0A01F7F5}"/>
              </a:ext>
            </a:extLst>
          </p:cNvPr>
          <p:cNvSpPr>
            <a:spLocks noGrp="1"/>
          </p:cNvSpPr>
          <p:nvPr>
            <p:ph type="subTitle" idx="1"/>
          </p:nvPr>
        </p:nvSpPr>
        <p:spPr>
          <a:xfrm>
            <a:off x="5313933" y="4141784"/>
            <a:ext cx="5958841" cy="1388165"/>
          </a:xfrm>
        </p:spPr>
        <p:txBody>
          <a:bodyPr>
            <a:normAutofit/>
          </a:bodyPr>
          <a:lstStyle/>
          <a:p>
            <a:endParaRPr lang="en-US"/>
          </a:p>
        </p:txBody>
      </p:sp>
      <p:pic>
        <p:nvPicPr>
          <p:cNvPr id="11" name="Graphic 10" descr="Medicine">
            <a:extLst>
              <a:ext uri="{FF2B5EF4-FFF2-40B4-BE49-F238E27FC236}">
                <a16:creationId xmlns:a16="http://schemas.microsoft.com/office/drawing/2014/main" id="{A8466BB5-A093-9A1A-FE63-06CD69800E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2065" y="1860302"/>
            <a:ext cx="3135414" cy="3135414"/>
          </a:xfrm>
          <a:prstGeom prst="rect">
            <a:avLst/>
          </a:prstGeom>
        </p:spPr>
      </p:pic>
    </p:spTree>
    <p:extLst>
      <p:ext uri="{BB962C8B-B14F-4D97-AF65-F5344CB8AC3E}">
        <p14:creationId xmlns:p14="http://schemas.microsoft.com/office/powerpoint/2010/main" val="1167909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title"/>
          </p:nvPr>
        </p:nvSpPr>
        <p:spPr>
          <a:xfrm>
            <a:off x="1143000" y="609600"/>
            <a:ext cx="9875520" cy="1356360"/>
          </a:xfrm>
        </p:spPr>
        <p:txBody>
          <a:bodyPr>
            <a:normAutofit/>
          </a:bodyPr>
          <a:lstStyle/>
          <a:p>
            <a:r>
              <a:rPr lang="en-US" dirty="0">
                <a:solidFill>
                  <a:srgbClr val="FFFFFF"/>
                </a:solidFill>
              </a:rPr>
              <a:t>Epidemiology</a:t>
            </a:r>
          </a:p>
        </p:txBody>
      </p:sp>
      <p:sp useBgFill="1">
        <p:nvSpPr>
          <p:cNvPr id="23" name="Rectangle 22">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4"/>
          <p:cNvSpPr>
            <a:spLocks noGrp="1"/>
          </p:cNvSpPr>
          <p:nvPr>
            <p:ph idx="1"/>
          </p:nvPr>
        </p:nvSpPr>
        <p:spPr>
          <a:xfrm>
            <a:off x="1143000" y="2852530"/>
            <a:ext cx="9872871" cy="3243469"/>
          </a:xfrm>
        </p:spPr>
        <p:txBody>
          <a:bodyPr>
            <a:normAutofit lnSpcReduction="10000"/>
          </a:bodyPr>
          <a:lstStyle/>
          <a:p>
            <a:pPr lvl="0">
              <a:buClr>
                <a:srgbClr val="1E5155">
                  <a:lumMod val="40000"/>
                  <a:lumOff val="60000"/>
                </a:srgbClr>
              </a:buClr>
            </a:pPr>
            <a:r>
              <a:rPr lang="en-US" sz="2800" dirty="0">
                <a:solidFill>
                  <a:schemeClr val="tx1"/>
                </a:solidFill>
              </a:rPr>
              <a:t>16% of the US population (roughly 1 out 6.25 Americans) meet the diagnostic criteria for addiction.  This is more than the share of the population with heart disease, diabetes, or cancer.</a:t>
            </a:r>
          </a:p>
          <a:p>
            <a:pPr lvl="0">
              <a:buClr>
                <a:srgbClr val="1E5155">
                  <a:lumMod val="40000"/>
                  <a:lumOff val="60000"/>
                </a:srgbClr>
              </a:buClr>
            </a:pPr>
            <a:r>
              <a:rPr lang="en-US" sz="2800" dirty="0">
                <a:solidFill>
                  <a:schemeClr val="tx1"/>
                </a:solidFill>
              </a:rPr>
              <a:t>9 out of 10 people with addiction started smoking, drinking or using other substances prior to the age of 18</a:t>
            </a:r>
          </a:p>
          <a:p>
            <a:pPr lvl="0">
              <a:buClr>
                <a:srgbClr val="1E5155">
                  <a:lumMod val="40000"/>
                  <a:lumOff val="60000"/>
                </a:srgbClr>
              </a:buClr>
            </a:pPr>
            <a:r>
              <a:rPr lang="en-US" sz="2800" dirty="0">
                <a:solidFill>
                  <a:schemeClr val="tx1"/>
                </a:solidFill>
              </a:rPr>
              <a:t>7 in 10 high school students have used one or more addictive substances, 4 in 10 are current users and 1 in 7 meet the diagnostic criteria for addiction</a:t>
            </a:r>
          </a:p>
          <a:p>
            <a:pPr lvl="0">
              <a:buClr>
                <a:srgbClr val="1E5155">
                  <a:lumMod val="40000"/>
                  <a:lumOff val="60000"/>
                </a:srgbClr>
              </a:buClr>
            </a:pPr>
            <a:endParaRPr lang="en-US" dirty="0">
              <a:solidFill>
                <a:schemeClr val="tx1"/>
              </a:solidFill>
            </a:endParaRPr>
          </a:p>
        </p:txBody>
      </p:sp>
    </p:spTree>
    <p:extLst>
      <p:ext uri="{BB962C8B-B14F-4D97-AF65-F5344CB8AC3E}">
        <p14:creationId xmlns:p14="http://schemas.microsoft.com/office/powerpoint/2010/main" val="716153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609600"/>
            <a:ext cx="9875520" cy="1356360"/>
          </a:xfrm>
        </p:spPr>
        <p:txBody>
          <a:bodyPr>
            <a:normAutofit/>
          </a:bodyPr>
          <a:lstStyle/>
          <a:p>
            <a:r>
              <a:rPr lang="en-US" dirty="0"/>
              <a:t>PATHOPHYSIOLOGY</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6621" y="2093789"/>
            <a:ext cx="2896569" cy="2483806"/>
          </a:xfrm>
          <a:prstGeom prst="rect">
            <a:avLst/>
          </a:prstGeom>
        </p:spPr>
      </p:pic>
      <p:sp>
        <p:nvSpPr>
          <p:cNvPr id="6" name="Content Placeholder 5"/>
          <p:cNvSpPr>
            <a:spLocks noGrp="1"/>
          </p:cNvSpPr>
          <p:nvPr>
            <p:ph sz="half" idx="4294967295"/>
          </p:nvPr>
        </p:nvSpPr>
        <p:spPr>
          <a:xfrm>
            <a:off x="5198549" y="1611086"/>
            <a:ext cx="6524894" cy="4822371"/>
          </a:xfrm>
        </p:spPr>
        <p:txBody>
          <a:bodyPr>
            <a:normAutofit/>
          </a:bodyPr>
          <a:lstStyle/>
          <a:p>
            <a:r>
              <a:rPr lang="en-US" sz="1800" dirty="0"/>
              <a:t>Toxic stress refers to strong, frequent, or prolonged activation of the body’s stress management system. Stressful events that are chronic, uncontrollable, and/or experienced without children having access to support from caring adults tend to provoke these types of toxic stress responses. Studies indicate that toxic stress can have an adverse impact on brain architecture. In the extreme, such as in cases of severe, chronic abuse, especially during early, sensitive periods of brain development, the regions of the brain involved in fear, anxiety, and impulsive responses may overproduce neural connections while those regions dedicated to reasoning, planning, and behavioral control may produce fewer neural connections. Extreme exposure to toxic stress can change the stress system so that it responds at lower thresholds to events that might not be stressful to others, and, therefore, the stress response system activates more frequently and for longer periods than is necessary, like revving a car engine for hours every day. This wear and tear increases the risk of stress-related physical and mental illness later in life</a:t>
            </a:r>
          </a:p>
          <a:p>
            <a:endParaRPr lang="en-US" sz="1500" dirty="0"/>
          </a:p>
        </p:txBody>
      </p:sp>
    </p:spTree>
    <p:extLst>
      <p:ext uri="{BB962C8B-B14F-4D97-AF65-F5344CB8AC3E}">
        <p14:creationId xmlns:p14="http://schemas.microsoft.com/office/powerpoint/2010/main" val="2450514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32B5856E-00CB-454A-82DA-CB1F98072CFE}"/>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3" name="Rectangle 1032">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35" name="Straight Connector 1034">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37" name="Rectangle 1036">
            <a:extLst>
              <a:ext uri="{FF2B5EF4-FFF2-40B4-BE49-F238E27FC236}">
                <a16:creationId xmlns:a16="http://schemas.microsoft.com/office/drawing/2014/main" id="{6C26C0AB-632B-4701-A5A6-052B75B7F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9" name="Rectangle 1038">
            <a:extLst>
              <a:ext uri="{FF2B5EF4-FFF2-40B4-BE49-F238E27FC236}">
                <a16:creationId xmlns:a16="http://schemas.microsoft.com/office/drawing/2014/main" id="{122A2853-A55A-47F7-902F-6DE7185D8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46887"/>
            <a:ext cx="731469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41" name="Straight Connector 1040">
            <a:extLst>
              <a:ext uri="{FF2B5EF4-FFF2-40B4-BE49-F238E27FC236}">
                <a16:creationId xmlns:a16="http://schemas.microsoft.com/office/drawing/2014/main" id="{4A0A3D00-134B-401B-BED1-39F1B734C9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3843" y="4005950"/>
            <a:ext cx="531902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43" name="Rectangle 1042">
            <a:extLst>
              <a:ext uri="{FF2B5EF4-FFF2-40B4-BE49-F238E27FC236}">
                <a16:creationId xmlns:a16="http://schemas.microsoft.com/office/drawing/2014/main" id="{F4F11129-8A77-4850-9BAB-FDA0CF4F3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85642520-5A99-283D-C7B4-BE3979734AF8}"/>
              </a:ext>
            </a:extLst>
          </p:cNvPr>
          <p:cNvSpPr>
            <a:spLocks noGrp="1"/>
          </p:cNvSpPr>
          <p:nvPr>
            <p:ph type="title"/>
          </p:nvPr>
        </p:nvSpPr>
        <p:spPr>
          <a:xfrm>
            <a:off x="5283553" y="893398"/>
            <a:ext cx="6019601" cy="3187208"/>
          </a:xfrm>
        </p:spPr>
        <p:txBody>
          <a:bodyPr vert="horz" lIns="91440" tIns="45720" rIns="91440" bIns="45720" rtlCol="0" anchor="b">
            <a:normAutofit/>
          </a:bodyPr>
          <a:lstStyle/>
          <a:p>
            <a:pPr algn="ctr">
              <a:lnSpc>
                <a:spcPct val="85000"/>
              </a:lnSpc>
            </a:pPr>
            <a:r>
              <a:rPr lang="en-US" sz="7200" b="1" cap="all">
                <a:solidFill>
                  <a:srgbClr val="FFFFFF"/>
                </a:solidFill>
              </a:rPr>
              <a:t>Clinical Practice Guidelines</a:t>
            </a:r>
          </a:p>
        </p:txBody>
      </p:sp>
      <p:pic>
        <p:nvPicPr>
          <p:cNvPr id="1026" name="Picture 2" descr="Pediatrics Cover Image for Volume 154, Issue 5">
            <a:extLst>
              <a:ext uri="{FF2B5EF4-FFF2-40B4-BE49-F238E27FC236}">
                <a16:creationId xmlns:a16="http://schemas.microsoft.com/office/drawing/2014/main" id="{53DB7A8A-1F80-0BF6-878B-0CD8852D00B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3996" r="-2" b="32442"/>
          <a:stretch>
            <a:fillRect/>
          </a:stretch>
        </p:blipFill>
        <p:spPr bwMode="auto">
          <a:xfrm>
            <a:off x="872065" y="2094972"/>
            <a:ext cx="3135414" cy="266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31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48" name="Rectangle 1047">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50" name="Rectangle 1049">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52" name="Straight Connector 1051">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54" name="Rectangle 1053">
            <a:extLst>
              <a:ext uri="{FF2B5EF4-FFF2-40B4-BE49-F238E27FC236}">
                <a16:creationId xmlns:a16="http://schemas.microsoft.com/office/drawing/2014/main" id="{2ED84DD6-8A68-4994-8094-8DDBE89BF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56" name="Rectangle 1055">
            <a:extLst>
              <a:ext uri="{FF2B5EF4-FFF2-40B4-BE49-F238E27FC236}">
                <a16:creationId xmlns:a16="http://schemas.microsoft.com/office/drawing/2014/main" id="{176049D7-366E-4AC9-B689-460CC28F8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58" name="Straight Connector 1057">
            <a:extLst>
              <a:ext uri="{FF2B5EF4-FFF2-40B4-BE49-F238E27FC236}">
                <a16:creationId xmlns:a16="http://schemas.microsoft.com/office/drawing/2014/main" id="{BC9E91F8-C4AE-4EB0-8B76-FF3F3FC71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60" name="Rectangle 1059">
            <a:extLst>
              <a:ext uri="{FF2B5EF4-FFF2-40B4-BE49-F238E27FC236}">
                <a16:creationId xmlns:a16="http://schemas.microsoft.com/office/drawing/2014/main" id="{4AD45A04-4150-4943-BB06-EEEDDD73B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973BF55-4FC1-CB22-A9E5-D875879CD7D6}"/>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2200" b="1" cap="all">
                <a:solidFill>
                  <a:srgbClr val="FFFFFF"/>
                </a:solidFill>
              </a:rPr>
              <a:t>Evidence </a:t>
            </a:r>
            <a:br>
              <a:rPr lang="en-US" sz="2200" b="1" cap="all">
                <a:solidFill>
                  <a:srgbClr val="FFFFFF"/>
                </a:solidFill>
              </a:rPr>
            </a:br>
            <a:r>
              <a:rPr lang="en-US" sz="2200" b="1" cap="all">
                <a:solidFill>
                  <a:srgbClr val="FFFFFF"/>
                </a:solidFill>
              </a:rPr>
              <a:t>&amp;</a:t>
            </a:r>
            <a:br>
              <a:rPr lang="en-US" sz="2200" b="1" cap="all">
                <a:solidFill>
                  <a:srgbClr val="FFFFFF"/>
                </a:solidFill>
              </a:rPr>
            </a:br>
            <a:r>
              <a:rPr lang="en-US" sz="2200" b="1" cap="all">
                <a:solidFill>
                  <a:srgbClr val="FFFFFF"/>
                </a:solidFill>
              </a:rPr>
              <a:t>Recommendations</a:t>
            </a:r>
          </a:p>
        </p:txBody>
      </p:sp>
      <p:pic>
        <p:nvPicPr>
          <p:cNvPr id="1026" name="Picture 2" descr="AAP grading matrix.">
            <a:extLst>
              <a:ext uri="{FF2B5EF4-FFF2-40B4-BE49-F238E27FC236}">
                <a16:creationId xmlns:a16="http://schemas.microsoft.com/office/drawing/2014/main" id="{E030D533-5891-37C3-B9E9-61C8E8DBDB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48911" y="857675"/>
            <a:ext cx="5891882" cy="514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530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987635-CCA0-8AC2-E9C2-8D9D56FBCE90}"/>
              </a:ext>
            </a:extLst>
          </p:cNvPr>
          <p:cNvSpPr>
            <a:spLocks noGrp="1"/>
          </p:cNvSpPr>
          <p:nvPr>
            <p:ph type="title"/>
          </p:nvPr>
        </p:nvSpPr>
        <p:spPr>
          <a:xfrm>
            <a:off x="1308387" y="512064"/>
            <a:ext cx="10058400" cy="1609344"/>
          </a:xfrm>
        </p:spPr>
        <p:txBody>
          <a:bodyPr>
            <a:normAutofit/>
          </a:bodyPr>
          <a:lstStyle/>
          <a:p>
            <a:r>
              <a:rPr lang="en-US" sz="6000" dirty="0"/>
              <a:t>KAS 1</a:t>
            </a:r>
          </a:p>
        </p:txBody>
      </p:sp>
      <p:sp>
        <p:nvSpPr>
          <p:cNvPr id="5" name="Content Placeholder 4">
            <a:extLst>
              <a:ext uri="{FF2B5EF4-FFF2-40B4-BE49-F238E27FC236}">
                <a16:creationId xmlns:a16="http://schemas.microsoft.com/office/drawing/2014/main" id="{210E1A3D-4F60-E27E-5E2C-1A4D73F6B5EA}"/>
              </a:ext>
            </a:extLst>
          </p:cNvPr>
          <p:cNvSpPr>
            <a:spLocks noGrp="1"/>
          </p:cNvSpPr>
          <p:nvPr>
            <p:ph idx="1"/>
          </p:nvPr>
        </p:nvSpPr>
        <p:spPr/>
        <p:txBody>
          <a:bodyPr>
            <a:normAutofit fontScale="92500" lnSpcReduction="10000"/>
          </a:bodyPr>
          <a:lstStyle/>
          <a:p>
            <a:r>
              <a:rPr lang="en-US" sz="4300" dirty="0"/>
              <a:t>Pediatricians and other pediatric health care providers (PHCP’s) should treat acute pain using a multimodal approach that includes the appropriate use of nonpharmacological therapies, nonopioid medications, and, when needed, opioid medications</a:t>
            </a:r>
          </a:p>
          <a:p>
            <a:r>
              <a:rPr lang="en-US" sz="4300" dirty="0"/>
              <a:t>Evidence Level B/Strong Recommendation</a:t>
            </a:r>
          </a:p>
        </p:txBody>
      </p:sp>
    </p:spTree>
    <p:extLst>
      <p:ext uri="{BB962C8B-B14F-4D97-AF65-F5344CB8AC3E}">
        <p14:creationId xmlns:p14="http://schemas.microsoft.com/office/powerpoint/2010/main" val="1016530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760CE-3507-DE20-83A0-52F6894698FA}"/>
              </a:ext>
            </a:extLst>
          </p:cNvPr>
          <p:cNvSpPr>
            <a:spLocks noGrp="1"/>
          </p:cNvSpPr>
          <p:nvPr>
            <p:ph type="title"/>
          </p:nvPr>
        </p:nvSpPr>
        <p:spPr/>
        <p:txBody>
          <a:bodyPr>
            <a:normAutofit/>
          </a:bodyPr>
          <a:lstStyle/>
          <a:p>
            <a:r>
              <a:rPr lang="en-US" sz="6000" dirty="0"/>
              <a:t>KAS 2</a:t>
            </a:r>
          </a:p>
        </p:txBody>
      </p:sp>
      <p:sp>
        <p:nvSpPr>
          <p:cNvPr id="3" name="Content Placeholder 2">
            <a:extLst>
              <a:ext uri="{FF2B5EF4-FFF2-40B4-BE49-F238E27FC236}">
                <a16:creationId xmlns:a16="http://schemas.microsoft.com/office/drawing/2014/main" id="{7AD91BD0-C405-BADF-65A0-88408C14A4EB}"/>
              </a:ext>
            </a:extLst>
          </p:cNvPr>
          <p:cNvSpPr>
            <a:spLocks noGrp="1"/>
          </p:cNvSpPr>
          <p:nvPr>
            <p:ph idx="1"/>
          </p:nvPr>
        </p:nvSpPr>
        <p:spPr/>
        <p:txBody>
          <a:bodyPr>
            <a:normAutofit/>
          </a:bodyPr>
          <a:lstStyle/>
          <a:p>
            <a:r>
              <a:rPr lang="en-US" sz="4000" dirty="0"/>
              <a:t>Pediatricians and other (PHCP’s) should NOT prescribe opioids as monotherapy for children and adolescents who have acute pain.</a:t>
            </a:r>
          </a:p>
          <a:p>
            <a:r>
              <a:rPr lang="en-US" sz="4000" dirty="0"/>
              <a:t>Evidence Level B/Strong Recommendation</a:t>
            </a:r>
          </a:p>
        </p:txBody>
      </p:sp>
    </p:spTree>
    <p:extLst>
      <p:ext uri="{BB962C8B-B14F-4D97-AF65-F5344CB8AC3E}">
        <p14:creationId xmlns:p14="http://schemas.microsoft.com/office/powerpoint/2010/main" val="264875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F2EC59-BA6A-3D4E-C772-8FDE8287651A}"/>
              </a:ext>
            </a:extLst>
          </p:cNvPr>
          <p:cNvSpPr>
            <a:spLocks noGrp="1"/>
          </p:cNvSpPr>
          <p:nvPr>
            <p:ph type="title"/>
          </p:nvPr>
        </p:nvSpPr>
        <p:spPr/>
        <p:txBody>
          <a:bodyPr>
            <a:normAutofit/>
          </a:bodyPr>
          <a:lstStyle/>
          <a:p>
            <a:r>
              <a:rPr lang="en-US" sz="6000" dirty="0"/>
              <a:t>KAS 3</a:t>
            </a:r>
          </a:p>
        </p:txBody>
      </p:sp>
      <p:sp>
        <p:nvSpPr>
          <p:cNvPr id="5" name="Content Placeholder 4">
            <a:extLst>
              <a:ext uri="{FF2B5EF4-FFF2-40B4-BE49-F238E27FC236}">
                <a16:creationId xmlns:a16="http://schemas.microsoft.com/office/drawing/2014/main" id="{02521FDC-EAC3-9CE4-135B-48E1D5C71ECC}"/>
              </a:ext>
            </a:extLst>
          </p:cNvPr>
          <p:cNvSpPr>
            <a:spLocks noGrp="1"/>
          </p:cNvSpPr>
          <p:nvPr>
            <p:ph idx="1"/>
          </p:nvPr>
        </p:nvSpPr>
        <p:spPr>
          <a:xfrm>
            <a:off x="1069848" y="1888435"/>
            <a:ext cx="10058400" cy="4770781"/>
          </a:xfrm>
        </p:spPr>
        <p:txBody>
          <a:bodyPr>
            <a:normAutofit fontScale="92500" lnSpcReduction="20000"/>
          </a:bodyPr>
          <a:lstStyle/>
          <a:p>
            <a:r>
              <a:rPr lang="en-US" sz="4300" dirty="0"/>
              <a:t>When prescribing opioids for acute pain in children and adolescents, (PHCP’s) should provide immediate-release opioid formulations, start with the lowest age-and weight-appropriate doses, and provide an initial supply of 5 days or fewer, unless the pain is related to trauma or surgery with an expected  duration of pain of more than 5 days</a:t>
            </a:r>
            <a:r>
              <a:rPr lang="en-US" dirty="0"/>
              <a:t>. </a:t>
            </a:r>
          </a:p>
          <a:p>
            <a:r>
              <a:rPr lang="en-US" sz="4300" dirty="0"/>
              <a:t>Evidence Level C/Recommendation</a:t>
            </a:r>
          </a:p>
          <a:p>
            <a:endParaRPr lang="en-US" dirty="0"/>
          </a:p>
        </p:txBody>
      </p:sp>
    </p:spTree>
    <p:extLst>
      <p:ext uri="{BB962C8B-B14F-4D97-AF65-F5344CB8AC3E}">
        <p14:creationId xmlns:p14="http://schemas.microsoft.com/office/powerpoint/2010/main" val="2119987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F4A1D45-B724-0F03-F4F4-2DAFBBCF5EDB}"/>
              </a:ext>
            </a:extLst>
          </p:cNvPr>
          <p:cNvSpPr>
            <a:spLocks noGrp="1"/>
          </p:cNvSpPr>
          <p:nvPr>
            <p:ph type="title"/>
          </p:nvPr>
        </p:nvSpPr>
        <p:spPr>
          <a:xfrm>
            <a:off x="441009" y="873457"/>
            <a:ext cx="3273042" cy="5222543"/>
          </a:xfrm>
        </p:spPr>
        <p:txBody>
          <a:bodyPr>
            <a:normAutofit/>
          </a:bodyPr>
          <a:lstStyle/>
          <a:p>
            <a:r>
              <a:rPr lang="en-US" sz="3600" dirty="0">
                <a:solidFill>
                  <a:srgbClr val="FFFFFF"/>
                </a:solidFill>
              </a:rPr>
              <a:t>DISCLOSURES</a:t>
            </a:r>
          </a:p>
        </p:txBody>
      </p:sp>
      <p:sp>
        <p:nvSpPr>
          <p:cNvPr id="3" name="Content Placeholder 2">
            <a:extLst>
              <a:ext uri="{FF2B5EF4-FFF2-40B4-BE49-F238E27FC236}">
                <a16:creationId xmlns:a16="http://schemas.microsoft.com/office/drawing/2014/main" id="{68462743-B187-A502-CED3-9F3992F130AD}"/>
              </a:ext>
            </a:extLst>
          </p:cNvPr>
          <p:cNvSpPr>
            <a:spLocks noGrp="1"/>
          </p:cNvSpPr>
          <p:nvPr>
            <p:ph idx="1"/>
          </p:nvPr>
        </p:nvSpPr>
        <p:spPr>
          <a:xfrm>
            <a:off x="4995081" y="873457"/>
            <a:ext cx="6020790" cy="5222543"/>
          </a:xfrm>
        </p:spPr>
        <p:txBody>
          <a:bodyPr anchor="ctr">
            <a:normAutofit/>
          </a:bodyPr>
          <a:lstStyle/>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4000" dirty="0">
                <a:solidFill>
                  <a:schemeClr val="tx1"/>
                </a:solidFill>
              </a:rPr>
              <a:t>None</a:t>
            </a:r>
          </a:p>
        </p:txBody>
      </p:sp>
    </p:spTree>
    <p:extLst>
      <p:ext uri="{BB962C8B-B14F-4D97-AF65-F5344CB8AC3E}">
        <p14:creationId xmlns:p14="http://schemas.microsoft.com/office/powerpoint/2010/main" val="3059882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F4E9-68D7-F1B9-80EB-8867EFFE6243}"/>
              </a:ext>
            </a:extLst>
          </p:cNvPr>
          <p:cNvSpPr>
            <a:spLocks noGrp="1"/>
          </p:cNvSpPr>
          <p:nvPr>
            <p:ph type="title"/>
          </p:nvPr>
        </p:nvSpPr>
        <p:spPr/>
        <p:txBody>
          <a:bodyPr>
            <a:normAutofit/>
          </a:bodyPr>
          <a:lstStyle/>
          <a:p>
            <a:pPr algn="ctr"/>
            <a:r>
              <a:rPr lang="en-US" dirty="0"/>
              <a:t>KAS 4.1 thru 4.4</a:t>
            </a:r>
            <a:br>
              <a:rPr lang="en-US" dirty="0"/>
            </a:br>
            <a:r>
              <a:rPr lang="en-US" dirty="0"/>
              <a:t>Thou Shall </a:t>
            </a:r>
            <a:r>
              <a:rPr lang="en-US" dirty="0">
                <a:solidFill>
                  <a:schemeClr val="tx1"/>
                </a:solidFill>
              </a:rPr>
              <a:t>NOT</a:t>
            </a:r>
            <a:r>
              <a:rPr lang="en-US" dirty="0"/>
              <a:t> use Codeine/Tramadol</a:t>
            </a:r>
          </a:p>
        </p:txBody>
      </p:sp>
      <p:sp>
        <p:nvSpPr>
          <p:cNvPr id="3" name="Content Placeholder 2">
            <a:extLst>
              <a:ext uri="{FF2B5EF4-FFF2-40B4-BE49-F238E27FC236}">
                <a16:creationId xmlns:a16="http://schemas.microsoft.com/office/drawing/2014/main" id="{5064FFAC-4E6E-0647-B01F-2AC3D130A449}"/>
              </a:ext>
            </a:extLst>
          </p:cNvPr>
          <p:cNvSpPr>
            <a:spLocks noGrp="1"/>
          </p:cNvSpPr>
          <p:nvPr>
            <p:ph idx="1"/>
          </p:nvPr>
        </p:nvSpPr>
        <p:spPr>
          <a:xfrm>
            <a:off x="1143000" y="2057399"/>
            <a:ext cx="9872871" cy="4422913"/>
          </a:xfrm>
        </p:spPr>
        <p:txBody>
          <a:bodyPr>
            <a:normAutofit lnSpcReduction="10000"/>
          </a:bodyPr>
          <a:lstStyle/>
          <a:p>
            <a:r>
              <a:rPr lang="en-US" dirty="0"/>
              <a:t>When treating acute pain in children and adolescents less than 12 years old, pediatricians and other  pediatric health care providers should NOT prescribe codeine or tramadol</a:t>
            </a:r>
          </a:p>
          <a:p>
            <a:r>
              <a:rPr lang="en-US" dirty="0"/>
              <a:t>When treating acute pain in adolescents 12-18 years of age who have obesity, obstructive sleep apnea , or severe lung disease  pediatricians and other pediatric health care providers should NOT prescribe codeine or tramadol</a:t>
            </a:r>
          </a:p>
          <a:p>
            <a:r>
              <a:rPr lang="en-US" dirty="0"/>
              <a:t>When treating postsurgical pain after tonsillectomy or adenoidectomy in children and adolescents younger than 18 years, pediatricians and other pediatric health care providers  should NOT prescribe codeine or tramadol</a:t>
            </a:r>
          </a:p>
          <a:p>
            <a:r>
              <a:rPr lang="en-US" dirty="0"/>
              <a:t>When treating acute pain in people of any age who are breastfeeding, pediatricians and other pediatric health care providers should NOT prescribe codeine or tramadol</a:t>
            </a:r>
          </a:p>
          <a:p>
            <a:r>
              <a:rPr lang="en-US" dirty="0"/>
              <a:t>Evidence Level X/Strong Recommendation</a:t>
            </a:r>
          </a:p>
          <a:p>
            <a:endParaRPr lang="en-US" dirty="0"/>
          </a:p>
        </p:txBody>
      </p:sp>
    </p:spTree>
    <p:extLst>
      <p:ext uri="{BB962C8B-B14F-4D97-AF65-F5344CB8AC3E}">
        <p14:creationId xmlns:p14="http://schemas.microsoft.com/office/powerpoint/2010/main" val="2364372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A2EF8-814B-3495-C70F-185B3828A9F7}"/>
              </a:ext>
            </a:extLst>
          </p:cNvPr>
          <p:cNvSpPr>
            <a:spLocks noGrp="1"/>
          </p:cNvSpPr>
          <p:nvPr>
            <p:ph type="title"/>
          </p:nvPr>
        </p:nvSpPr>
        <p:spPr/>
        <p:txBody>
          <a:bodyPr>
            <a:normAutofit/>
          </a:bodyPr>
          <a:lstStyle/>
          <a:p>
            <a:r>
              <a:rPr lang="en-US" sz="6000" dirty="0"/>
              <a:t>Kas 5</a:t>
            </a:r>
          </a:p>
        </p:txBody>
      </p:sp>
      <p:sp>
        <p:nvSpPr>
          <p:cNvPr id="3" name="Content Placeholder 2">
            <a:extLst>
              <a:ext uri="{FF2B5EF4-FFF2-40B4-BE49-F238E27FC236}">
                <a16:creationId xmlns:a16="http://schemas.microsoft.com/office/drawing/2014/main" id="{BAC90994-3974-EA41-AE4C-422D84B3E050}"/>
              </a:ext>
            </a:extLst>
          </p:cNvPr>
          <p:cNvSpPr>
            <a:spLocks noGrp="1"/>
          </p:cNvSpPr>
          <p:nvPr>
            <p:ph idx="1"/>
          </p:nvPr>
        </p:nvSpPr>
        <p:spPr/>
        <p:txBody>
          <a:bodyPr>
            <a:noAutofit/>
          </a:bodyPr>
          <a:lstStyle/>
          <a:p>
            <a:r>
              <a:rPr lang="en-US" sz="4000" dirty="0"/>
              <a:t>When treating acute pain in children or adolescents who are taking sedating medications, such as benzodiazepines, pediatricians and other (PHCP’s) should use caution when prescribing opioids</a:t>
            </a:r>
          </a:p>
          <a:p>
            <a:r>
              <a:rPr lang="en-US" sz="4000" dirty="0"/>
              <a:t>Evidence level X/Strong Recommendation</a:t>
            </a:r>
          </a:p>
        </p:txBody>
      </p:sp>
    </p:spTree>
    <p:extLst>
      <p:ext uri="{BB962C8B-B14F-4D97-AF65-F5344CB8AC3E}">
        <p14:creationId xmlns:p14="http://schemas.microsoft.com/office/powerpoint/2010/main" val="2055713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0AE3-45C6-AE4A-DFEF-472FD48403A1}"/>
              </a:ext>
            </a:extLst>
          </p:cNvPr>
          <p:cNvSpPr>
            <a:spLocks noGrp="1"/>
          </p:cNvSpPr>
          <p:nvPr>
            <p:ph type="title"/>
          </p:nvPr>
        </p:nvSpPr>
        <p:spPr/>
        <p:txBody>
          <a:bodyPr>
            <a:normAutofit/>
          </a:bodyPr>
          <a:lstStyle/>
          <a:p>
            <a:r>
              <a:rPr lang="en-US" sz="6000" dirty="0"/>
              <a:t>KAS 6</a:t>
            </a:r>
          </a:p>
        </p:txBody>
      </p:sp>
      <p:sp>
        <p:nvSpPr>
          <p:cNvPr id="3" name="Content Placeholder 2">
            <a:extLst>
              <a:ext uri="{FF2B5EF4-FFF2-40B4-BE49-F238E27FC236}">
                <a16:creationId xmlns:a16="http://schemas.microsoft.com/office/drawing/2014/main" id="{55B8030A-D3DB-F06F-99EC-AE3FF74CC3BE}"/>
              </a:ext>
            </a:extLst>
          </p:cNvPr>
          <p:cNvSpPr>
            <a:spLocks noGrp="1"/>
          </p:cNvSpPr>
          <p:nvPr>
            <p:ph idx="1"/>
          </p:nvPr>
        </p:nvSpPr>
        <p:spPr/>
        <p:txBody>
          <a:bodyPr>
            <a:noAutofit/>
          </a:bodyPr>
          <a:lstStyle/>
          <a:p>
            <a:r>
              <a:rPr lang="en-US" sz="4000" dirty="0"/>
              <a:t>When prescribing opioids, pediatricians and other (PHCP’s) should provide naloxone and counsel patients about safe storage and counsel patients and families on the signs of opioid overdose and how to respond to an overdose. </a:t>
            </a:r>
          </a:p>
          <a:p>
            <a:r>
              <a:rPr lang="en-US" sz="4000" dirty="0"/>
              <a:t>Evidence Level X/Recommendation</a:t>
            </a:r>
          </a:p>
        </p:txBody>
      </p:sp>
    </p:spTree>
    <p:extLst>
      <p:ext uri="{BB962C8B-B14F-4D97-AF65-F5344CB8AC3E}">
        <p14:creationId xmlns:p14="http://schemas.microsoft.com/office/powerpoint/2010/main" val="4034059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E19EF-7D70-5D1F-F6D2-6763CCA1D6C5}"/>
              </a:ext>
            </a:extLst>
          </p:cNvPr>
          <p:cNvSpPr>
            <a:spLocks noGrp="1"/>
          </p:cNvSpPr>
          <p:nvPr>
            <p:ph type="title"/>
          </p:nvPr>
        </p:nvSpPr>
        <p:spPr/>
        <p:txBody>
          <a:bodyPr>
            <a:normAutofit/>
          </a:bodyPr>
          <a:lstStyle/>
          <a:p>
            <a:r>
              <a:rPr lang="en-US" sz="6000" dirty="0"/>
              <a:t>KAS 7</a:t>
            </a:r>
          </a:p>
        </p:txBody>
      </p:sp>
      <p:sp>
        <p:nvSpPr>
          <p:cNvPr id="3" name="Content Placeholder 2">
            <a:extLst>
              <a:ext uri="{FF2B5EF4-FFF2-40B4-BE49-F238E27FC236}">
                <a16:creationId xmlns:a16="http://schemas.microsoft.com/office/drawing/2014/main" id="{FDF1849E-66C5-F6FC-66FB-BF7A0222DF31}"/>
              </a:ext>
            </a:extLst>
          </p:cNvPr>
          <p:cNvSpPr>
            <a:spLocks noGrp="1"/>
          </p:cNvSpPr>
          <p:nvPr>
            <p:ph idx="1"/>
          </p:nvPr>
        </p:nvSpPr>
        <p:spPr/>
        <p:txBody>
          <a:bodyPr>
            <a:normAutofit/>
          </a:bodyPr>
          <a:lstStyle/>
          <a:p>
            <a:r>
              <a:rPr lang="en-US" sz="4000" dirty="0"/>
              <a:t>When prescribing opioids, pediatricians and other PHCP’s should educate caregivers about safe storage and directly observed administration of medications to children and adolescents</a:t>
            </a:r>
          </a:p>
          <a:p>
            <a:r>
              <a:rPr lang="en-US" sz="4000" dirty="0"/>
              <a:t>Evidence level D/Option</a:t>
            </a:r>
          </a:p>
        </p:txBody>
      </p:sp>
    </p:spTree>
    <p:extLst>
      <p:ext uri="{BB962C8B-B14F-4D97-AF65-F5344CB8AC3E}">
        <p14:creationId xmlns:p14="http://schemas.microsoft.com/office/powerpoint/2010/main" val="3739407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E63B-A5D9-7E56-4170-B2E88336212A}"/>
              </a:ext>
            </a:extLst>
          </p:cNvPr>
          <p:cNvSpPr>
            <a:spLocks noGrp="1"/>
          </p:cNvSpPr>
          <p:nvPr>
            <p:ph type="title"/>
          </p:nvPr>
        </p:nvSpPr>
        <p:spPr/>
        <p:txBody>
          <a:bodyPr/>
          <a:lstStyle/>
          <a:p>
            <a:r>
              <a:rPr lang="en-US" dirty="0"/>
              <a:t>KAS 8</a:t>
            </a:r>
          </a:p>
        </p:txBody>
      </p:sp>
      <p:sp>
        <p:nvSpPr>
          <p:cNvPr id="3" name="Content Placeholder 2">
            <a:extLst>
              <a:ext uri="{FF2B5EF4-FFF2-40B4-BE49-F238E27FC236}">
                <a16:creationId xmlns:a16="http://schemas.microsoft.com/office/drawing/2014/main" id="{EF886D2B-650E-91C0-D042-C85AF412FE79}"/>
              </a:ext>
            </a:extLst>
          </p:cNvPr>
          <p:cNvSpPr>
            <a:spLocks noGrp="1"/>
          </p:cNvSpPr>
          <p:nvPr>
            <p:ph idx="1"/>
          </p:nvPr>
        </p:nvSpPr>
        <p:spPr/>
        <p:txBody>
          <a:bodyPr>
            <a:normAutofit fontScale="92500"/>
          </a:bodyPr>
          <a:lstStyle/>
          <a:p>
            <a:r>
              <a:rPr lang="en-US" sz="4000" dirty="0"/>
              <a:t>When prescribing opioids, pediatricians and other PHCP’s should educate caregivers about safe disposal of unused medications, help caregivers develop a plan to safely dispose of unused medications, and, if possible, offer safe disposal in their practice setting.</a:t>
            </a:r>
          </a:p>
          <a:p>
            <a:r>
              <a:rPr lang="en-US" sz="4000" dirty="0"/>
              <a:t>Evidence Level A/Strong Recommendation</a:t>
            </a:r>
          </a:p>
          <a:p>
            <a:endParaRPr lang="en-US" sz="4000" dirty="0"/>
          </a:p>
        </p:txBody>
      </p:sp>
    </p:spTree>
    <p:extLst>
      <p:ext uri="{BB962C8B-B14F-4D97-AF65-F5344CB8AC3E}">
        <p14:creationId xmlns:p14="http://schemas.microsoft.com/office/powerpoint/2010/main" val="2712741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A414-8179-C0B4-8CE6-1F6419906F2B}"/>
              </a:ext>
            </a:extLst>
          </p:cNvPr>
          <p:cNvSpPr>
            <a:spLocks noGrp="1"/>
          </p:cNvSpPr>
          <p:nvPr>
            <p:ph type="title"/>
          </p:nvPr>
        </p:nvSpPr>
        <p:spPr>
          <a:xfrm>
            <a:off x="1143000" y="609600"/>
            <a:ext cx="9875520" cy="1054813"/>
          </a:xfrm>
        </p:spPr>
        <p:txBody>
          <a:bodyPr>
            <a:normAutofit/>
          </a:bodyPr>
          <a:lstStyle/>
          <a:p>
            <a:r>
              <a:rPr lang="en-US" sz="6000" dirty="0"/>
              <a:t>KAS 9  </a:t>
            </a:r>
          </a:p>
        </p:txBody>
      </p:sp>
      <p:sp>
        <p:nvSpPr>
          <p:cNvPr id="3" name="Content Placeholder 2">
            <a:extLst>
              <a:ext uri="{FF2B5EF4-FFF2-40B4-BE49-F238E27FC236}">
                <a16:creationId xmlns:a16="http://schemas.microsoft.com/office/drawing/2014/main" id="{1FE167DF-F382-5684-7A94-8753F7A23361}"/>
              </a:ext>
            </a:extLst>
          </p:cNvPr>
          <p:cNvSpPr>
            <a:spLocks noGrp="1"/>
          </p:cNvSpPr>
          <p:nvPr>
            <p:ph idx="1"/>
          </p:nvPr>
        </p:nvSpPr>
        <p:spPr>
          <a:xfrm>
            <a:off x="1143000" y="1664413"/>
            <a:ext cx="9872871" cy="4431587"/>
          </a:xfrm>
        </p:spPr>
        <p:txBody>
          <a:bodyPr>
            <a:noAutofit/>
          </a:bodyPr>
          <a:lstStyle/>
          <a:p>
            <a:r>
              <a:rPr lang="en-US" sz="3200" dirty="0"/>
              <a:t>When treating  acute, worsened pain in children and adolescents with pre-existing chronic pain, pediatricians and other PHCP’s should prescribe opioids when indicated and partner with any other opioid-prescribing clinicians involved in the patients care and with specialists in chronic pain, palliative care, and/or other opioid stewardship programs to determine an appropriate treatment plan.  </a:t>
            </a:r>
          </a:p>
          <a:p>
            <a:r>
              <a:rPr lang="en-US" sz="3200" dirty="0"/>
              <a:t>Evidence Level D/Option</a:t>
            </a:r>
          </a:p>
        </p:txBody>
      </p:sp>
    </p:spTree>
    <p:extLst>
      <p:ext uri="{BB962C8B-B14F-4D97-AF65-F5344CB8AC3E}">
        <p14:creationId xmlns:p14="http://schemas.microsoft.com/office/powerpoint/2010/main" val="3805712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810BEAA-0E34-6E2F-2F51-B5F5C84CC075}"/>
              </a:ext>
            </a:extLst>
          </p:cNvPr>
          <p:cNvSpPr>
            <a:spLocks noGrp="1"/>
          </p:cNvSpPr>
          <p:nvPr>
            <p:ph type="title"/>
          </p:nvPr>
        </p:nvSpPr>
        <p:spPr>
          <a:xfrm>
            <a:off x="1143000" y="609600"/>
            <a:ext cx="9875520" cy="1356360"/>
          </a:xfrm>
        </p:spPr>
        <p:txBody>
          <a:bodyPr>
            <a:normAutofit/>
          </a:bodyPr>
          <a:lstStyle/>
          <a:p>
            <a:r>
              <a:rPr lang="en-US">
                <a:solidFill>
                  <a:srgbClr val="FFFFFF"/>
                </a:solidFill>
              </a:rPr>
              <a:t>CONCLUSIONS</a:t>
            </a:r>
          </a:p>
        </p:txBody>
      </p:sp>
      <p:sp useBgFill="1">
        <p:nvSpPr>
          <p:cNvPr id="12" name="Rectangle 11">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446483-7217-623E-F583-E99E93BCA80D}"/>
              </a:ext>
            </a:extLst>
          </p:cNvPr>
          <p:cNvSpPr>
            <a:spLocks noGrp="1"/>
          </p:cNvSpPr>
          <p:nvPr>
            <p:ph idx="1"/>
          </p:nvPr>
        </p:nvSpPr>
        <p:spPr>
          <a:xfrm>
            <a:off x="1034142" y="2797630"/>
            <a:ext cx="9872871" cy="3738638"/>
          </a:xfrm>
        </p:spPr>
        <p:txBody>
          <a:bodyPr>
            <a:noAutofit/>
          </a:bodyPr>
          <a:lstStyle/>
          <a:p>
            <a:r>
              <a:rPr lang="en-US" sz="2400" dirty="0">
                <a:solidFill>
                  <a:schemeClr val="tx1"/>
                </a:solidFill>
              </a:rPr>
              <a:t>Don’t be afraid to treat pain with opioids in children and adolescents if they are being used in conjunction with non-opioid medications and other modalities</a:t>
            </a:r>
          </a:p>
          <a:p>
            <a:r>
              <a:rPr lang="en-US" sz="2400" dirty="0">
                <a:solidFill>
                  <a:schemeClr val="tx1"/>
                </a:solidFill>
              </a:rPr>
              <a:t>Use small amounts of Opioids and check in frequently with the patient</a:t>
            </a:r>
          </a:p>
          <a:p>
            <a:r>
              <a:rPr lang="en-US" sz="2400" dirty="0">
                <a:solidFill>
                  <a:schemeClr val="tx1"/>
                </a:solidFill>
              </a:rPr>
              <a:t>Watch for signs and symptoms of possible misuse/abuse</a:t>
            </a:r>
          </a:p>
          <a:p>
            <a:r>
              <a:rPr lang="en-US" sz="2400" dirty="0">
                <a:solidFill>
                  <a:schemeClr val="tx1"/>
                </a:solidFill>
              </a:rPr>
              <a:t>Teach parents about proper storage and disposal</a:t>
            </a:r>
          </a:p>
          <a:p>
            <a:r>
              <a:rPr lang="en-US" sz="2400" dirty="0">
                <a:solidFill>
                  <a:schemeClr val="tx1"/>
                </a:solidFill>
              </a:rPr>
              <a:t>Get Narcan out there</a:t>
            </a:r>
          </a:p>
          <a:p>
            <a:r>
              <a:rPr lang="en-US" sz="2400" dirty="0">
                <a:solidFill>
                  <a:schemeClr val="tx1"/>
                </a:solidFill>
              </a:rPr>
              <a:t>Work with Palliative Care/Pain doctors and Addiction Specialists if moving from acute to subacute/chronic pain. </a:t>
            </a:r>
          </a:p>
        </p:txBody>
      </p:sp>
    </p:spTree>
    <p:extLst>
      <p:ext uri="{BB962C8B-B14F-4D97-AF65-F5344CB8AC3E}">
        <p14:creationId xmlns:p14="http://schemas.microsoft.com/office/powerpoint/2010/main" val="451549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C26C0AB-632B-4701-A5A6-052B75B7F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122A2853-A55A-47F7-902F-6DE7185D8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46887"/>
            <a:ext cx="731469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3" name="Straight Connector 22">
            <a:extLst>
              <a:ext uri="{FF2B5EF4-FFF2-40B4-BE49-F238E27FC236}">
                <a16:creationId xmlns:a16="http://schemas.microsoft.com/office/drawing/2014/main" id="{4A0A3D00-134B-401B-BED1-39F1B734C9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3843" y="4005950"/>
            <a:ext cx="531902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4F11129-8A77-4850-9BAB-FDA0CF4F3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DCE956A2-B878-851F-5BE9-CA18F9C8EA8D}"/>
              </a:ext>
            </a:extLst>
          </p:cNvPr>
          <p:cNvSpPr>
            <a:spLocks noGrp="1"/>
          </p:cNvSpPr>
          <p:nvPr>
            <p:ph type="ctrTitle"/>
          </p:nvPr>
        </p:nvSpPr>
        <p:spPr>
          <a:xfrm>
            <a:off x="5283553" y="893398"/>
            <a:ext cx="6019601" cy="2449286"/>
          </a:xfrm>
        </p:spPr>
        <p:txBody>
          <a:bodyPr>
            <a:normAutofit/>
          </a:bodyPr>
          <a:lstStyle/>
          <a:p>
            <a:r>
              <a:rPr lang="en-US" dirty="0"/>
              <a:t> THANK YOU</a:t>
            </a:r>
          </a:p>
        </p:txBody>
      </p:sp>
      <p:sp>
        <p:nvSpPr>
          <p:cNvPr id="5" name="Subtitle 4">
            <a:extLst>
              <a:ext uri="{FF2B5EF4-FFF2-40B4-BE49-F238E27FC236}">
                <a16:creationId xmlns:a16="http://schemas.microsoft.com/office/drawing/2014/main" id="{E96ED332-2F33-773D-3CEE-27855A25BF34}"/>
              </a:ext>
            </a:extLst>
          </p:cNvPr>
          <p:cNvSpPr>
            <a:spLocks noGrp="1"/>
          </p:cNvSpPr>
          <p:nvPr>
            <p:ph type="subTitle" idx="1"/>
          </p:nvPr>
        </p:nvSpPr>
        <p:spPr>
          <a:xfrm>
            <a:off x="5281012" y="3810000"/>
            <a:ext cx="5958841" cy="2449286"/>
          </a:xfrm>
        </p:spPr>
        <p:txBody>
          <a:bodyPr>
            <a:normAutofit fontScale="92500" lnSpcReduction="10000"/>
          </a:bodyPr>
          <a:lstStyle/>
          <a:p>
            <a:endParaRPr lang="en-US" sz="600" dirty="0"/>
          </a:p>
          <a:p>
            <a:endParaRPr lang="en-US" sz="600" dirty="0"/>
          </a:p>
          <a:p>
            <a:endParaRPr lang="en-US" sz="600" dirty="0"/>
          </a:p>
          <a:p>
            <a:endParaRPr lang="en-US" sz="600" dirty="0"/>
          </a:p>
          <a:p>
            <a:r>
              <a:rPr lang="en-US" sz="2600" dirty="0"/>
              <a:t>Marc C. Mentel DO FASAM</a:t>
            </a:r>
          </a:p>
          <a:p>
            <a:r>
              <a:rPr lang="en-US" sz="2600" dirty="0">
                <a:hlinkClick r:id="rId2">
                  <a:extLst>
                    <a:ext uri="{A12FA001-AC4F-418D-AE19-62706E023703}">
                      <ahyp:hlinkClr xmlns:ahyp="http://schemas.microsoft.com/office/drawing/2018/hyperlinkcolor" val="tx"/>
                    </a:ext>
                  </a:extLst>
                </a:hlinkClick>
              </a:rPr>
              <a:t>marc.mentel@406recovery.care</a:t>
            </a:r>
            <a:endParaRPr lang="en-US" sz="2600" dirty="0"/>
          </a:p>
          <a:p>
            <a:r>
              <a:rPr lang="en-US" sz="2600" dirty="0"/>
              <a:t>406-219-7233</a:t>
            </a:r>
          </a:p>
        </p:txBody>
      </p:sp>
      <p:pic>
        <p:nvPicPr>
          <p:cNvPr id="16" name="Graphic 15" descr="Smiling Face with No Fill">
            <a:extLst>
              <a:ext uri="{FF2B5EF4-FFF2-40B4-BE49-F238E27FC236}">
                <a16:creationId xmlns:a16="http://schemas.microsoft.com/office/drawing/2014/main" id="{80B6B618-58D9-A5E7-EC35-7DF9AAFFEF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2065" y="1860302"/>
            <a:ext cx="3135414" cy="3135414"/>
          </a:xfrm>
          <a:prstGeom prst="rect">
            <a:avLst/>
          </a:prstGeom>
        </p:spPr>
      </p:pic>
    </p:spTree>
    <p:extLst>
      <p:ext uri="{BB962C8B-B14F-4D97-AF65-F5344CB8AC3E}">
        <p14:creationId xmlns:p14="http://schemas.microsoft.com/office/powerpoint/2010/main" val="867295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45" name="Rectangle 1044">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46" name="Rectangle 1045">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47" name="Straight Connector 1046">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48" name="Rectangle 1047">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49" name="Rectangle 1048">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50" name="Straight Connector 1049">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51" name="Rectangle 1050">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5FA9E729-C626-D01D-9597-8E0DC6043B36}"/>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3800" b="1" cap="all">
                <a:solidFill>
                  <a:srgbClr val="FFFFFF"/>
                </a:solidFill>
              </a:rPr>
              <a:t>Clinical Practice Guidelines</a:t>
            </a:r>
          </a:p>
        </p:txBody>
      </p:sp>
      <p:pic>
        <p:nvPicPr>
          <p:cNvPr id="1026" name="Picture 2" descr="Pediatrics Cover Image for Volume 154, Issue 5">
            <a:extLst>
              <a:ext uri="{FF2B5EF4-FFF2-40B4-BE49-F238E27FC236}">
                <a16:creationId xmlns:a16="http://schemas.microsoft.com/office/drawing/2014/main" id="{AB550F97-B696-631B-9BF7-EAEADF3EB60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3996" r="-2" b="32442"/>
          <a:stretch>
            <a:fillRect/>
          </a:stretch>
        </p:blipFill>
        <p:spPr bwMode="auto">
          <a:xfrm>
            <a:off x="872064" y="857675"/>
            <a:ext cx="6045576" cy="514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80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31263-8562-6E4B-90E5-22806567B2A5}"/>
              </a:ext>
            </a:extLst>
          </p:cNvPr>
          <p:cNvSpPr>
            <a:spLocks noGrp="1"/>
          </p:cNvSpPr>
          <p:nvPr>
            <p:ph type="title"/>
          </p:nvPr>
        </p:nvSpPr>
        <p:spPr>
          <a:xfrm>
            <a:off x="1146972" y="777240"/>
            <a:ext cx="9875520" cy="2054832"/>
          </a:xfrm>
        </p:spPr>
        <p:txBody>
          <a:bodyPr>
            <a:normAutofit fontScale="90000"/>
          </a:bodyPr>
          <a:lstStyle/>
          <a:p>
            <a:r>
              <a:rPr lang="en-US" b="1" dirty="0"/>
              <a:t>Opioid Prescribing for Acute Pain Management in Children and Adolescents in Outpatient Settings: Clinical Practice Guideline </a:t>
            </a:r>
            <a:r>
              <a:rPr lang="en-US" dirty="0"/>
              <a:t>Free</a:t>
            </a:r>
            <a:br>
              <a:rPr lang="en-US" b="1" dirty="0"/>
            </a:br>
            <a:endParaRPr lang="en-US" dirty="0"/>
          </a:p>
        </p:txBody>
      </p:sp>
      <p:sp>
        <p:nvSpPr>
          <p:cNvPr id="3" name="Content Placeholder 2">
            <a:extLst>
              <a:ext uri="{FF2B5EF4-FFF2-40B4-BE49-F238E27FC236}">
                <a16:creationId xmlns:a16="http://schemas.microsoft.com/office/drawing/2014/main" id="{50A78A92-B96F-A433-63ED-7FF94EA60D4E}"/>
              </a:ext>
            </a:extLst>
          </p:cNvPr>
          <p:cNvSpPr>
            <a:spLocks noGrp="1"/>
          </p:cNvSpPr>
          <p:nvPr>
            <p:ph sz="half" idx="1"/>
          </p:nvPr>
        </p:nvSpPr>
        <p:spPr>
          <a:xfrm>
            <a:off x="1169509" y="2887038"/>
            <a:ext cx="4754880" cy="3111528"/>
          </a:xfrm>
        </p:spPr>
        <p:txBody>
          <a:bodyPr/>
          <a:lstStyle/>
          <a:p>
            <a:r>
              <a:rPr lang="en-US" dirty="0"/>
              <a:t>Pain is among the most common symptoms that prompt children, adolescents, and families to present for medical care.</a:t>
            </a:r>
          </a:p>
          <a:p>
            <a:r>
              <a:rPr lang="en-US" dirty="0"/>
              <a:t>Understand when opioids may be indicated and how to safely prescribe them in a manner that minimizes the risk for OUD, poisoning, and overdose. </a:t>
            </a:r>
          </a:p>
        </p:txBody>
      </p:sp>
      <p:sp>
        <p:nvSpPr>
          <p:cNvPr id="4" name="Content Placeholder 3">
            <a:extLst>
              <a:ext uri="{FF2B5EF4-FFF2-40B4-BE49-F238E27FC236}">
                <a16:creationId xmlns:a16="http://schemas.microsoft.com/office/drawing/2014/main" id="{4BFA38FB-703D-9711-D536-F1926EF919E2}"/>
              </a:ext>
            </a:extLst>
          </p:cNvPr>
          <p:cNvSpPr>
            <a:spLocks noGrp="1"/>
          </p:cNvSpPr>
          <p:nvPr>
            <p:ph sz="half" idx="2"/>
          </p:nvPr>
        </p:nvSpPr>
        <p:spPr>
          <a:xfrm>
            <a:off x="6267612" y="2856216"/>
            <a:ext cx="4754880" cy="3224544"/>
          </a:xfrm>
        </p:spPr>
        <p:txBody>
          <a:bodyPr/>
          <a:lstStyle/>
          <a:p>
            <a:r>
              <a:rPr lang="en-US" dirty="0"/>
              <a:t>Addressing the </a:t>
            </a:r>
            <a:r>
              <a:rPr lang="en-US" i="1" dirty="0"/>
              <a:t>undertreatment</a:t>
            </a:r>
            <a:r>
              <a:rPr lang="en-US" dirty="0"/>
              <a:t> of pain secondary to clinicians feeling obligated to  prescribe fewer opioids</a:t>
            </a:r>
          </a:p>
          <a:p>
            <a:r>
              <a:rPr lang="en-US" dirty="0"/>
              <a:t>Ensuring equitable treatment of pediatric pain among Black, Hispanic, and American Indian/Alaska Native (AI/AN), and developmentally delayed children.</a:t>
            </a:r>
          </a:p>
        </p:txBody>
      </p:sp>
    </p:spTree>
    <p:extLst>
      <p:ext uri="{BB962C8B-B14F-4D97-AF65-F5344CB8AC3E}">
        <p14:creationId xmlns:p14="http://schemas.microsoft.com/office/powerpoint/2010/main" val="122763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26C0AB-632B-4701-A5A6-052B75B7F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122A2853-A55A-47F7-902F-6DE7185D8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46887"/>
            <a:ext cx="731469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4A0A3D00-134B-401B-BED1-39F1B734C9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3843" y="4005950"/>
            <a:ext cx="531902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4F11129-8A77-4850-9BAB-FDA0CF4F3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01D315B-099D-7973-950E-E05EBC732BF5}"/>
              </a:ext>
            </a:extLst>
          </p:cNvPr>
          <p:cNvSpPr>
            <a:spLocks noGrp="1"/>
          </p:cNvSpPr>
          <p:nvPr>
            <p:ph type="ctrTitle"/>
          </p:nvPr>
        </p:nvSpPr>
        <p:spPr>
          <a:xfrm>
            <a:off x="5283553" y="893398"/>
            <a:ext cx="6019601" cy="3187208"/>
          </a:xfrm>
        </p:spPr>
        <p:txBody>
          <a:bodyPr>
            <a:normAutofit/>
          </a:bodyPr>
          <a:lstStyle/>
          <a:p>
            <a:r>
              <a:rPr lang="en-US" sz="6700"/>
              <a:t>BACKGROUND INFORMATION</a:t>
            </a:r>
          </a:p>
        </p:txBody>
      </p:sp>
      <p:sp>
        <p:nvSpPr>
          <p:cNvPr id="5" name="Subtitle 4">
            <a:extLst>
              <a:ext uri="{FF2B5EF4-FFF2-40B4-BE49-F238E27FC236}">
                <a16:creationId xmlns:a16="http://schemas.microsoft.com/office/drawing/2014/main" id="{D389789F-3794-4FF5-1353-4C59770D663B}"/>
              </a:ext>
            </a:extLst>
          </p:cNvPr>
          <p:cNvSpPr>
            <a:spLocks noGrp="1"/>
          </p:cNvSpPr>
          <p:nvPr>
            <p:ph type="subTitle" idx="1"/>
          </p:nvPr>
        </p:nvSpPr>
        <p:spPr>
          <a:xfrm>
            <a:off x="5313933" y="4141784"/>
            <a:ext cx="5958841" cy="1388165"/>
          </a:xfrm>
        </p:spPr>
        <p:txBody>
          <a:bodyPr>
            <a:normAutofit/>
          </a:bodyPr>
          <a:lstStyle/>
          <a:p>
            <a:endParaRPr lang="en-US"/>
          </a:p>
        </p:txBody>
      </p:sp>
      <p:pic>
        <p:nvPicPr>
          <p:cNvPr id="9" name="Graphic 8" descr="Books">
            <a:extLst>
              <a:ext uri="{FF2B5EF4-FFF2-40B4-BE49-F238E27FC236}">
                <a16:creationId xmlns:a16="http://schemas.microsoft.com/office/drawing/2014/main" id="{E1B31B93-AA83-159D-7F59-8158A8A277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2065" y="1860302"/>
            <a:ext cx="3135414" cy="3135414"/>
          </a:xfrm>
          <a:prstGeom prst="rect">
            <a:avLst/>
          </a:prstGeom>
        </p:spPr>
      </p:pic>
    </p:spTree>
    <p:extLst>
      <p:ext uri="{BB962C8B-B14F-4D97-AF65-F5344CB8AC3E}">
        <p14:creationId xmlns:p14="http://schemas.microsoft.com/office/powerpoint/2010/main" val="405812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C26C0AB-632B-4701-A5A6-052B75B7F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122A2853-A55A-47F7-902F-6DE7185D8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46887"/>
            <a:ext cx="731469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4A0A3D00-134B-401B-BED1-39F1B734C9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3843" y="4005950"/>
            <a:ext cx="531902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4F11129-8A77-4850-9BAB-FDA0CF4F3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BD1AFDD-56D8-EE1D-3A10-FFBD48400E72}"/>
              </a:ext>
            </a:extLst>
          </p:cNvPr>
          <p:cNvSpPr>
            <a:spLocks noGrp="1"/>
          </p:cNvSpPr>
          <p:nvPr>
            <p:ph type="ctrTitle"/>
          </p:nvPr>
        </p:nvSpPr>
        <p:spPr>
          <a:xfrm>
            <a:off x="5283553" y="893398"/>
            <a:ext cx="6019601" cy="3187208"/>
          </a:xfrm>
        </p:spPr>
        <p:txBody>
          <a:bodyPr>
            <a:normAutofit/>
          </a:bodyPr>
          <a:lstStyle/>
          <a:p>
            <a:r>
              <a:rPr lang="en-US"/>
              <a:t>PAIN </a:t>
            </a:r>
            <a:r>
              <a:rPr lang="en-US" u="sng"/>
              <a:t>is</a:t>
            </a:r>
            <a:r>
              <a:rPr lang="en-US"/>
              <a:t> PREDICTABLE</a:t>
            </a:r>
          </a:p>
        </p:txBody>
      </p:sp>
      <p:sp>
        <p:nvSpPr>
          <p:cNvPr id="4" name="Subtitle 3">
            <a:extLst>
              <a:ext uri="{FF2B5EF4-FFF2-40B4-BE49-F238E27FC236}">
                <a16:creationId xmlns:a16="http://schemas.microsoft.com/office/drawing/2014/main" id="{CBB448A0-7255-8EE5-8777-39B0667DC8D0}"/>
              </a:ext>
            </a:extLst>
          </p:cNvPr>
          <p:cNvSpPr>
            <a:spLocks noGrp="1"/>
          </p:cNvSpPr>
          <p:nvPr>
            <p:ph type="subTitle" idx="1"/>
          </p:nvPr>
        </p:nvSpPr>
        <p:spPr>
          <a:xfrm>
            <a:off x="5313933" y="4141784"/>
            <a:ext cx="5958841" cy="1388165"/>
          </a:xfrm>
        </p:spPr>
        <p:txBody>
          <a:bodyPr>
            <a:normAutofit/>
          </a:bodyPr>
          <a:lstStyle/>
          <a:p>
            <a:endParaRPr lang="en-US"/>
          </a:p>
        </p:txBody>
      </p:sp>
      <p:pic>
        <p:nvPicPr>
          <p:cNvPr id="6" name="Graphic 5" descr="Stethoscope">
            <a:extLst>
              <a:ext uri="{FF2B5EF4-FFF2-40B4-BE49-F238E27FC236}">
                <a16:creationId xmlns:a16="http://schemas.microsoft.com/office/drawing/2014/main" id="{454760BA-95E0-1C36-A6C8-8700CBF418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2065" y="1860302"/>
            <a:ext cx="3135414" cy="3135414"/>
          </a:xfrm>
          <a:prstGeom prst="rect">
            <a:avLst/>
          </a:prstGeom>
        </p:spPr>
      </p:pic>
    </p:spTree>
    <p:extLst>
      <p:ext uri="{BB962C8B-B14F-4D97-AF65-F5344CB8AC3E}">
        <p14:creationId xmlns:p14="http://schemas.microsoft.com/office/powerpoint/2010/main" val="98134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3"/>
            <a:ext cx="10058400" cy="1640167"/>
          </a:xfrm>
        </p:spPr>
        <p:txBody>
          <a:bodyPr>
            <a:normAutofit fontScale="90000"/>
          </a:bodyPr>
          <a:lstStyle/>
          <a:p>
            <a:r>
              <a:rPr lang="en-US" dirty="0"/>
              <a:t>Michigan Open study shows success in decreasing opioids without increasing post-surgical pain</a:t>
            </a:r>
          </a:p>
        </p:txBody>
      </p:sp>
      <p:sp>
        <p:nvSpPr>
          <p:cNvPr id="9" name="Content Placeholder 8"/>
          <p:cNvSpPr>
            <a:spLocks noGrp="1"/>
          </p:cNvSpPr>
          <p:nvPr>
            <p:ph sz="half" idx="1"/>
          </p:nvPr>
        </p:nvSpPr>
        <p:spPr>
          <a:xfrm>
            <a:off x="1097279" y="2211977"/>
            <a:ext cx="4937760" cy="3161212"/>
          </a:xfrm>
        </p:spPr>
        <p:txBody>
          <a:bodyPr>
            <a:normAutofit fontScale="92500" lnSpcReduction="20000"/>
          </a:bodyPr>
          <a:lstStyle/>
          <a:p>
            <a:pPr algn="ctr"/>
            <a:r>
              <a:rPr lang="en-US" b="1" dirty="0"/>
              <a:t>STUDY DESIGN</a:t>
            </a:r>
          </a:p>
          <a:p>
            <a:endParaRPr lang="en-US" dirty="0"/>
          </a:p>
          <a:p>
            <a:r>
              <a:rPr lang="en-US" dirty="0"/>
              <a:t>Published in JAMA Surgery</a:t>
            </a:r>
          </a:p>
          <a:p>
            <a:r>
              <a:rPr lang="en-US" dirty="0"/>
              <a:t>2017</a:t>
            </a:r>
          </a:p>
          <a:p>
            <a:r>
              <a:rPr lang="en-US" dirty="0"/>
              <a:t>2,392 patients</a:t>
            </a:r>
          </a:p>
          <a:p>
            <a:r>
              <a:rPr lang="en-US" dirty="0"/>
              <a:t>12 Common Operations</a:t>
            </a:r>
          </a:p>
          <a:p>
            <a:r>
              <a:rPr lang="en-US" dirty="0"/>
              <a:t>33 Hospitals</a:t>
            </a:r>
          </a:p>
          <a:p>
            <a:r>
              <a:rPr lang="en-US" dirty="0"/>
              <a:t>30 = Median # of pills prescribed</a:t>
            </a:r>
          </a:p>
        </p:txBody>
      </p:sp>
      <p:sp>
        <p:nvSpPr>
          <p:cNvPr id="10" name="Content Placeholder 9"/>
          <p:cNvSpPr>
            <a:spLocks noGrp="1"/>
          </p:cNvSpPr>
          <p:nvPr>
            <p:ph sz="half" idx="2"/>
          </p:nvPr>
        </p:nvSpPr>
        <p:spPr>
          <a:xfrm>
            <a:off x="6200503" y="2211976"/>
            <a:ext cx="4772296" cy="3579223"/>
          </a:xfrm>
        </p:spPr>
        <p:txBody>
          <a:bodyPr>
            <a:normAutofit fontScale="92500" lnSpcReduction="20000"/>
          </a:bodyPr>
          <a:lstStyle/>
          <a:p>
            <a:pPr algn="ctr"/>
            <a:r>
              <a:rPr lang="en-US" b="1" dirty="0"/>
              <a:t>RESULTS</a:t>
            </a:r>
          </a:p>
          <a:p>
            <a:endParaRPr lang="en-US" b="1" dirty="0"/>
          </a:p>
          <a:p>
            <a:r>
              <a:rPr lang="en-US" dirty="0"/>
              <a:t>9 = median # of pills used (27%)</a:t>
            </a:r>
          </a:p>
          <a:p>
            <a:r>
              <a:rPr lang="en-US" dirty="0"/>
              <a:t>Size Matters: For every 10 extra pills prescribed patients took an extra 5 pills</a:t>
            </a:r>
          </a:p>
          <a:p>
            <a:r>
              <a:rPr lang="en-US" dirty="0"/>
              <a:t>6% - 10%: Percentage of patients still taking  opioids 3 – 6 months later</a:t>
            </a:r>
          </a:p>
        </p:txBody>
      </p:sp>
    </p:spTree>
    <p:extLst>
      <p:ext uri="{BB962C8B-B14F-4D97-AF65-F5344CB8AC3E}">
        <p14:creationId xmlns:p14="http://schemas.microsoft.com/office/powerpoint/2010/main" val="331311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80346"/>
          </a:xfrm>
        </p:spPr>
        <p:txBody>
          <a:bodyPr/>
          <a:lstStyle/>
          <a:p>
            <a:r>
              <a:rPr lang="en-US" dirty="0"/>
              <a:t>MICHIGAN OPEN RECOMMENDATIONS</a:t>
            </a:r>
          </a:p>
        </p:txBody>
      </p:sp>
      <p:sp>
        <p:nvSpPr>
          <p:cNvPr id="4" name="Content Placeholder 3"/>
          <p:cNvSpPr>
            <a:spLocks noGrp="1"/>
          </p:cNvSpPr>
          <p:nvPr>
            <p:ph sz="half" idx="2"/>
          </p:nvPr>
        </p:nvSpPr>
        <p:spPr>
          <a:xfrm>
            <a:off x="6217920" y="1445623"/>
            <a:ext cx="4937760" cy="4850672"/>
          </a:xfrm>
        </p:spPr>
        <p:txBody>
          <a:bodyPr>
            <a:normAutofit fontScale="85000" lnSpcReduction="10000"/>
          </a:bodyPr>
          <a:lstStyle/>
          <a:p>
            <a:r>
              <a:rPr lang="en-US" b="1" dirty="0"/>
              <a:t>Procedure                              # 5mg Oxycodone</a:t>
            </a:r>
          </a:p>
          <a:p>
            <a:r>
              <a:rPr lang="en-US" dirty="0"/>
              <a:t>Cardiac Surgery Open                        0 – 25</a:t>
            </a:r>
          </a:p>
          <a:p>
            <a:r>
              <a:rPr lang="en-US" dirty="0"/>
              <a:t>Cesarean Section                                0 – 20</a:t>
            </a:r>
          </a:p>
          <a:p>
            <a:r>
              <a:rPr lang="en-US" dirty="0"/>
              <a:t>Breast Biopsy                                       0 - 5</a:t>
            </a:r>
          </a:p>
          <a:p>
            <a:r>
              <a:rPr lang="en-US" dirty="0"/>
              <a:t>Simple Mastectomy                           0 - 20</a:t>
            </a:r>
          </a:p>
          <a:p>
            <a:r>
              <a:rPr lang="en-US" dirty="0"/>
              <a:t>Radical Mastectomy                          0 - 30</a:t>
            </a:r>
          </a:p>
          <a:p>
            <a:r>
              <a:rPr lang="en-US" dirty="0"/>
              <a:t>Total Hip Arthroplasty                       0 - 50</a:t>
            </a:r>
          </a:p>
          <a:p>
            <a:r>
              <a:rPr lang="en-US" dirty="0"/>
              <a:t>Total Knee Arthroplasty                    0 - 50</a:t>
            </a:r>
          </a:p>
        </p:txBody>
      </p:sp>
      <p:sp>
        <p:nvSpPr>
          <p:cNvPr id="8" name="Content Placeholder 7"/>
          <p:cNvSpPr>
            <a:spLocks noGrp="1"/>
          </p:cNvSpPr>
          <p:nvPr>
            <p:ph sz="half" idx="1"/>
          </p:nvPr>
        </p:nvSpPr>
        <p:spPr>
          <a:xfrm>
            <a:off x="1097279" y="1445623"/>
            <a:ext cx="4937760" cy="4850673"/>
          </a:xfrm>
        </p:spPr>
        <p:txBody>
          <a:bodyPr>
            <a:normAutofit fontScale="85000" lnSpcReduction="10000"/>
          </a:bodyPr>
          <a:lstStyle/>
          <a:p>
            <a:r>
              <a:rPr lang="en-US" b="1" dirty="0"/>
              <a:t>Procedure </a:t>
            </a:r>
            <a:r>
              <a:rPr lang="en-US" dirty="0"/>
              <a:t>                              </a:t>
            </a:r>
            <a:r>
              <a:rPr lang="en-US" b="1" dirty="0"/>
              <a:t># 5mg Oxycodone</a:t>
            </a:r>
          </a:p>
          <a:p>
            <a:r>
              <a:rPr lang="en-US" dirty="0"/>
              <a:t>Dental Extraction                                 0</a:t>
            </a:r>
          </a:p>
          <a:p>
            <a:r>
              <a:rPr lang="en-US" dirty="0"/>
              <a:t>Thyroidectomy		             0 - 5 </a:t>
            </a:r>
          </a:p>
          <a:p>
            <a:r>
              <a:rPr lang="en-US" dirty="0"/>
              <a:t>Nissen                                                  0 - 10</a:t>
            </a:r>
          </a:p>
          <a:p>
            <a:r>
              <a:rPr lang="en-US" dirty="0"/>
              <a:t>Appendectomy                                  0 - 10</a:t>
            </a:r>
          </a:p>
          <a:p>
            <a:r>
              <a:rPr lang="en-US" dirty="0"/>
              <a:t>Hernia                                                  0 - 10</a:t>
            </a:r>
          </a:p>
          <a:p>
            <a:r>
              <a:rPr lang="en-US" dirty="0"/>
              <a:t>Cholecystectomy Open                    0 - 15</a:t>
            </a:r>
          </a:p>
          <a:p>
            <a:r>
              <a:rPr lang="en-US" dirty="0"/>
              <a:t>Colectomy                                          0 - 15</a:t>
            </a:r>
          </a:p>
          <a:p>
            <a:r>
              <a:rPr lang="en-US" dirty="0"/>
              <a:t>Ileostomy                                            0 - 15</a:t>
            </a:r>
          </a:p>
          <a:p>
            <a:r>
              <a:rPr lang="en-US" dirty="0"/>
              <a:t>Small Bowel Resection                     0 - 20</a:t>
            </a:r>
          </a:p>
          <a:p>
            <a:r>
              <a:rPr lang="en-US" dirty="0"/>
              <a:t>Vaginal Hysterectomy                      0 - 15</a:t>
            </a:r>
          </a:p>
          <a:p>
            <a:r>
              <a:rPr lang="en-US" dirty="0"/>
              <a:t>Carotid Endarterectomy                  0 - 10</a:t>
            </a:r>
          </a:p>
        </p:txBody>
      </p:sp>
    </p:spTree>
    <p:extLst>
      <p:ext uri="{BB962C8B-B14F-4D97-AF65-F5344CB8AC3E}">
        <p14:creationId xmlns:p14="http://schemas.microsoft.com/office/powerpoint/2010/main" val="1280495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FFE5E-2F0B-E15E-7DE9-98EE5FC97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93EC9E-D6C0-29A5-B0DF-774D2C4B1EB5}"/>
              </a:ext>
            </a:extLst>
          </p:cNvPr>
          <p:cNvSpPr>
            <a:spLocks noGrp="1"/>
          </p:cNvSpPr>
          <p:nvPr>
            <p:ph type="title"/>
          </p:nvPr>
        </p:nvSpPr>
        <p:spPr>
          <a:xfrm>
            <a:off x="1097280" y="286604"/>
            <a:ext cx="10058400" cy="880346"/>
          </a:xfrm>
        </p:spPr>
        <p:txBody>
          <a:bodyPr/>
          <a:lstStyle/>
          <a:p>
            <a:r>
              <a:rPr lang="en-US" dirty="0"/>
              <a:t>MICHIGAN OPEN RECOMMENDATIONS</a:t>
            </a:r>
          </a:p>
        </p:txBody>
      </p:sp>
      <p:sp>
        <p:nvSpPr>
          <p:cNvPr id="4" name="Content Placeholder 3">
            <a:extLst>
              <a:ext uri="{FF2B5EF4-FFF2-40B4-BE49-F238E27FC236}">
                <a16:creationId xmlns:a16="http://schemas.microsoft.com/office/drawing/2014/main" id="{0DCB76B1-F020-000F-13BA-389FC4C0E7A2}"/>
              </a:ext>
            </a:extLst>
          </p:cNvPr>
          <p:cNvSpPr>
            <a:spLocks noGrp="1"/>
          </p:cNvSpPr>
          <p:nvPr>
            <p:ph sz="half" idx="2"/>
          </p:nvPr>
        </p:nvSpPr>
        <p:spPr>
          <a:xfrm>
            <a:off x="6217920" y="1445623"/>
            <a:ext cx="4937760" cy="4850672"/>
          </a:xfrm>
        </p:spPr>
        <p:txBody>
          <a:bodyPr>
            <a:normAutofit/>
          </a:bodyPr>
          <a:lstStyle/>
          <a:p>
            <a:r>
              <a:rPr lang="en-US" b="1" dirty="0"/>
              <a:t>Procedure                   # 5mg Oxycodone</a:t>
            </a:r>
          </a:p>
          <a:p>
            <a:r>
              <a:rPr lang="en-US" dirty="0"/>
              <a:t>Cleft Palate                                       0 – 5</a:t>
            </a:r>
          </a:p>
          <a:p>
            <a:r>
              <a:rPr lang="en-US" dirty="0"/>
              <a:t>Circumcision                                         0</a:t>
            </a:r>
          </a:p>
          <a:p>
            <a:r>
              <a:rPr lang="en-US" dirty="0"/>
              <a:t>Hydrocelectomy/Orchidopexy      0</a:t>
            </a:r>
          </a:p>
          <a:p>
            <a:r>
              <a:rPr lang="en-US" dirty="0"/>
              <a:t>Hypospadias                                          0   </a:t>
            </a:r>
          </a:p>
          <a:p>
            <a:r>
              <a:rPr lang="en-US" dirty="0"/>
              <a:t>Penile surgery                                        0</a:t>
            </a:r>
          </a:p>
          <a:p>
            <a:r>
              <a:rPr lang="en-US" dirty="0"/>
              <a:t>Ureteral Reimplant                        0 – 5  </a:t>
            </a:r>
          </a:p>
        </p:txBody>
      </p:sp>
      <p:sp>
        <p:nvSpPr>
          <p:cNvPr id="8" name="Content Placeholder 7">
            <a:extLst>
              <a:ext uri="{FF2B5EF4-FFF2-40B4-BE49-F238E27FC236}">
                <a16:creationId xmlns:a16="http://schemas.microsoft.com/office/drawing/2014/main" id="{E658A7FB-19B9-EAEB-B317-EFB6D3C112F5}"/>
              </a:ext>
            </a:extLst>
          </p:cNvPr>
          <p:cNvSpPr>
            <a:spLocks noGrp="1"/>
          </p:cNvSpPr>
          <p:nvPr>
            <p:ph sz="half" idx="1"/>
          </p:nvPr>
        </p:nvSpPr>
        <p:spPr>
          <a:xfrm>
            <a:off x="1097279" y="1445623"/>
            <a:ext cx="4937760" cy="4850673"/>
          </a:xfrm>
        </p:spPr>
        <p:txBody>
          <a:bodyPr>
            <a:normAutofit/>
          </a:bodyPr>
          <a:lstStyle/>
          <a:p>
            <a:r>
              <a:rPr lang="en-US" b="1" dirty="0"/>
              <a:t>Procedure </a:t>
            </a:r>
            <a:r>
              <a:rPr lang="en-US" dirty="0"/>
              <a:t>                   </a:t>
            </a:r>
            <a:r>
              <a:rPr lang="en-US" b="1" dirty="0"/>
              <a:t>#5mg Oxycodone</a:t>
            </a:r>
          </a:p>
          <a:p>
            <a:r>
              <a:rPr lang="en-US" dirty="0"/>
              <a:t>Dental Extraction                                 0</a:t>
            </a:r>
          </a:p>
          <a:p>
            <a:r>
              <a:rPr lang="en-US" dirty="0"/>
              <a:t>Appendectomy		       0 </a:t>
            </a:r>
          </a:p>
          <a:p>
            <a:r>
              <a:rPr lang="en-US" dirty="0"/>
              <a:t>Inguinal Hernia                                      0</a:t>
            </a:r>
          </a:p>
          <a:p>
            <a:r>
              <a:rPr lang="en-US" dirty="0"/>
              <a:t>Umbilical Hernia                                   0 </a:t>
            </a:r>
          </a:p>
          <a:p>
            <a:r>
              <a:rPr lang="en-US" dirty="0"/>
              <a:t>Adenoidectomy                                    0</a:t>
            </a:r>
          </a:p>
          <a:p>
            <a:r>
              <a:rPr lang="en-US" dirty="0"/>
              <a:t>Mastoidectomy                                    0</a:t>
            </a:r>
          </a:p>
          <a:p>
            <a:r>
              <a:rPr lang="en-US" dirty="0"/>
              <a:t>Tympanostomy                                    0</a:t>
            </a:r>
          </a:p>
          <a:p>
            <a:r>
              <a:rPr lang="en-US" dirty="0"/>
              <a:t>Tonsillectomy (11 and under)      0-5</a:t>
            </a:r>
          </a:p>
          <a:p>
            <a:r>
              <a:rPr lang="en-US" dirty="0"/>
              <a:t>Tonsillectomy (12 and up)           0 - 15</a:t>
            </a:r>
          </a:p>
        </p:txBody>
      </p:sp>
    </p:spTree>
    <p:extLst>
      <p:ext uri="{BB962C8B-B14F-4D97-AF65-F5344CB8AC3E}">
        <p14:creationId xmlns:p14="http://schemas.microsoft.com/office/powerpoint/2010/main" val="202216495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1968</TotalTime>
  <Words>1396</Words>
  <Application>Microsoft Office PowerPoint</Application>
  <PresentationFormat>Widescreen</PresentationFormat>
  <Paragraphs>132</Paragraphs>
  <Slides>27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27</vt:i4>
      </vt:variant>
    </vt:vector>
  </HeadingPairs>
  <TitlesOfParts>
    <vt:vector size="29" baseType="lpstr">
      <vt:lpstr>Corbel</vt:lpstr>
      <vt:lpstr>Basis</vt:lpstr>
      <vt:lpstr>Acute Pain Management in the Pediatric &amp; Adolescent Patient</vt:lpstr>
      <vt:lpstr>DISCLOSURES</vt:lpstr>
      <vt:lpstr>Clinical Practice Guidelines</vt:lpstr>
      <vt:lpstr>Opioid Prescribing for Acute Pain Management in Children and Adolescents in Outpatient Settings: Clinical Practice Guideline Free </vt:lpstr>
      <vt:lpstr>BACKGROUND INFORMATION</vt:lpstr>
      <vt:lpstr>PAIN is PREDICTABLE</vt:lpstr>
      <vt:lpstr>Michigan Open study shows success in decreasing opioids without increasing post-surgical pain</vt:lpstr>
      <vt:lpstr>MICHIGAN OPEN RECOMMENDATIONS</vt:lpstr>
      <vt:lpstr>MICHIGAN OPEN RECOMMENDATIONS</vt:lpstr>
      <vt:lpstr>PAIN is CULTURAL </vt:lpstr>
      <vt:lpstr>Opioid Prescribing After Surgery in the United States, Canada, and Sweden</vt:lpstr>
      <vt:lpstr>ADDICTION is a PEDIATRIC Disorder</vt:lpstr>
      <vt:lpstr>Epidemiology</vt:lpstr>
      <vt:lpstr>PATHOPHYSIOLOGY</vt:lpstr>
      <vt:lpstr>Clinical Practice Guidelines</vt:lpstr>
      <vt:lpstr>Evidence  &amp; Recommendations</vt:lpstr>
      <vt:lpstr>KAS 1</vt:lpstr>
      <vt:lpstr>KAS 2</vt:lpstr>
      <vt:lpstr>KAS 3</vt:lpstr>
      <vt:lpstr>KAS 4.1 thru 4.4 Thou Shall NOT use Codeine/Tramadol</vt:lpstr>
      <vt:lpstr>Kas 5</vt:lpstr>
      <vt:lpstr>KAS 6</vt:lpstr>
      <vt:lpstr>KAS 7</vt:lpstr>
      <vt:lpstr>KAS 8</vt:lpstr>
      <vt:lpstr>KAS 9  </vt:lpstr>
      <vt:lpstr>CONCLUSIONS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Mentel</dc:creator>
  <cp:lastModifiedBy>Marc Mentel</cp:lastModifiedBy>
  <cp:revision>1</cp:revision>
  <dcterms:created xsi:type="dcterms:W3CDTF">2025-06-01T02:59:39Z</dcterms:created>
  <dcterms:modified xsi:type="dcterms:W3CDTF">2025-06-04T17:26:44Z</dcterms:modified>
</cp:coreProperties>
</file>