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6"/>
  </p:notesMasterIdLst>
  <p:sldIdLst>
    <p:sldId id="256" r:id="rId5"/>
    <p:sldId id="339" r:id="rId6"/>
    <p:sldId id="6044" r:id="rId7"/>
    <p:sldId id="6125" r:id="rId8"/>
    <p:sldId id="6128" r:id="rId9"/>
    <p:sldId id="6046" r:id="rId10"/>
    <p:sldId id="6126" r:id="rId11"/>
    <p:sldId id="6127" r:id="rId12"/>
    <p:sldId id="6130" r:id="rId13"/>
    <p:sldId id="6136" r:id="rId14"/>
    <p:sldId id="6113" r:id="rId15"/>
    <p:sldId id="6116" r:id="rId16"/>
    <p:sldId id="6117" r:id="rId17"/>
    <p:sldId id="6048" r:id="rId18"/>
    <p:sldId id="6134" r:id="rId19"/>
    <p:sldId id="6132" r:id="rId20"/>
    <p:sldId id="6135" r:id="rId21"/>
    <p:sldId id="6133" r:id="rId22"/>
    <p:sldId id="6118" r:id="rId23"/>
    <p:sldId id="6119" r:id="rId24"/>
    <p:sldId id="6120" r:id="rId25"/>
    <p:sldId id="6106" r:id="rId26"/>
    <p:sldId id="6109" r:id="rId27"/>
    <p:sldId id="1149" r:id="rId28"/>
    <p:sldId id="6137" r:id="rId29"/>
    <p:sldId id="6085" r:id="rId30"/>
    <p:sldId id="6124" r:id="rId31"/>
    <p:sldId id="6108" r:id="rId32"/>
    <p:sldId id="6055" r:id="rId33"/>
    <p:sldId id="6123" r:id="rId34"/>
    <p:sldId id="609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ABA3F1-7B5D-4A3C-A059-15F57EC67489}" v="72" dt="2026-04-16T16:59:59.6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image" Target="../media/image6.svg"/><Relationship Id="rId4" Type="http://schemas.openxmlformats.org/officeDocument/2006/relationships/image" Target="../media/image9.svg"/></Relationships>
</file>

<file path=ppt/diagrams/_rels/data1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svg"/><Relationship Id="rId1" Type="http://schemas.openxmlformats.org/officeDocument/2006/relationships/hyperlink" Target="https://mt.accessgov.com/dphhs/Forms/Page/medicaid/changeofaddress/1" TargetMode="External"/><Relationship Id="rId4" Type="http://schemas.openxmlformats.org/officeDocument/2006/relationships/image" Target="../media/image27.svg"/></Relationships>
</file>

<file path=ppt/diagrams/_rels/data1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svg"/><Relationship Id="rId1" Type="http://schemas.openxmlformats.org/officeDocument/2006/relationships/image" Target="../media/image29.svg"/></Relationships>
</file>

<file path=ppt/diagrams/_rels/data8.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image" Target="../media/image6.svg"/><Relationship Id="rId4" Type="http://schemas.openxmlformats.org/officeDocument/2006/relationships/image" Target="../media/image9.svg"/></Relationships>
</file>

<file path=ppt/diagrams/_rels/drawing1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hyperlink" Target="https://mt.accessgov.com/dphhs/Forms/Page/medicaid/changeofaddress/1" TargetMode="External"/><Relationship Id="rId1" Type="http://schemas.openxmlformats.org/officeDocument/2006/relationships/image" Target="../media/image25.svg"/><Relationship Id="rId4" Type="http://schemas.openxmlformats.org/officeDocument/2006/relationships/image" Target="../media/image27.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svg"/><Relationship Id="rId1" Type="http://schemas.openxmlformats.org/officeDocument/2006/relationships/image" Target="../media/image29.svg"/></Relationships>
</file>

<file path=ppt/diagrams/_rels/drawing8.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305E8D-4A45-4068-956E-B518BEE3D5B3}"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FAAEB879-3C29-4E32-8E0E-E425794D5AF9}">
      <dgm:prSet custT="1"/>
      <dgm:spPr/>
      <dgm:t>
        <a:bodyPr/>
        <a:lstStyle/>
        <a:p>
          <a:pPr>
            <a:lnSpc>
              <a:spcPct val="100000"/>
            </a:lnSpc>
          </a:pPr>
          <a:r>
            <a:rPr lang="en-US" sz="3200" dirty="0"/>
            <a:t>Welcome and Introductions</a:t>
          </a:r>
        </a:p>
      </dgm:t>
    </dgm:pt>
    <dgm:pt modelId="{7BD6F683-9DC5-4C12-BDD0-6463D87D804A}" type="parTrans" cxnId="{59A1A44A-08ED-40AE-B67F-B54922E7A27E}">
      <dgm:prSet/>
      <dgm:spPr/>
      <dgm:t>
        <a:bodyPr/>
        <a:lstStyle/>
        <a:p>
          <a:endParaRPr lang="en-US"/>
        </a:p>
      </dgm:t>
    </dgm:pt>
    <dgm:pt modelId="{AECF1340-FB6C-4F91-B858-B1AD51249558}" type="sibTrans" cxnId="{59A1A44A-08ED-40AE-B67F-B54922E7A27E}">
      <dgm:prSet/>
      <dgm:spPr/>
      <dgm:t>
        <a:bodyPr/>
        <a:lstStyle/>
        <a:p>
          <a:endParaRPr lang="en-US"/>
        </a:p>
      </dgm:t>
    </dgm:pt>
    <dgm:pt modelId="{2832B1E4-62C0-417A-B743-E2C55C34C45E}">
      <dgm:prSet custT="1"/>
      <dgm:spPr/>
      <dgm:t>
        <a:bodyPr/>
        <a:lstStyle/>
        <a:p>
          <a:pPr>
            <a:lnSpc>
              <a:spcPct val="100000"/>
            </a:lnSpc>
          </a:pPr>
          <a:r>
            <a:rPr lang="en-US" sz="3200" dirty="0"/>
            <a:t>Medicaid Updates and Eligibility Reminders</a:t>
          </a:r>
        </a:p>
      </dgm:t>
    </dgm:pt>
    <dgm:pt modelId="{22938839-22AB-4107-AF80-CA85DFDD887C}" type="parTrans" cxnId="{E2EAD1F9-A2C1-4515-AEF4-3F20E8AD9678}">
      <dgm:prSet/>
      <dgm:spPr/>
      <dgm:t>
        <a:bodyPr/>
        <a:lstStyle/>
        <a:p>
          <a:endParaRPr lang="en-US"/>
        </a:p>
      </dgm:t>
    </dgm:pt>
    <dgm:pt modelId="{E814E3AD-C515-46B8-A0D6-67F89C4F0721}" type="sibTrans" cxnId="{E2EAD1F9-A2C1-4515-AEF4-3F20E8AD9678}">
      <dgm:prSet/>
      <dgm:spPr/>
      <dgm:t>
        <a:bodyPr/>
        <a:lstStyle/>
        <a:p>
          <a:endParaRPr lang="en-US"/>
        </a:p>
      </dgm:t>
    </dgm:pt>
    <dgm:pt modelId="{9745503D-F1B9-4FFD-A7E0-A58B0644F370}">
      <dgm:prSet custT="1"/>
      <dgm:spPr/>
      <dgm:t>
        <a:bodyPr/>
        <a:lstStyle/>
        <a:p>
          <a:pPr>
            <a:lnSpc>
              <a:spcPct val="100000"/>
            </a:lnSpc>
          </a:pPr>
          <a:r>
            <a:rPr lang="en-US" sz="3200" dirty="0"/>
            <a:t>Community Engagement and Exemptions</a:t>
          </a:r>
        </a:p>
      </dgm:t>
    </dgm:pt>
    <dgm:pt modelId="{6DDA4416-A4AD-4B34-A107-FB9E7B3B6615}" type="parTrans" cxnId="{B8720897-849E-42A2-8D3C-A67F0BEC87DE}">
      <dgm:prSet/>
      <dgm:spPr/>
      <dgm:t>
        <a:bodyPr/>
        <a:lstStyle/>
        <a:p>
          <a:endParaRPr lang="en-US"/>
        </a:p>
      </dgm:t>
    </dgm:pt>
    <dgm:pt modelId="{0F90B0EB-EDB0-42A1-96DD-9B1A0CDF8375}" type="sibTrans" cxnId="{B8720897-849E-42A2-8D3C-A67F0BEC87DE}">
      <dgm:prSet/>
      <dgm:spPr/>
      <dgm:t>
        <a:bodyPr/>
        <a:lstStyle/>
        <a:p>
          <a:endParaRPr lang="en-US"/>
        </a:p>
      </dgm:t>
    </dgm:pt>
    <dgm:pt modelId="{BB8F5925-8AF8-4E9C-8465-DE6480FBEA21}">
      <dgm:prSet custT="1"/>
      <dgm:spPr/>
      <dgm:t>
        <a:bodyPr/>
        <a:lstStyle/>
        <a:p>
          <a:pPr>
            <a:lnSpc>
              <a:spcPct val="100000"/>
            </a:lnSpc>
          </a:pPr>
          <a:r>
            <a:rPr lang="en-US" sz="3200"/>
            <a:t>What’s Next?</a:t>
          </a:r>
        </a:p>
      </dgm:t>
    </dgm:pt>
    <dgm:pt modelId="{6C7F0520-2B29-4768-B8B5-BBAE99365C32}" type="parTrans" cxnId="{93F33F3C-5175-4D74-BD6E-4D6A12EA1FD2}">
      <dgm:prSet/>
      <dgm:spPr/>
      <dgm:t>
        <a:bodyPr/>
        <a:lstStyle/>
        <a:p>
          <a:endParaRPr lang="en-US"/>
        </a:p>
      </dgm:t>
    </dgm:pt>
    <dgm:pt modelId="{FB4AEBA7-36D1-4280-9667-A862ADF7C5E6}" type="sibTrans" cxnId="{93F33F3C-5175-4D74-BD6E-4D6A12EA1FD2}">
      <dgm:prSet/>
      <dgm:spPr/>
      <dgm:t>
        <a:bodyPr/>
        <a:lstStyle/>
        <a:p>
          <a:endParaRPr lang="en-US"/>
        </a:p>
      </dgm:t>
    </dgm:pt>
    <dgm:pt modelId="{88354758-1951-4CB8-9324-371D64DC99FF}" type="pres">
      <dgm:prSet presAssocID="{C3305E8D-4A45-4068-956E-B518BEE3D5B3}" presName="root" presStyleCnt="0">
        <dgm:presLayoutVars>
          <dgm:dir/>
          <dgm:resizeHandles val="exact"/>
        </dgm:presLayoutVars>
      </dgm:prSet>
      <dgm:spPr/>
    </dgm:pt>
    <dgm:pt modelId="{70926A4F-3CC9-4727-859C-0C940C6DDDEC}" type="pres">
      <dgm:prSet presAssocID="{FAAEB879-3C29-4E32-8E0E-E425794D5AF9}" presName="compNode" presStyleCnt="0"/>
      <dgm:spPr/>
    </dgm:pt>
    <dgm:pt modelId="{EF9EE835-8F03-4329-A77D-3BD84A0F3A12}" type="pres">
      <dgm:prSet presAssocID="{FAAEB879-3C29-4E32-8E0E-E425794D5AF9}" presName="bgRect" presStyleLbl="bgShp" presStyleIdx="0" presStyleCnt="4"/>
      <dgm:spPr/>
    </dgm:pt>
    <dgm:pt modelId="{6AE1B981-4D42-45FF-AE91-08037EB4F7BE}" type="pres">
      <dgm:prSet presAssocID="{FAAEB879-3C29-4E32-8E0E-E425794D5AF9}"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Handshake"/>
        </a:ext>
      </dgm:extLst>
    </dgm:pt>
    <dgm:pt modelId="{13774876-0B41-4746-A62D-19F171253F34}" type="pres">
      <dgm:prSet presAssocID="{FAAEB879-3C29-4E32-8E0E-E425794D5AF9}" presName="spaceRect" presStyleCnt="0"/>
      <dgm:spPr/>
    </dgm:pt>
    <dgm:pt modelId="{E3D58454-B90B-4176-8BD1-20CC528E4E60}" type="pres">
      <dgm:prSet presAssocID="{FAAEB879-3C29-4E32-8E0E-E425794D5AF9}" presName="parTx" presStyleLbl="revTx" presStyleIdx="0" presStyleCnt="4">
        <dgm:presLayoutVars>
          <dgm:chMax val="0"/>
          <dgm:chPref val="0"/>
        </dgm:presLayoutVars>
      </dgm:prSet>
      <dgm:spPr/>
    </dgm:pt>
    <dgm:pt modelId="{25F190A4-75B4-474A-8981-A62DAF8FF770}" type="pres">
      <dgm:prSet presAssocID="{AECF1340-FB6C-4F91-B858-B1AD51249558}" presName="sibTrans" presStyleCnt="0"/>
      <dgm:spPr/>
    </dgm:pt>
    <dgm:pt modelId="{B493CD73-24B6-4AED-94DB-115069E2948F}" type="pres">
      <dgm:prSet presAssocID="{2832B1E4-62C0-417A-B743-E2C55C34C45E}" presName="compNode" presStyleCnt="0"/>
      <dgm:spPr/>
    </dgm:pt>
    <dgm:pt modelId="{20DCF84C-2680-48B1-8352-8381806A5639}" type="pres">
      <dgm:prSet presAssocID="{2832B1E4-62C0-417A-B743-E2C55C34C45E}" presName="bgRect" presStyleLbl="bgShp" presStyleIdx="1" presStyleCnt="4"/>
      <dgm:spPr/>
    </dgm:pt>
    <dgm:pt modelId="{2D5CC4EB-3F94-47C4-873A-72F0FF66E018}" type="pres">
      <dgm:prSet presAssocID="{2832B1E4-62C0-417A-B743-E2C55C34C45E}"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mputer"/>
        </a:ext>
      </dgm:extLst>
    </dgm:pt>
    <dgm:pt modelId="{92E3E274-B964-4B78-920B-8CA6FC32313F}" type="pres">
      <dgm:prSet presAssocID="{2832B1E4-62C0-417A-B743-E2C55C34C45E}" presName="spaceRect" presStyleCnt="0"/>
      <dgm:spPr/>
    </dgm:pt>
    <dgm:pt modelId="{39E337A1-502C-448A-9926-AE92CFC95595}" type="pres">
      <dgm:prSet presAssocID="{2832B1E4-62C0-417A-B743-E2C55C34C45E}" presName="parTx" presStyleLbl="revTx" presStyleIdx="1" presStyleCnt="4">
        <dgm:presLayoutVars>
          <dgm:chMax val="0"/>
          <dgm:chPref val="0"/>
        </dgm:presLayoutVars>
      </dgm:prSet>
      <dgm:spPr/>
    </dgm:pt>
    <dgm:pt modelId="{3C713611-E0EA-4034-9ABB-51F9C4756820}" type="pres">
      <dgm:prSet presAssocID="{E814E3AD-C515-46B8-A0D6-67F89C4F0721}" presName="sibTrans" presStyleCnt="0"/>
      <dgm:spPr/>
    </dgm:pt>
    <dgm:pt modelId="{1FE51C7A-A433-4928-A3B0-9C2B06D54773}" type="pres">
      <dgm:prSet presAssocID="{9745503D-F1B9-4FFD-A7E0-A58B0644F370}" presName="compNode" presStyleCnt="0"/>
      <dgm:spPr/>
    </dgm:pt>
    <dgm:pt modelId="{F9DA979D-A5AE-4D2D-9983-A6E6BA158EF4}" type="pres">
      <dgm:prSet presAssocID="{9745503D-F1B9-4FFD-A7E0-A58B0644F370}" presName="bgRect" presStyleLbl="bgShp" presStyleIdx="2" presStyleCnt="4"/>
      <dgm:spPr/>
    </dgm:pt>
    <dgm:pt modelId="{7568AB98-4FA3-4BB2-A44E-E9EB2D6DA069}" type="pres">
      <dgm:prSet presAssocID="{9745503D-F1B9-4FFD-A7E0-A58B0644F370}"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Crawl"/>
        </a:ext>
      </dgm:extLst>
    </dgm:pt>
    <dgm:pt modelId="{0106D8F3-6F11-453B-81AF-62DEC2888079}" type="pres">
      <dgm:prSet presAssocID="{9745503D-F1B9-4FFD-A7E0-A58B0644F370}" presName="spaceRect" presStyleCnt="0"/>
      <dgm:spPr/>
    </dgm:pt>
    <dgm:pt modelId="{1465AA85-8A8D-45DF-BE3E-EFBC5C399AA7}" type="pres">
      <dgm:prSet presAssocID="{9745503D-F1B9-4FFD-A7E0-A58B0644F370}" presName="parTx" presStyleLbl="revTx" presStyleIdx="2" presStyleCnt="4">
        <dgm:presLayoutVars>
          <dgm:chMax val="0"/>
          <dgm:chPref val="0"/>
        </dgm:presLayoutVars>
      </dgm:prSet>
      <dgm:spPr/>
    </dgm:pt>
    <dgm:pt modelId="{8F85A13B-F247-4A27-9E69-1D8A725909DD}" type="pres">
      <dgm:prSet presAssocID="{0F90B0EB-EDB0-42A1-96DD-9B1A0CDF8375}" presName="sibTrans" presStyleCnt="0"/>
      <dgm:spPr/>
    </dgm:pt>
    <dgm:pt modelId="{F6BDD36A-2457-4C4E-A4D4-D42D39559FB7}" type="pres">
      <dgm:prSet presAssocID="{BB8F5925-8AF8-4E9C-8465-DE6480FBEA21}" presName="compNode" presStyleCnt="0"/>
      <dgm:spPr/>
    </dgm:pt>
    <dgm:pt modelId="{708A2CF6-D202-4457-BDC5-2803EFD9388C}" type="pres">
      <dgm:prSet presAssocID="{BB8F5925-8AF8-4E9C-8465-DE6480FBEA21}" presName="bgRect" presStyleLbl="bgShp" presStyleIdx="3" presStyleCnt="4"/>
      <dgm:spPr/>
    </dgm:pt>
    <dgm:pt modelId="{4186CDC3-AEFD-4B81-B34B-06CFC6C453E6}" type="pres">
      <dgm:prSet presAssocID="{BB8F5925-8AF8-4E9C-8465-DE6480FBEA21}"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s"/>
        </a:ext>
      </dgm:extLst>
    </dgm:pt>
    <dgm:pt modelId="{ED1D29E4-1B4D-426B-BEB6-0C4075A4530F}" type="pres">
      <dgm:prSet presAssocID="{BB8F5925-8AF8-4E9C-8465-DE6480FBEA21}" presName="spaceRect" presStyleCnt="0"/>
      <dgm:spPr/>
    </dgm:pt>
    <dgm:pt modelId="{C042E486-B5D2-4F5F-A318-00BB82D2F474}" type="pres">
      <dgm:prSet presAssocID="{BB8F5925-8AF8-4E9C-8465-DE6480FBEA21}" presName="parTx" presStyleLbl="revTx" presStyleIdx="3" presStyleCnt="4">
        <dgm:presLayoutVars>
          <dgm:chMax val="0"/>
          <dgm:chPref val="0"/>
        </dgm:presLayoutVars>
      </dgm:prSet>
      <dgm:spPr/>
    </dgm:pt>
  </dgm:ptLst>
  <dgm:cxnLst>
    <dgm:cxn modelId="{B8C11626-12A6-4FE5-B2BD-D38A9BBE9424}" type="presOf" srcId="{9745503D-F1B9-4FFD-A7E0-A58B0644F370}" destId="{1465AA85-8A8D-45DF-BE3E-EFBC5C399AA7}" srcOrd="0" destOrd="0" presId="urn:microsoft.com/office/officeart/2018/2/layout/IconVerticalSolidList"/>
    <dgm:cxn modelId="{93F33F3C-5175-4D74-BD6E-4D6A12EA1FD2}" srcId="{C3305E8D-4A45-4068-956E-B518BEE3D5B3}" destId="{BB8F5925-8AF8-4E9C-8465-DE6480FBEA21}" srcOrd="3" destOrd="0" parTransId="{6C7F0520-2B29-4768-B8B5-BBAE99365C32}" sibTransId="{FB4AEBA7-36D1-4280-9667-A862ADF7C5E6}"/>
    <dgm:cxn modelId="{8E2C6F3D-0F3D-4A22-B69E-CE598C3DA306}" type="presOf" srcId="{BB8F5925-8AF8-4E9C-8465-DE6480FBEA21}" destId="{C042E486-B5D2-4F5F-A318-00BB82D2F474}" srcOrd="0" destOrd="0" presId="urn:microsoft.com/office/officeart/2018/2/layout/IconVerticalSolidList"/>
    <dgm:cxn modelId="{59A1A44A-08ED-40AE-B67F-B54922E7A27E}" srcId="{C3305E8D-4A45-4068-956E-B518BEE3D5B3}" destId="{FAAEB879-3C29-4E32-8E0E-E425794D5AF9}" srcOrd="0" destOrd="0" parTransId="{7BD6F683-9DC5-4C12-BDD0-6463D87D804A}" sibTransId="{AECF1340-FB6C-4F91-B858-B1AD51249558}"/>
    <dgm:cxn modelId="{751C128E-ACBB-446E-B461-C544C49AB57E}" type="presOf" srcId="{2832B1E4-62C0-417A-B743-E2C55C34C45E}" destId="{39E337A1-502C-448A-9926-AE92CFC95595}" srcOrd="0" destOrd="0" presId="urn:microsoft.com/office/officeart/2018/2/layout/IconVerticalSolidList"/>
    <dgm:cxn modelId="{B8720897-849E-42A2-8D3C-A67F0BEC87DE}" srcId="{C3305E8D-4A45-4068-956E-B518BEE3D5B3}" destId="{9745503D-F1B9-4FFD-A7E0-A58B0644F370}" srcOrd="2" destOrd="0" parTransId="{6DDA4416-A4AD-4B34-A107-FB9E7B3B6615}" sibTransId="{0F90B0EB-EDB0-42A1-96DD-9B1A0CDF8375}"/>
    <dgm:cxn modelId="{01F6EAC8-FFC7-4371-8DC8-962A171130D3}" type="presOf" srcId="{FAAEB879-3C29-4E32-8E0E-E425794D5AF9}" destId="{E3D58454-B90B-4176-8BD1-20CC528E4E60}" srcOrd="0" destOrd="0" presId="urn:microsoft.com/office/officeart/2018/2/layout/IconVerticalSolidList"/>
    <dgm:cxn modelId="{CF02FFD9-BD30-4CFA-8A39-D69E9E077A77}" type="presOf" srcId="{C3305E8D-4A45-4068-956E-B518BEE3D5B3}" destId="{88354758-1951-4CB8-9324-371D64DC99FF}" srcOrd="0" destOrd="0" presId="urn:microsoft.com/office/officeart/2018/2/layout/IconVerticalSolidList"/>
    <dgm:cxn modelId="{E2EAD1F9-A2C1-4515-AEF4-3F20E8AD9678}" srcId="{C3305E8D-4A45-4068-956E-B518BEE3D5B3}" destId="{2832B1E4-62C0-417A-B743-E2C55C34C45E}" srcOrd="1" destOrd="0" parTransId="{22938839-22AB-4107-AF80-CA85DFDD887C}" sibTransId="{E814E3AD-C515-46B8-A0D6-67F89C4F0721}"/>
    <dgm:cxn modelId="{6787851D-EA1D-400A-9383-65F77AAE40CE}" type="presParOf" srcId="{88354758-1951-4CB8-9324-371D64DC99FF}" destId="{70926A4F-3CC9-4727-859C-0C940C6DDDEC}" srcOrd="0" destOrd="0" presId="urn:microsoft.com/office/officeart/2018/2/layout/IconVerticalSolidList"/>
    <dgm:cxn modelId="{C5302BC4-0485-400D-87FF-D50C842BEB25}" type="presParOf" srcId="{70926A4F-3CC9-4727-859C-0C940C6DDDEC}" destId="{EF9EE835-8F03-4329-A77D-3BD84A0F3A12}" srcOrd="0" destOrd="0" presId="urn:microsoft.com/office/officeart/2018/2/layout/IconVerticalSolidList"/>
    <dgm:cxn modelId="{B0E95EA1-88F9-4625-BBEA-3415589B3672}" type="presParOf" srcId="{70926A4F-3CC9-4727-859C-0C940C6DDDEC}" destId="{6AE1B981-4D42-45FF-AE91-08037EB4F7BE}" srcOrd="1" destOrd="0" presId="urn:microsoft.com/office/officeart/2018/2/layout/IconVerticalSolidList"/>
    <dgm:cxn modelId="{1047A42C-DBDF-447D-BCED-C0EE97741931}" type="presParOf" srcId="{70926A4F-3CC9-4727-859C-0C940C6DDDEC}" destId="{13774876-0B41-4746-A62D-19F171253F34}" srcOrd="2" destOrd="0" presId="urn:microsoft.com/office/officeart/2018/2/layout/IconVerticalSolidList"/>
    <dgm:cxn modelId="{AB027A37-13D0-4DCD-9B47-A40C174641AA}" type="presParOf" srcId="{70926A4F-3CC9-4727-859C-0C940C6DDDEC}" destId="{E3D58454-B90B-4176-8BD1-20CC528E4E60}" srcOrd="3" destOrd="0" presId="urn:microsoft.com/office/officeart/2018/2/layout/IconVerticalSolidList"/>
    <dgm:cxn modelId="{33B44C39-7749-4B17-840A-0F86BBF7913D}" type="presParOf" srcId="{88354758-1951-4CB8-9324-371D64DC99FF}" destId="{25F190A4-75B4-474A-8981-A62DAF8FF770}" srcOrd="1" destOrd="0" presId="urn:microsoft.com/office/officeart/2018/2/layout/IconVerticalSolidList"/>
    <dgm:cxn modelId="{2DF48B78-4870-4B02-8872-A2BEA2FBD52C}" type="presParOf" srcId="{88354758-1951-4CB8-9324-371D64DC99FF}" destId="{B493CD73-24B6-4AED-94DB-115069E2948F}" srcOrd="2" destOrd="0" presId="urn:microsoft.com/office/officeart/2018/2/layout/IconVerticalSolidList"/>
    <dgm:cxn modelId="{250B70D1-E8D5-4674-8A62-849552F1D3EE}" type="presParOf" srcId="{B493CD73-24B6-4AED-94DB-115069E2948F}" destId="{20DCF84C-2680-48B1-8352-8381806A5639}" srcOrd="0" destOrd="0" presId="urn:microsoft.com/office/officeart/2018/2/layout/IconVerticalSolidList"/>
    <dgm:cxn modelId="{E7ED5556-E430-491E-8AC7-CC7292DDDAE2}" type="presParOf" srcId="{B493CD73-24B6-4AED-94DB-115069E2948F}" destId="{2D5CC4EB-3F94-47C4-873A-72F0FF66E018}" srcOrd="1" destOrd="0" presId="urn:microsoft.com/office/officeart/2018/2/layout/IconVerticalSolidList"/>
    <dgm:cxn modelId="{0CDA29A6-5530-4E91-B25B-AB5C1671F4DA}" type="presParOf" srcId="{B493CD73-24B6-4AED-94DB-115069E2948F}" destId="{92E3E274-B964-4B78-920B-8CA6FC32313F}" srcOrd="2" destOrd="0" presId="urn:microsoft.com/office/officeart/2018/2/layout/IconVerticalSolidList"/>
    <dgm:cxn modelId="{09A23ECB-2BEE-45A0-892A-B60AAE76B20E}" type="presParOf" srcId="{B493CD73-24B6-4AED-94DB-115069E2948F}" destId="{39E337A1-502C-448A-9926-AE92CFC95595}" srcOrd="3" destOrd="0" presId="urn:microsoft.com/office/officeart/2018/2/layout/IconVerticalSolidList"/>
    <dgm:cxn modelId="{116D7259-D973-4F6A-B5C3-BBF78B9D1566}" type="presParOf" srcId="{88354758-1951-4CB8-9324-371D64DC99FF}" destId="{3C713611-E0EA-4034-9ABB-51F9C4756820}" srcOrd="3" destOrd="0" presId="urn:microsoft.com/office/officeart/2018/2/layout/IconVerticalSolidList"/>
    <dgm:cxn modelId="{32EECC2A-ACF7-4CFE-B7D5-28FAAF8C12E3}" type="presParOf" srcId="{88354758-1951-4CB8-9324-371D64DC99FF}" destId="{1FE51C7A-A433-4928-A3B0-9C2B06D54773}" srcOrd="4" destOrd="0" presId="urn:microsoft.com/office/officeart/2018/2/layout/IconVerticalSolidList"/>
    <dgm:cxn modelId="{F0D79A50-1883-4822-A556-66799B15F574}" type="presParOf" srcId="{1FE51C7A-A433-4928-A3B0-9C2B06D54773}" destId="{F9DA979D-A5AE-4D2D-9983-A6E6BA158EF4}" srcOrd="0" destOrd="0" presId="urn:microsoft.com/office/officeart/2018/2/layout/IconVerticalSolidList"/>
    <dgm:cxn modelId="{DD2ECBC8-AD56-4A88-88FE-A00A6956D6C9}" type="presParOf" srcId="{1FE51C7A-A433-4928-A3B0-9C2B06D54773}" destId="{7568AB98-4FA3-4BB2-A44E-E9EB2D6DA069}" srcOrd="1" destOrd="0" presId="urn:microsoft.com/office/officeart/2018/2/layout/IconVerticalSolidList"/>
    <dgm:cxn modelId="{E068CCA7-BCED-409C-A572-7B85A8D5F23C}" type="presParOf" srcId="{1FE51C7A-A433-4928-A3B0-9C2B06D54773}" destId="{0106D8F3-6F11-453B-81AF-62DEC2888079}" srcOrd="2" destOrd="0" presId="urn:microsoft.com/office/officeart/2018/2/layout/IconVerticalSolidList"/>
    <dgm:cxn modelId="{D226EEBC-8947-4CF6-B716-E3ED9E8F72CD}" type="presParOf" srcId="{1FE51C7A-A433-4928-A3B0-9C2B06D54773}" destId="{1465AA85-8A8D-45DF-BE3E-EFBC5C399AA7}" srcOrd="3" destOrd="0" presId="urn:microsoft.com/office/officeart/2018/2/layout/IconVerticalSolidList"/>
    <dgm:cxn modelId="{4A76C2AB-B263-4BAE-85A3-C034DEA577C3}" type="presParOf" srcId="{88354758-1951-4CB8-9324-371D64DC99FF}" destId="{8F85A13B-F247-4A27-9E69-1D8A725909DD}" srcOrd="5" destOrd="0" presId="urn:microsoft.com/office/officeart/2018/2/layout/IconVerticalSolidList"/>
    <dgm:cxn modelId="{1E1197C2-025F-4562-98C9-863186B613A4}" type="presParOf" srcId="{88354758-1951-4CB8-9324-371D64DC99FF}" destId="{F6BDD36A-2457-4C4E-A4D4-D42D39559FB7}" srcOrd="6" destOrd="0" presId="urn:microsoft.com/office/officeart/2018/2/layout/IconVerticalSolidList"/>
    <dgm:cxn modelId="{2CB308DC-C272-4D18-882D-70DB6945B5BB}" type="presParOf" srcId="{F6BDD36A-2457-4C4E-A4D4-D42D39559FB7}" destId="{708A2CF6-D202-4457-BDC5-2803EFD9388C}" srcOrd="0" destOrd="0" presId="urn:microsoft.com/office/officeart/2018/2/layout/IconVerticalSolidList"/>
    <dgm:cxn modelId="{B30AFF46-E0DA-41DD-8CEE-D3AF199D08E3}" type="presParOf" srcId="{F6BDD36A-2457-4C4E-A4D4-D42D39559FB7}" destId="{4186CDC3-AEFD-4B81-B34B-06CFC6C453E6}" srcOrd="1" destOrd="0" presId="urn:microsoft.com/office/officeart/2018/2/layout/IconVerticalSolidList"/>
    <dgm:cxn modelId="{D9415FBA-A886-4CAC-8B86-7842804B54C1}" type="presParOf" srcId="{F6BDD36A-2457-4C4E-A4D4-D42D39559FB7}" destId="{ED1D29E4-1B4D-426B-BEB6-0C4075A4530F}" srcOrd="2" destOrd="0" presId="urn:microsoft.com/office/officeart/2018/2/layout/IconVerticalSolidList"/>
    <dgm:cxn modelId="{F7E53B9B-8A24-4D47-993A-AACAC71272DE}" type="presParOf" srcId="{F6BDD36A-2457-4C4E-A4D4-D42D39559FB7}" destId="{C042E486-B5D2-4F5F-A318-00BB82D2F47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AFD2569-6EB3-4382-8076-D6D1B9C03C31}"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A7D6A7A9-ED74-4A69-8234-22A2D1A0F409}">
      <dgm:prSet/>
      <dgm:spPr/>
      <dgm:t>
        <a:bodyPr/>
        <a:lstStyle/>
        <a:p>
          <a:r>
            <a:rPr lang="en-US"/>
            <a:t>American Indians and Alaska Natives</a:t>
          </a:r>
        </a:p>
      </dgm:t>
    </dgm:pt>
    <dgm:pt modelId="{A8B53845-8E68-4864-8B5F-C21211EC27EA}" type="parTrans" cxnId="{E92E6D7A-E3CF-4722-AFF8-58D5E7A44047}">
      <dgm:prSet/>
      <dgm:spPr/>
      <dgm:t>
        <a:bodyPr/>
        <a:lstStyle/>
        <a:p>
          <a:endParaRPr lang="en-US"/>
        </a:p>
      </dgm:t>
    </dgm:pt>
    <dgm:pt modelId="{783DEFB6-03A2-466B-96BB-D7419B2455C0}" type="sibTrans" cxnId="{E92E6D7A-E3CF-4722-AFF8-58D5E7A44047}">
      <dgm:prSet/>
      <dgm:spPr/>
      <dgm:t>
        <a:bodyPr/>
        <a:lstStyle/>
        <a:p>
          <a:endParaRPr lang="en-US"/>
        </a:p>
      </dgm:t>
    </dgm:pt>
    <dgm:pt modelId="{6AF6CA69-7744-40EC-85C0-176CFB440468}">
      <dgm:prSet/>
      <dgm:spPr/>
      <dgm:t>
        <a:bodyPr/>
        <a:lstStyle/>
        <a:p>
          <a:r>
            <a:rPr lang="en-US"/>
            <a:t>Children 18 and younger</a:t>
          </a:r>
        </a:p>
      </dgm:t>
    </dgm:pt>
    <dgm:pt modelId="{1E39D68F-B108-486B-AF40-D48A3F399449}" type="parTrans" cxnId="{CB910005-79A6-4C64-9D73-F09DAF63BFF5}">
      <dgm:prSet/>
      <dgm:spPr/>
      <dgm:t>
        <a:bodyPr/>
        <a:lstStyle/>
        <a:p>
          <a:endParaRPr lang="en-US"/>
        </a:p>
      </dgm:t>
    </dgm:pt>
    <dgm:pt modelId="{43E2AA0C-06CF-47AA-9C98-892D781CB5F5}" type="sibTrans" cxnId="{CB910005-79A6-4C64-9D73-F09DAF63BFF5}">
      <dgm:prSet/>
      <dgm:spPr/>
      <dgm:t>
        <a:bodyPr/>
        <a:lstStyle/>
        <a:p>
          <a:endParaRPr lang="en-US"/>
        </a:p>
      </dgm:t>
    </dgm:pt>
    <dgm:pt modelId="{0D09A906-5554-4790-A145-86B1ABA5CFD5}">
      <dgm:prSet/>
      <dgm:spPr/>
      <dgm:t>
        <a:bodyPr/>
        <a:lstStyle/>
        <a:p>
          <a:r>
            <a:rPr lang="en-US"/>
            <a:t>Adults 65 and older</a:t>
          </a:r>
        </a:p>
      </dgm:t>
    </dgm:pt>
    <dgm:pt modelId="{AE685439-E06D-4CA5-B0FC-D2AC5CE31411}" type="parTrans" cxnId="{C3594E03-7137-4112-A299-5BE060BBEA2E}">
      <dgm:prSet/>
      <dgm:spPr/>
      <dgm:t>
        <a:bodyPr/>
        <a:lstStyle/>
        <a:p>
          <a:endParaRPr lang="en-US"/>
        </a:p>
      </dgm:t>
    </dgm:pt>
    <dgm:pt modelId="{9178A4C8-66AB-4D5A-8418-22B50C61BC9A}" type="sibTrans" cxnId="{C3594E03-7137-4112-A299-5BE060BBEA2E}">
      <dgm:prSet/>
      <dgm:spPr/>
      <dgm:t>
        <a:bodyPr/>
        <a:lstStyle/>
        <a:p>
          <a:endParaRPr lang="en-US"/>
        </a:p>
      </dgm:t>
    </dgm:pt>
    <dgm:pt modelId="{9D2197B9-4CC8-4C1F-858A-06CAFB8608C8}">
      <dgm:prSet/>
      <dgm:spPr/>
      <dgm:t>
        <a:bodyPr/>
        <a:lstStyle/>
        <a:p>
          <a:r>
            <a:rPr lang="en-US" dirty="0"/>
            <a:t>Pregnant people and postpartum</a:t>
          </a:r>
        </a:p>
      </dgm:t>
    </dgm:pt>
    <dgm:pt modelId="{402E030B-3574-4DBE-8FF3-4EF19F85F55B}" type="parTrans" cxnId="{43ABA605-8CC8-4F58-97C5-D576833500CC}">
      <dgm:prSet/>
      <dgm:spPr/>
      <dgm:t>
        <a:bodyPr/>
        <a:lstStyle/>
        <a:p>
          <a:endParaRPr lang="en-US"/>
        </a:p>
      </dgm:t>
    </dgm:pt>
    <dgm:pt modelId="{D704B9D5-1AFA-41B3-AC33-F6462E62CB85}" type="sibTrans" cxnId="{43ABA605-8CC8-4F58-97C5-D576833500CC}">
      <dgm:prSet/>
      <dgm:spPr/>
      <dgm:t>
        <a:bodyPr/>
        <a:lstStyle/>
        <a:p>
          <a:endParaRPr lang="en-US"/>
        </a:p>
      </dgm:t>
    </dgm:pt>
    <dgm:pt modelId="{04FE950F-832F-4B91-9910-D85E7936421C}">
      <dgm:prSet/>
      <dgm:spPr/>
      <dgm:t>
        <a:bodyPr/>
        <a:lstStyle/>
        <a:p>
          <a:r>
            <a:rPr lang="en-US"/>
            <a:t>Parents or caregivers of children 13 and younger</a:t>
          </a:r>
        </a:p>
      </dgm:t>
    </dgm:pt>
    <dgm:pt modelId="{56E0DB9A-A2D0-492D-9993-AB1D35492FC2}" type="parTrans" cxnId="{6992F023-86E4-4E42-BBF7-0BB65D5B415A}">
      <dgm:prSet/>
      <dgm:spPr/>
      <dgm:t>
        <a:bodyPr/>
        <a:lstStyle/>
        <a:p>
          <a:endParaRPr lang="en-US"/>
        </a:p>
      </dgm:t>
    </dgm:pt>
    <dgm:pt modelId="{D343F6E3-9650-4DAA-AAAC-D33CFACFA6F9}" type="sibTrans" cxnId="{6992F023-86E4-4E42-BBF7-0BB65D5B415A}">
      <dgm:prSet/>
      <dgm:spPr/>
      <dgm:t>
        <a:bodyPr/>
        <a:lstStyle/>
        <a:p>
          <a:endParaRPr lang="en-US"/>
        </a:p>
      </dgm:t>
    </dgm:pt>
    <dgm:pt modelId="{B049A9F4-BACC-44B8-806D-CCB9E2257153}">
      <dgm:prSet/>
      <dgm:spPr/>
      <dgm:t>
        <a:bodyPr/>
        <a:lstStyle/>
        <a:p>
          <a:r>
            <a:rPr lang="en-US" dirty="0"/>
            <a:t>Parents or caregivers of people with disabilities</a:t>
          </a:r>
        </a:p>
      </dgm:t>
    </dgm:pt>
    <dgm:pt modelId="{C5680464-227F-4495-AEC4-D00DDCF09FBD}" type="parTrans" cxnId="{6AAB60E2-4FC3-4804-B64C-21C50F74DD15}">
      <dgm:prSet/>
      <dgm:spPr/>
      <dgm:t>
        <a:bodyPr/>
        <a:lstStyle/>
        <a:p>
          <a:endParaRPr lang="en-US"/>
        </a:p>
      </dgm:t>
    </dgm:pt>
    <dgm:pt modelId="{4C9E125D-B5EA-48D6-8D0F-96E0A786CAED}" type="sibTrans" cxnId="{6AAB60E2-4FC3-4804-B64C-21C50F74DD15}">
      <dgm:prSet/>
      <dgm:spPr/>
      <dgm:t>
        <a:bodyPr/>
        <a:lstStyle/>
        <a:p>
          <a:endParaRPr lang="en-US"/>
        </a:p>
      </dgm:t>
    </dgm:pt>
    <dgm:pt modelId="{685EF560-2E5D-449F-8F61-B1423911138A}">
      <dgm:prSet/>
      <dgm:spPr/>
      <dgm:t>
        <a:bodyPr/>
        <a:lstStyle/>
        <a:p>
          <a:r>
            <a:rPr lang="en-US"/>
            <a:t>Disabled veterans</a:t>
          </a:r>
        </a:p>
      </dgm:t>
    </dgm:pt>
    <dgm:pt modelId="{C852A69D-18C8-4326-9B9A-D31AB18F900D}" type="parTrans" cxnId="{BEA89694-2491-46A5-A176-D16791BA283D}">
      <dgm:prSet/>
      <dgm:spPr/>
      <dgm:t>
        <a:bodyPr/>
        <a:lstStyle/>
        <a:p>
          <a:endParaRPr lang="en-US"/>
        </a:p>
      </dgm:t>
    </dgm:pt>
    <dgm:pt modelId="{03FFC346-E96F-4B9A-AEB4-5BF7A0CCEC80}" type="sibTrans" cxnId="{BEA89694-2491-46A5-A176-D16791BA283D}">
      <dgm:prSet/>
      <dgm:spPr/>
      <dgm:t>
        <a:bodyPr/>
        <a:lstStyle/>
        <a:p>
          <a:endParaRPr lang="en-US"/>
        </a:p>
      </dgm:t>
    </dgm:pt>
    <dgm:pt modelId="{783E0EBE-07DC-4789-97DB-4FA4ABB19E76}">
      <dgm:prSet/>
      <dgm:spPr/>
      <dgm:t>
        <a:bodyPr/>
        <a:lstStyle/>
        <a:p>
          <a:r>
            <a:rPr lang="en-US"/>
            <a:t>Medicare-eligible people</a:t>
          </a:r>
        </a:p>
      </dgm:t>
    </dgm:pt>
    <dgm:pt modelId="{0F38CCDA-9607-4D6B-B2DA-A78738F60C5F}" type="parTrans" cxnId="{B22538FA-9CAA-4A12-8A9F-0A7F6E854D40}">
      <dgm:prSet/>
      <dgm:spPr/>
      <dgm:t>
        <a:bodyPr/>
        <a:lstStyle/>
        <a:p>
          <a:endParaRPr lang="en-US"/>
        </a:p>
      </dgm:t>
    </dgm:pt>
    <dgm:pt modelId="{A6C9B93B-1A66-4D1A-B3BD-AC328134EB9A}" type="sibTrans" cxnId="{B22538FA-9CAA-4A12-8A9F-0A7F6E854D40}">
      <dgm:prSet/>
      <dgm:spPr/>
      <dgm:t>
        <a:bodyPr/>
        <a:lstStyle/>
        <a:p>
          <a:endParaRPr lang="en-US"/>
        </a:p>
      </dgm:t>
    </dgm:pt>
    <dgm:pt modelId="{CCF3E301-6239-49D0-B99B-982587EF3157}">
      <dgm:prSet/>
      <dgm:spPr/>
      <dgm:t>
        <a:bodyPr/>
        <a:lstStyle/>
        <a:p>
          <a:r>
            <a:rPr lang="en-US"/>
            <a:t>Incarcerated or recently released </a:t>
          </a:r>
        </a:p>
      </dgm:t>
    </dgm:pt>
    <dgm:pt modelId="{D7DB12A6-5565-43AA-A2D8-6746AF9A0C62}" type="parTrans" cxnId="{FE1352E5-43B2-4C24-ADFE-28A890B638A0}">
      <dgm:prSet/>
      <dgm:spPr/>
      <dgm:t>
        <a:bodyPr/>
        <a:lstStyle/>
        <a:p>
          <a:endParaRPr lang="en-US"/>
        </a:p>
      </dgm:t>
    </dgm:pt>
    <dgm:pt modelId="{2647087E-0DFD-4655-8E4A-40564B3D8FCA}" type="sibTrans" cxnId="{FE1352E5-43B2-4C24-ADFE-28A890B638A0}">
      <dgm:prSet/>
      <dgm:spPr/>
      <dgm:t>
        <a:bodyPr/>
        <a:lstStyle/>
        <a:p>
          <a:endParaRPr lang="en-US"/>
        </a:p>
      </dgm:t>
    </dgm:pt>
    <dgm:pt modelId="{9D8BA0C3-050F-423F-BDB6-5A563220483F}" type="pres">
      <dgm:prSet presAssocID="{AAFD2569-6EB3-4382-8076-D6D1B9C03C31}" presName="diagram" presStyleCnt="0">
        <dgm:presLayoutVars>
          <dgm:dir/>
          <dgm:resizeHandles val="exact"/>
        </dgm:presLayoutVars>
      </dgm:prSet>
      <dgm:spPr/>
    </dgm:pt>
    <dgm:pt modelId="{340F12A1-3371-4EA5-ADD4-564F13CEF838}" type="pres">
      <dgm:prSet presAssocID="{A7D6A7A9-ED74-4A69-8234-22A2D1A0F409}" presName="node" presStyleLbl="node1" presStyleIdx="0" presStyleCnt="9">
        <dgm:presLayoutVars>
          <dgm:bulletEnabled val="1"/>
        </dgm:presLayoutVars>
      </dgm:prSet>
      <dgm:spPr/>
    </dgm:pt>
    <dgm:pt modelId="{F3DD6E48-965B-4747-85F0-25CA4D6C16CA}" type="pres">
      <dgm:prSet presAssocID="{783DEFB6-03A2-466B-96BB-D7419B2455C0}" presName="sibTrans" presStyleCnt="0"/>
      <dgm:spPr/>
    </dgm:pt>
    <dgm:pt modelId="{2E09FD0E-C156-4F14-9881-959939544D5B}" type="pres">
      <dgm:prSet presAssocID="{6AF6CA69-7744-40EC-85C0-176CFB440468}" presName="node" presStyleLbl="node1" presStyleIdx="1" presStyleCnt="9">
        <dgm:presLayoutVars>
          <dgm:bulletEnabled val="1"/>
        </dgm:presLayoutVars>
      </dgm:prSet>
      <dgm:spPr/>
    </dgm:pt>
    <dgm:pt modelId="{43850D8E-A1EA-4BA9-B57C-8628F48E2307}" type="pres">
      <dgm:prSet presAssocID="{43E2AA0C-06CF-47AA-9C98-892D781CB5F5}" presName="sibTrans" presStyleCnt="0"/>
      <dgm:spPr/>
    </dgm:pt>
    <dgm:pt modelId="{DC972BA0-9241-42FB-A506-EF0578C56FA4}" type="pres">
      <dgm:prSet presAssocID="{0D09A906-5554-4790-A145-86B1ABA5CFD5}" presName="node" presStyleLbl="node1" presStyleIdx="2" presStyleCnt="9">
        <dgm:presLayoutVars>
          <dgm:bulletEnabled val="1"/>
        </dgm:presLayoutVars>
      </dgm:prSet>
      <dgm:spPr/>
    </dgm:pt>
    <dgm:pt modelId="{D9C1D42B-7A4C-4FCD-8E4B-BB9BE9B5C72C}" type="pres">
      <dgm:prSet presAssocID="{9178A4C8-66AB-4D5A-8418-22B50C61BC9A}" presName="sibTrans" presStyleCnt="0"/>
      <dgm:spPr/>
    </dgm:pt>
    <dgm:pt modelId="{5968893A-308B-4B41-8458-606454611A5A}" type="pres">
      <dgm:prSet presAssocID="{9D2197B9-4CC8-4C1F-858A-06CAFB8608C8}" presName="node" presStyleLbl="node1" presStyleIdx="3" presStyleCnt="9">
        <dgm:presLayoutVars>
          <dgm:bulletEnabled val="1"/>
        </dgm:presLayoutVars>
      </dgm:prSet>
      <dgm:spPr/>
    </dgm:pt>
    <dgm:pt modelId="{B1F94753-4D94-4DCE-8B16-EA29A6864876}" type="pres">
      <dgm:prSet presAssocID="{D704B9D5-1AFA-41B3-AC33-F6462E62CB85}" presName="sibTrans" presStyleCnt="0"/>
      <dgm:spPr/>
    </dgm:pt>
    <dgm:pt modelId="{136649F6-541D-459F-96FB-E398859892C1}" type="pres">
      <dgm:prSet presAssocID="{04FE950F-832F-4B91-9910-D85E7936421C}" presName="node" presStyleLbl="node1" presStyleIdx="4" presStyleCnt="9">
        <dgm:presLayoutVars>
          <dgm:bulletEnabled val="1"/>
        </dgm:presLayoutVars>
      </dgm:prSet>
      <dgm:spPr/>
    </dgm:pt>
    <dgm:pt modelId="{76DCCFAB-6E0D-4406-AA01-8CD874462625}" type="pres">
      <dgm:prSet presAssocID="{D343F6E3-9650-4DAA-AAAC-D33CFACFA6F9}" presName="sibTrans" presStyleCnt="0"/>
      <dgm:spPr/>
    </dgm:pt>
    <dgm:pt modelId="{6E5FE110-33A7-4A4B-8DF4-846CD3AB4422}" type="pres">
      <dgm:prSet presAssocID="{B049A9F4-BACC-44B8-806D-CCB9E2257153}" presName="node" presStyleLbl="node1" presStyleIdx="5" presStyleCnt="9">
        <dgm:presLayoutVars>
          <dgm:bulletEnabled val="1"/>
        </dgm:presLayoutVars>
      </dgm:prSet>
      <dgm:spPr/>
    </dgm:pt>
    <dgm:pt modelId="{D1ED672B-77F8-4D58-BA92-C462B91C1DC2}" type="pres">
      <dgm:prSet presAssocID="{4C9E125D-B5EA-48D6-8D0F-96E0A786CAED}" presName="sibTrans" presStyleCnt="0"/>
      <dgm:spPr/>
    </dgm:pt>
    <dgm:pt modelId="{282B172B-B87F-45AB-81BD-57932E1FA416}" type="pres">
      <dgm:prSet presAssocID="{685EF560-2E5D-449F-8F61-B1423911138A}" presName="node" presStyleLbl="node1" presStyleIdx="6" presStyleCnt="9">
        <dgm:presLayoutVars>
          <dgm:bulletEnabled val="1"/>
        </dgm:presLayoutVars>
      </dgm:prSet>
      <dgm:spPr/>
    </dgm:pt>
    <dgm:pt modelId="{65A22F66-5029-4B84-BDB5-D14DBC913AE7}" type="pres">
      <dgm:prSet presAssocID="{03FFC346-E96F-4B9A-AEB4-5BF7A0CCEC80}" presName="sibTrans" presStyleCnt="0"/>
      <dgm:spPr/>
    </dgm:pt>
    <dgm:pt modelId="{EC131184-ED71-48A7-B3CF-522B6E2A9C7C}" type="pres">
      <dgm:prSet presAssocID="{783E0EBE-07DC-4789-97DB-4FA4ABB19E76}" presName="node" presStyleLbl="node1" presStyleIdx="7" presStyleCnt="9">
        <dgm:presLayoutVars>
          <dgm:bulletEnabled val="1"/>
        </dgm:presLayoutVars>
      </dgm:prSet>
      <dgm:spPr/>
    </dgm:pt>
    <dgm:pt modelId="{885B15B0-7559-4275-907D-B8F0C07FAE82}" type="pres">
      <dgm:prSet presAssocID="{A6C9B93B-1A66-4D1A-B3BD-AC328134EB9A}" presName="sibTrans" presStyleCnt="0"/>
      <dgm:spPr/>
    </dgm:pt>
    <dgm:pt modelId="{BA4B1ACD-AC6F-4FC3-8B3E-D4799598B54F}" type="pres">
      <dgm:prSet presAssocID="{CCF3E301-6239-49D0-B99B-982587EF3157}" presName="node" presStyleLbl="node1" presStyleIdx="8" presStyleCnt="9">
        <dgm:presLayoutVars>
          <dgm:bulletEnabled val="1"/>
        </dgm:presLayoutVars>
      </dgm:prSet>
      <dgm:spPr/>
    </dgm:pt>
  </dgm:ptLst>
  <dgm:cxnLst>
    <dgm:cxn modelId="{C3594E03-7137-4112-A299-5BE060BBEA2E}" srcId="{AAFD2569-6EB3-4382-8076-D6D1B9C03C31}" destId="{0D09A906-5554-4790-A145-86B1ABA5CFD5}" srcOrd="2" destOrd="0" parTransId="{AE685439-E06D-4CA5-B0FC-D2AC5CE31411}" sibTransId="{9178A4C8-66AB-4D5A-8418-22B50C61BC9A}"/>
    <dgm:cxn modelId="{CB910005-79A6-4C64-9D73-F09DAF63BFF5}" srcId="{AAFD2569-6EB3-4382-8076-D6D1B9C03C31}" destId="{6AF6CA69-7744-40EC-85C0-176CFB440468}" srcOrd="1" destOrd="0" parTransId="{1E39D68F-B108-486B-AF40-D48A3F399449}" sibTransId="{43E2AA0C-06CF-47AA-9C98-892D781CB5F5}"/>
    <dgm:cxn modelId="{43ABA605-8CC8-4F58-97C5-D576833500CC}" srcId="{AAFD2569-6EB3-4382-8076-D6D1B9C03C31}" destId="{9D2197B9-4CC8-4C1F-858A-06CAFB8608C8}" srcOrd="3" destOrd="0" parTransId="{402E030B-3574-4DBE-8FF3-4EF19F85F55B}" sibTransId="{D704B9D5-1AFA-41B3-AC33-F6462E62CB85}"/>
    <dgm:cxn modelId="{8763B10A-76FC-476D-96B7-6535942F3CEE}" type="presOf" srcId="{AAFD2569-6EB3-4382-8076-D6D1B9C03C31}" destId="{9D8BA0C3-050F-423F-BDB6-5A563220483F}" srcOrd="0" destOrd="0" presId="urn:microsoft.com/office/officeart/2005/8/layout/default"/>
    <dgm:cxn modelId="{87395610-D072-425D-8F7E-84EC8F8C0943}" type="presOf" srcId="{685EF560-2E5D-449F-8F61-B1423911138A}" destId="{282B172B-B87F-45AB-81BD-57932E1FA416}" srcOrd="0" destOrd="0" presId="urn:microsoft.com/office/officeart/2005/8/layout/default"/>
    <dgm:cxn modelId="{012EF811-A6A5-43A7-9C9D-0AA1AA43C531}" type="presOf" srcId="{A7D6A7A9-ED74-4A69-8234-22A2D1A0F409}" destId="{340F12A1-3371-4EA5-ADD4-564F13CEF838}" srcOrd="0" destOrd="0" presId="urn:microsoft.com/office/officeart/2005/8/layout/default"/>
    <dgm:cxn modelId="{DDF25218-EDAF-443B-B6FA-6220F8E485A7}" type="presOf" srcId="{783E0EBE-07DC-4789-97DB-4FA4ABB19E76}" destId="{EC131184-ED71-48A7-B3CF-522B6E2A9C7C}" srcOrd="0" destOrd="0" presId="urn:microsoft.com/office/officeart/2005/8/layout/default"/>
    <dgm:cxn modelId="{6992F023-86E4-4E42-BBF7-0BB65D5B415A}" srcId="{AAFD2569-6EB3-4382-8076-D6D1B9C03C31}" destId="{04FE950F-832F-4B91-9910-D85E7936421C}" srcOrd="4" destOrd="0" parTransId="{56E0DB9A-A2D0-492D-9993-AB1D35492FC2}" sibTransId="{D343F6E3-9650-4DAA-AAAC-D33CFACFA6F9}"/>
    <dgm:cxn modelId="{D446A027-673B-4017-96EB-F36501E438F0}" type="presOf" srcId="{6AF6CA69-7744-40EC-85C0-176CFB440468}" destId="{2E09FD0E-C156-4F14-9881-959939544D5B}" srcOrd="0" destOrd="0" presId="urn:microsoft.com/office/officeart/2005/8/layout/default"/>
    <dgm:cxn modelId="{DCE01E35-15AF-45A6-9547-707EEA3B3DA9}" type="presOf" srcId="{04FE950F-832F-4B91-9910-D85E7936421C}" destId="{136649F6-541D-459F-96FB-E398859892C1}" srcOrd="0" destOrd="0" presId="urn:microsoft.com/office/officeart/2005/8/layout/default"/>
    <dgm:cxn modelId="{E92E6D7A-E3CF-4722-AFF8-58D5E7A44047}" srcId="{AAFD2569-6EB3-4382-8076-D6D1B9C03C31}" destId="{A7D6A7A9-ED74-4A69-8234-22A2D1A0F409}" srcOrd="0" destOrd="0" parTransId="{A8B53845-8E68-4864-8B5F-C21211EC27EA}" sibTransId="{783DEFB6-03A2-466B-96BB-D7419B2455C0}"/>
    <dgm:cxn modelId="{BEA89694-2491-46A5-A176-D16791BA283D}" srcId="{AAFD2569-6EB3-4382-8076-D6D1B9C03C31}" destId="{685EF560-2E5D-449F-8F61-B1423911138A}" srcOrd="6" destOrd="0" parTransId="{C852A69D-18C8-4326-9B9A-D31AB18F900D}" sibTransId="{03FFC346-E96F-4B9A-AEB4-5BF7A0CCEC80}"/>
    <dgm:cxn modelId="{0D5110BC-5524-4F9A-A487-2F409F9E7A0C}" type="presOf" srcId="{CCF3E301-6239-49D0-B99B-982587EF3157}" destId="{BA4B1ACD-AC6F-4FC3-8B3E-D4799598B54F}" srcOrd="0" destOrd="0" presId="urn:microsoft.com/office/officeart/2005/8/layout/default"/>
    <dgm:cxn modelId="{A5A5EDD9-F5BD-4A75-89DD-0970791D656A}" type="presOf" srcId="{9D2197B9-4CC8-4C1F-858A-06CAFB8608C8}" destId="{5968893A-308B-4B41-8458-606454611A5A}" srcOrd="0" destOrd="0" presId="urn:microsoft.com/office/officeart/2005/8/layout/default"/>
    <dgm:cxn modelId="{6AAB60E2-4FC3-4804-B64C-21C50F74DD15}" srcId="{AAFD2569-6EB3-4382-8076-D6D1B9C03C31}" destId="{B049A9F4-BACC-44B8-806D-CCB9E2257153}" srcOrd="5" destOrd="0" parTransId="{C5680464-227F-4495-AEC4-D00DDCF09FBD}" sibTransId="{4C9E125D-B5EA-48D6-8D0F-96E0A786CAED}"/>
    <dgm:cxn modelId="{FE1352E5-43B2-4C24-ADFE-28A890B638A0}" srcId="{AAFD2569-6EB3-4382-8076-D6D1B9C03C31}" destId="{CCF3E301-6239-49D0-B99B-982587EF3157}" srcOrd="8" destOrd="0" parTransId="{D7DB12A6-5565-43AA-A2D8-6746AF9A0C62}" sibTransId="{2647087E-0DFD-4655-8E4A-40564B3D8FCA}"/>
    <dgm:cxn modelId="{AA1ECAEA-8853-47FC-A73E-EE8304848145}" type="presOf" srcId="{0D09A906-5554-4790-A145-86B1ABA5CFD5}" destId="{DC972BA0-9241-42FB-A506-EF0578C56FA4}" srcOrd="0" destOrd="0" presId="urn:microsoft.com/office/officeart/2005/8/layout/default"/>
    <dgm:cxn modelId="{B22538FA-9CAA-4A12-8A9F-0A7F6E854D40}" srcId="{AAFD2569-6EB3-4382-8076-D6D1B9C03C31}" destId="{783E0EBE-07DC-4789-97DB-4FA4ABB19E76}" srcOrd="7" destOrd="0" parTransId="{0F38CCDA-9607-4D6B-B2DA-A78738F60C5F}" sibTransId="{A6C9B93B-1A66-4D1A-B3BD-AC328134EB9A}"/>
    <dgm:cxn modelId="{E85BF7FB-F9DF-4BA9-B3FC-139DFE83F4A9}" type="presOf" srcId="{B049A9F4-BACC-44B8-806D-CCB9E2257153}" destId="{6E5FE110-33A7-4A4B-8DF4-846CD3AB4422}" srcOrd="0" destOrd="0" presId="urn:microsoft.com/office/officeart/2005/8/layout/default"/>
    <dgm:cxn modelId="{3759C48B-4705-4562-A964-648AFB3BA061}" type="presParOf" srcId="{9D8BA0C3-050F-423F-BDB6-5A563220483F}" destId="{340F12A1-3371-4EA5-ADD4-564F13CEF838}" srcOrd="0" destOrd="0" presId="urn:microsoft.com/office/officeart/2005/8/layout/default"/>
    <dgm:cxn modelId="{4E7EF1D0-AB26-498E-8968-3CB5E80B485C}" type="presParOf" srcId="{9D8BA0C3-050F-423F-BDB6-5A563220483F}" destId="{F3DD6E48-965B-4747-85F0-25CA4D6C16CA}" srcOrd="1" destOrd="0" presId="urn:microsoft.com/office/officeart/2005/8/layout/default"/>
    <dgm:cxn modelId="{4D8EAAAC-8608-4ED6-89CD-2A7EC645A08F}" type="presParOf" srcId="{9D8BA0C3-050F-423F-BDB6-5A563220483F}" destId="{2E09FD0E-C156-4F14-9881-959939544D5B}" srcOrd="2" destOrd="0" presId="urn:microsoft.com/office/officeart/2005/8/layout/default"/>
    <dgm:cxn modelId="{69C767BA-54A9-4FDB-BAD4-46EE374EB8E0}" type="presParOf" srcId="{9D8BA0C3-050F-423F-BDB6-5A563220483F}" destId="{43850D8E-A1EA-4BA9-B57C-8628F48E2307}" srcOrd="3" destOrd="0" presId="urn:microsoft.com/office/officeart/2005/8/layout/default"/>
    <dgm:cxn modelId="{F1256192-F97E-422A-8E0E-04A32E909F84}" type="presParOf" srcId="{9D8BA0C3-050F-423F-BDB6-5A563220483F}" destId="{DC972BA0-9241-42FB-A506-EF0578C56FA4}" srcOrd="4" destOrd="0" presId="urn:microsoft.com/office/officeart/2005/8/layout/default"/>
    <dgm:cxn modelId="{D8D9BA3C-ECCE-4761-8705-3564FF9AF318}" type="presParOf" srcId="{9D8BA0C3-050F-423F-BDB6-5A563220483F}" destId="{D9C1D42B-7A4C-4FCD-8E4B-BB9BE9B5C72C}" srcOrd="5" destOrd="0" presId="urn:microsoft.com/office/officeart/2005/8/layout/default"/>
    <dgm:cxn modelId="{47C351EB-D02F-4FFD-A37A-D13FAD60BD28}" type="presParOf" srcId="{9D8BA0C3-050F-423F-BDB6-5A563220483F}" destId="{5968893A-308B-4B41-8458-606454611A5A}" srcOrd="6" destOrd="0" presId="urn:microsoft.com/office/officeart/2005/8/layout/default"/>
    <dgm:cxn modelId="{2128D77B-15F5-41A1-8AE5-6212F195984D}" type="presParOf" srcId="{9D8BA0C3-050F-423F-BDB6-5A563220483F}" destId="{B1F94753-4D94-4DCE-8B16-EA29A6864876}" srcOrd="7" destOrd="0" presId="urn:microsoft.com/office/officeart/2005/8/layout/default"/>
    <dgm:cxn modelId="{F3DA929E-18F2-4CED-9C51-E1AEA3960151}" type="presParOf" srcId="{9D8BA0C3-050F-423F-BDB6-5A563220483F}" destId="{136649F6-541D-459F-96FB-E398859892C1}" srcOrd="8" destOrd="0" presId="urn:microsoft.com/office/officeart/2005/8/layout/default"/>
    <dgm:cxn modelId="{7A386B8F-9663-4A91-973E-5273C5F148E1}" type="presParOf" srcId="{9D8BA0C3-050F-423F-BDB6-5A563220483F}" destId="{76DCCFAB-6E0D-4406-AA01-8CD874462625}" srcOrd="9" destOrd="0" presId="urn:microsoft.com/office/officeart/2005/8/layout/default"/>
    <dgm:cxn modelId="{2581ED6B-9623-4C28-A5D3-5C2703CC5511}" type="presParOf" srcId="{9D8BA0C3-050F-423F-BDB6-5A563220483F}" destId="{6E5FE110-33A7-4A4B-8DF4-846CD3AB4422}" srcOrd="10" destOrd="0" presId="urn:microsoft.com/office/officeart/2005/8/layout/default"/>
    <dgm:cxn modelId="{0F95230F-1C12-4CCD-88FC-8E4127BB70EA}" type="presParOf" srcId="{9D8BA0C3-050F-423F-BDB6-5A563220483F}" destId="{D1ED672B-77F8-4D58-BA92-C462B91C1DC2}" srcOrd="11" destOrd="0" presId="urn:microsoft.com/office/officeart/2005/8/layout/default"/>
    <dgm:cxn modelId="{1F42A8F7-2B4F-420F-AA20-5F5A8FCE33BD}" type="presParOf" srcId="{9D8BA0C3-050F-423F-BDB6-5A563220483F}" destId="{282B172B-B87F-45AB-81BD-57932E1FA416}" srcOrd="12" destOrd="0" presId="urn:microsoft.com/office/officeart/2005/8/layout/default"/>
    <dgm:cxn modelId="{CE6F0D55-1B2E-470A-8A29-B0B2906BFB0B}" type="presParOf" srcId="{9D8BA0C3-050F-423F-BDB6-5A563220483F}" destId="{65A22F66-5029-4B84-BDB5-D14DBC913AE7}" srcOrd="13" destOrd="0" presId="urn:microsoft.com/office/officeart/2005/8/layout/default"/>
    <dgm:cxn modelId="{B9183A59-4D05-4693-8076-F8EEE26F9579}" type="presParOf" srcId="{9D8BA0C3-050F-423F-BDB6-5A563220483F}" destId="{EC131184-ED71-48A7-B3CF-522B6E2A9C7C}" srcOrd="14" destOrd="0" presId="urn:microsoft.com/office/officeart/2005/8/layout/default"/>
    <dgm:cxn modelId="{834F1627-CE7F-4FE8-8DF1-CDF33A96AEB0}" type="presParOf" srcId="{9D8BA0C3-050F-423F-BDB6-5A563220483F}" destId="{885B15B0-7559-4275-907D-B8F0C07FAE82}" srcOrd="15" destOrd="0" presId="urn:microsoft.com/office/officeart/2005/8/layout/default"/>
    <dgm:cxn modelId="{37C60D95-7975-44E4-A42D-017D4CA95487}" type="presParOf" srcId="{9D8BA0C3-050F-423F-BDB6-5A563220483F}" destId="{BA4B1ACD-AC6F-4FC3-8B3E-D4799598B54F}"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53C8894-5506-405D-B9AD-D6CDB4A5DD9C}" type="doc">
      <dgm:prSet loTypeId="urn:microsoft.com/office/officeart/2005/8/layout/vList2" loCatId="list" qsTypeId="urn:microsoft.com/office/officeart/2005/8/quickstyle/simple2" qsCatId="simple" csTypeId="urn:microsoft.com/office/officeart/2005/8/colors/colorful1" csCatId="colorful"/>
      <dgm:spPr/>
      <dgm:t>
        <a:bodyPr/>
        <a:lstStyle/>
        <a:p>
          <a:endParaRPr lang="en-US"/>
        </a:p>
      </dgm:t>
    </dgm:pt>
    <dgm:pt modelId="{60330B4D-9DEB-42F7-B64E-7E4F77926903}">
      <dgm:prSet custT="1"/>
      <dgm:spPr/>
      <dgm:t>
        <a:bodyPr/>
        <a:lstStyle/>
        <a:p>
          <a:r>
            <a:rPr lang="en-US" sz="4400" dirty="0"/>
            <a:t>Medically Frail</a:t>
          </a:r>
        </a:p>
      </dgm:t>
    </dgm:pt>
    <dgm:pt modelId="{04B0794D-B9E8-438C-87EC-CBEC4765FD07}" type="parTrans" cxnId="{08281BFA-2A15-4F4E-B28F-B938C7179A27}">
      <dgm:prSet/>
      <dgm:spPr/>
      <dgm:t>
        <a:bodyPr/>
        <a:lstStyle/>
        <a:p>
          <a:endParaRPr lang="en-US"/>
        </a:p>
      </dgm:t>
    </dgm:pt>
    <dgm:pt modelId="{B4A7B57E-6FE7-4D35-BFF3-0AB2D3264E76}" type="sibTrans" cxnId="{08281BFA-2A15-4F4E-B28F-B938C7179A27}">
      <dgm:prSet/>
      <dgm:spPr/>
      <dgm:t>
        <a:bodyPr/>
        <a:lstStyle/>
        <a:p>
          <a:endParaRPr lang="en-US"/>
        </a:p>
      </dgm:t>
    </dgm:pt>
    <dgm:pt modelId="{954E33EE-CC31-43BF-BA7C-A3C72FB06B5C}">
      <dgm:prSet custT="1"/>
      <dgm:spPr/>
      <dgm:t>
        <a:bodyPr/>
        <a:lstStyle/>
        <a:p>
          <a:r>
            <a:rPr lang="en-US" sz="4400" dirty="0"/>
            <a:t>People enrolled in treatment programs for substance use disorders</a:t>
          </a:r>
        </a:p>
      </dgm:t>
    </dgm:pt>
    <dgm:pt modelId="{B0D3B31F-2539-4306-A0F3-66710A9FE10D}" type="parTrans" cxnId="{48A88A32-972F-4CC3-B6E7-85C328203F93}">
      <dgm:prSet/>
      <dgm:spPr/>
      <dgm:t>
        <a:bodyPr/>
        <a:lstStyle/>
        <a:p>
          <a:endParaRPr lang="en-US"/>
        </a:p>
      </dgm:t>
    </dgm:pt>
    <dgm:pt modelId="{66DB915F-CC7F-4363-9153-7640487752EF}" type="sibTrans" cxnId="{48A88A32-972F-4CC3-B6E7-85C328203F93}">
      <dgm:prSet/>
      <dgm:spPr/>
      <dgm:t>
        <a:bodyPr/>
        <a:lstStyle/>
        <a:p>
          <a:endParaRPr lang="en-US"/>
        </a:p>
      </dgm:t>
    </dgm:pt>
    <dgm:pt modelId="{0BF904BC-F238-4926-AFF0-643B978367CF}" type="pres">
      <dgm:prSet presAssocID="{153C8894-5506-405D-B9AD-D6CDB4A5DD9C}" presName="linear" presStyleCnt="0">
        <dgm:presLayoutVars>
          <dgm:animLvl val="lvl"/>
          <dgm:resizeHandles val="exact"/>
        </dgm:presLayoutVars>
      </dgm:prSet>
      <dgm:spPr/>
    </dgm:pt>
    <dgm:pt modelId="{E469DAC1-8EBD-4F74-B43B-B83E09ED1EC9}" type="pres">
      <dgm:prSet presAssocID="{60330B4D-9DEB-42F7-B64E-7E4F77926903}" presName="parentText" presStyleLbl="node1" presStyleIdx="0" presStyleCnt="2">
        <dgm:presLayoutVars>
          <dgm:chMax val="0"/>
          <dgm:bulletEnabled val="1"/>
        </dgm:presLayoutVars>
      </dgm:prSet>
      <dgm:spPr/>
    </dgm:pt>
    <dgm:pt modelId="{B0C4CA21-4731-4E6D-BA84-7B39E8306F44}" type="pres">
      <dgm:prSet presAssocID="{B4A7B57E-6FE7-4D35-BFF3-0AB2D3264E76}" presName="spacer" presStyleCnt="0"/>
      <dgm:spPr/>
    </dgm:pt>
    <dgm:pt modelId="{EEFEC592-8183-44A3-BE71-06D8BE1AE54C}" type="pres">
      <dgm:prSet presAssocID="{954E33EE-CC31-43BF-BA7C-A3C72FB06B5C}" presName="parentText" presStyleLbl="node1" presStyleIdx="1" presStyleCnt="2">
        <dgm:presLayoutVars>
          <dgm:chMax val="0"/>
          <dgm:bulletEnabled val="1"/>
        </dgm:presLayoutVars>
      </dgm:prSet>
      <dgm:spPr/>
    </dgm:pt>
  </dgm:ptLst>
  <dgm:cxnLst>
    <dgm:cxn modelId="{48A88A32-972F-4CC3-B6E7-85C328203F93}" srcId="{153C8894-5506-405D-B9AD-D6CDB4A5DD9C}" destId="{954E33EE-CC31-43BF-BA7C-A3C72FB06B5C}" srcOrd="1" destOrd="0" parTransId="{B0D3B31F-2539-4306-A0F3-66710A9FE10D}" sibTransId="{66DB915F-CC7F-4363-9153-7640487752EF}"/>
    <dgm:cxn modelId="{F3064D3B-72AB-4E0F-B490-1FA297FA1A05}" type="presOf" srcId="{153C8894-5506-405D-B9AD-D6CDB4A5DD9C}" destId="{0BF904BC-F238-4926-AFF0-643B978367CF}" srcOrd="0" destOrd="0" presId="urn:microsoft.com/office/officeart/2005/8/layout/vList2"/>
    <dgm:cxn modelId="{6A75C66A-D477-474A-84B1-FBE2CCE40683}" type="presOf" srcId="{954E33EE-CC31-43BF-BA7C-A3C72FB06B5C}" destId="{EEFEC592-8183-44A3-BE71-06D8BE1AE54C}" srcOrd="0" destOrd="0" presId="urn:microsoft.com/office/officeart/2005/8/layout/vList2"/>
    <dgm:cxn modelId="{A0A3B5CE-9530-484D-B067-122B37F7DD18}" type="presOf" srcId="{60330B4D-9DEB-42F7-B64E-7E4F77926903}" destId="{E469DAC1-8EBD-4F74-B43B-B83E09ED1EC9}" srcOrd="0" destOrd="0" presId="urn:microsoft.com/office/officeart/2005/8/layout/vList2"/>
    <dgm:cxn modelId="{08281BFA-2A15-4F4E-B28F-B938C7179A27}" srcId="{153C8894-5506-405D-B9AD-D6CDB4A5DD9C}" destId="{60330B4D-9DEB-42F7-B64E-7E4F77926903}" srcOrd="0" destOrd="0" parTransId="{04B0794D-B9E8-438C-87EC-CBEC4765FD07}" sibTransId="{B4A7B57E-6FE7-4D35-BFF3-0AB2D3264E76}"/>
    <dgm:cxn modelId="{FFFDDECF-44F4-497B-8AFF-D4DF942F035D}" type="presParOf" srcId="{0BF904BC-F238-4926-AFF0-643B978367CF}" destId="{E469DAC1-8EBD-4F74-B43B-B83E09ED1EC9}" srcOrd="0" destOrd="0" presId="urn:microsoft.com/office/officeart/2005/8/layout/vList2"/>
    <dgm:cxn modelId="{4BD28E42-3F1F-4929-8855-F940F9AAC7A5}" type="presParOf" srcId="{0BF904BC-F238-4926-AFF0-643B978367CF}" destId="{B0C4CA21-4731-4E6D-BA84-7B39E8306F44}" srcOrd="1" destOrd="0" presId="urn:microsoft.com/office/officeart/2005/8/layout/vList2"/>
    <dgm:cxn modelId="{D37FCA84-F830-4E7E-9415-E603990B508F}" type="presParOf" srcId="{0BF904BC-F238-4926-AFF0-643B978367CF}" destId="{EEFEC592-8183-44A3-BE71-06D8BE1AE54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C240C3E-4884-426D-B0D0-95B8878B69E3}" type="doc">
      <dgm:prSet loTypeId="urn:microsoft.com/office/officeart/2005/8/layout/pyramid3" loCatId="pyramid" qsTypeId="urn:microsoft.com/office/officeart/2005/8/quickstyle/simple1" qsCatId="simple" csTypeId="urn:microsoft.com/office/officeart/2005/8/colors/accent1_2" csCatId="accent1" phldr="1"/>
      <dgm:spPr/>
      <dgm:t>
        <a:bodyPr/>
        <a:lstStyle/>
        <a:p>
          <a:endParaRPr lang="en-US"/>
        </a:p>
      </dgm:t>
    </dgm:pt>
    <dgm:pt modelId="{B98C27A7-0D29-4748-AFB1-457DDE1FBBC0}">
      <dgm:prSet phldrT="[Text]" phldr="0"/>
      <dgm:spPr/>
      <dgm:t>
        <a:bodyPr/>
        <a:lstStyle/>
        <a:p>
          <a:r>
            <a:rPr lang="en-US" b="1">
              <a:ln>
                <a:solidFill>
                  <a:schemeClr val="tx2"/>
                </a:solidFill>
              </a:ln>
              <a:solidFill>
                <a:schemeClr val="bg1"/>
              </a:solidFill>
            </a:rPr>
            <a:t>65,255 Medicaid Expansion enrollees</a:t>
          </a:r>
        </a:p>
      </dgm:t>
    </dgm:pt>
    <dgm:pt modelId="{818B2660-141E-4BF2-BFA7-217120DE5834}" type="parTrans" cxnId="{3FFD277D-A4D0-4BD4-85E4-F7E07CFF50F4}">
      <dgm:prSet/>
      <dgm:spPr/>
      <dgm:t>
        <a:bodyPr/>
        <a:lstStyle/>
        <a:p>
          <a:endParaRPr lang="en-US"/>
        </a:p>
      </dgm:t>
    </dgm:pt>
    <dgm:pt modelId="{5FE4C339-1AFD-4188-A9C1-55A466E295F5}" type="sibTrans" cxnId="{3FFD277D-A4D0-4BD4-85E4-F7E07CFF50F4}">
      <dgm:prSet/>
      <dgm:spPr/>
      <dgm:t>
        <a:bodyPr/>
        <a:lstStyle/>
        <a:p>
          <a:endParaRPr lang="en-US"/>
        </a:p>
      </dgm:t>
    </dgm:pt>
    <dgm:pt modelId="{019FB54D-6AF3-4697-B002-1A3FC3948128}">
      <dgm:prSet phldrT="[Text]" phldr="0"/>
      <dgm:spPr/>
      <dgm:t>
        <a:bodyPr/>
        <a:lstStyle/>
        <a:p>
          <a:r>
            <a:rPr lang="en-US" b="1">
              <a:ln>
                <a:solidFill>
                  <a:schemeClr val="tx2"/>
                </a:solidFill>
              </a:ln>
              <a:solidFill>
                <a:schemeClr val="bg1"/>
              </a:solidFill>
            </a:rPr>
            <a:t>52,451 exempt</a:t>
          </a:r>
        </a:p>
      </dgm:t>
    </dgm:pt>
    <dgm:pt modelId="{DC77CCA5-6C2E-48FA-9935-22FDFEC53FA2}" type="parTrans" cxnId="{0B8495D2-3FA0-4015-BBB6-84F8729E7819}">
      <dgm:prSet/>
      <dgm:spPr/>
      <dgm:t>
        <a:bodyPr/>
        <a:lstStyle/>
        <a:p>
          <a:endParaRPr lang="en-US"/>
        </a:p>
      </dgm:t>
    </dgm:pt>
    <dgm:pt modelId="{8B4334BD-E8F6-42B2-AF51-6DD663EDB554}" type="sibTrans" cxnId="{0B8495D2-3FA0-4015-BBB6-84F8729E7819}">
      <dgm:prSet/>
      <dgm:spPr/>
      <dgm:t>
        <a:bodyPr/>
        <a:lstStyle/>
        <a:p>
          <a:endParaRPr lang="en-US"/>
        </a:p>
      </dgm:t>
    </dgm:pt>
    <dgm:pt modelId="{2BE65203-1DC9-4F52-952D-47561A85AB37}">
      <dgm:prSet/>
      <dgm:spPr/>
      <dgm:t>
        <a:bodyPr/>
        <a:lstStyle/>
        <a:p>
          <a:r>
            <a:rPr lang="en-US" b="1">
              <a:ln w="12700">
                <a:solidFill>
                  <a:schemeClr val="tx2"/>
                </a:solidFill>
              </a:ln>
              <a:solidFill>
                <a:srgbClr val="FFC000"/>
              </a:solidFill>
            </a:rPr>
            <a:t>12,804</a:t>
          </a:r>
        </a:p>
      </dgm:t>
    </dgm:pt>
    <dgm:pt modelId="{6B8E43B8-1552-4EB9-B0BD-832200BF808A}" type="parTrans" cxnId="{7495AD17-FFF9-40CC-9C45-729550224FE9}">
      <dgm:prSet/>
      <dgm:spPr/>
      <dgm:t>
        <a:bodyPr/>
        <a:lstStyle/>
        <a:p>
          <a:endParaRPr lang="en-US"/>
        </a:p>
      </dgm:t>
    </dgm:pt>
    <dgm:pt modelId="{9494B7C2-A6DF-4D0E-99C1-8ACB156CAC52}" type="sibTrans" cxnId="{7495AD17-FFF9-40CC-9C45-729550224FE9}">
      <dgm:prSet/>
      <dgm:spPr/>
      <dgm:t>
        <a:bodyPr/>
        <a:lstStyle/>
        <a:p>
          <a:endParaRPr lang="en-US"/>
        </a:p>
      </dgm:t>
    </dgm:pt>
    <dgm:pt modelId="{F2489E90-D220-4D0D-8DF2-50A369D3DD1F}" type="pres">
      <dgm:prSet presAssocID="{FC240C3E-4884-426D-B0D0-95B8878B69E3}" presName="Name0" presStyleCnt="0">
        <dgm:presLayoutVars>
          <dgm:dir/>
          <dgm:animLvl val="lvl"/>
          <dgm:resizeHandles val="exact"/>
        </dgm:presLayoutVars>
      </dgm:prSet>
      <dgm:spPr/>
    </dgm:pt>
    <dgm:pt modelId="{5DF1F5FD-A8FA-428E-9522-36231D3A98F7}" type="pres">
      <dgm:prSet presAssocID="{B98C27A7-0D29-4748-AFB1-457DDE1FBBC0}" presName="Name8" presStyleCnt="0"/>
      <dgm:spPr/>
    </dgm:pt>
    <dgm:pt modelId="{2FBE9E0D-4663-4435-AC0D-7093B500E8DB}" type="pres">
      <dgm:prSet presAssocID="{B98C27A7-0D29-4748-AFB1-457DDE1FBBC0}" presName="level" presStyleLbl="node1" presStyleIdx="0" presStyleCnt="3" custLinFactNeighborX="26368" custLinFactNeighborY="-36007">
        <dgm:presLayoutVars>
          <dgm:chMax val="1"/>
          <dgm:bulletEnabled val="1"/>
        </dgm:presLayoutVars>
      </dgm:prSet>
      <dgm:spPr/>
    </dgm:pt>
    <dgm:pt modelId="{A7C06000-536E-447D-8C98-35BDDA9C635E}" type="pres">
      <dgm:prSet presAssocID="{B98C27A7-0D29-4748-AFB1-457DDE1FBBC0}" presName="levelTx" presStyleLbl="revTx" presStyleIdx="0" presStyleCnt="0">
        <dgm:presLayoutVars>
          <dgm:chMax val="1"/>
          <dgm:bulletEnabled val="1"/>
        </dgm:presLayoutVars>
      </dgm:prSet>
      <dgm:spPr/>
    </dgm:pt>
    <dgm:pt modelId="{CF1C932A-1BCC-43A7-B37C-575988F0DEFD}" type="pres">
      <dgm:prSet presAssocID="{019FB54D-6AF3-4697-B002-1A3FC3948128}" presName="Name8" presStyleCnt="0"/>
      <dgm:spPr/>
    </dgm:pt>
    <dgm:pt modelId="{CEB0B342-7B73-410C-900F-C29BE4237447}" type="pres">
      <dgm:prSet presAssocID="{019FB54D-6AF3-4697-B002-1A3FC3948128}" presName="level" presStyleLbl="node1" presStyleIdx="1" presStyleCnt="3">
        <dgm:presLayoutVars>
          <dgm:chMax val="1"/>
          <dgm:bulletEnabled val="1"/>
        </dgm:presLayoutVars>
      </dgm:prSet>
      <dgm:spPr/>
    </dgm:pt>
    <dgm:pt modelId="{CD085226-DE54-4ACC-B91E-F4BB0D472307}" type="pres">
      <dgm:prSet presAssocID="{019FB54D-6AF3-4697-B002-1A3FC3948128}" presName="levelTx" presStyleLbl="revTx" presStyleIdx="0" presStyleCnt="0">
        <dgm:presLayoutVars>
          <dgm:chMax val="1"/>
          <dgm:bulletEnabled val="1"/>
        </dgm:presLayoutVars>
      </dgm:prSet>
      <dgm:spPr/>
    </dgm:pt>
    <dgm:pt modelId="{7B88F22C-AA86-4F54-AED4-DF35C0856D02}" type="pres">
      <dgm:prSet presAssocID="{2BE65203-1DC9-4F52-952D-47561A85AB37}" presName="Name8" presStyleCnt="0"/>
      <dgm:spPr/>
    </dgm:pt>
    <dgm:pt modelId="{C70BF359-90E9-4BB1-A4C7-66F547703FB1}" type="pres">
      <dgm:prSet presAssocID="{2BE65203-1DC9-4F52-952D-47561A85AB37}" presName="level" presStyleLbl="node1" presStyleIdx="2" presStyleCnt="3">
        <dgm:presLayoutVars>
          <dgm:chMax val="1"/>
          <dgm:bulletEnabled val="1"/>
        </dgm:presLayoutVars>
      </dgm:prSet>
      <dgm:spPr/>
    </dgm:pt>
    <dgm:pt modelId="{3EB1FFF3-CBD8-48E6-AA97-F2D9EED84306}" type="pres">
      <dgm:prSet presAssocID="{2BE65203-1DC9-4F52-952D-47561A85AB37}" presName="levelTx" presStyleLbl="revTx" presStyleIdx="0" presStyleCnt="0">
        <dgm:presLayoutVars>
          <dgm:chMax val="1"/>
          <dgm:bulletEnabled val="1"/>
        </dgm:presLayoutVars>
      </dgm:prSet>
      <dgm:spPr/>
    </dgm:pt>
  </dgm:ptLst>
  <dgm:cxnLst>
    <dgm:cxn modelId="{7495AD17-FFF9-40CC-9C45-729550224FE9}" srcId="{FC240C3E-4884-426D-B0D0-95B8878B69E3}" destId="{2BE65203-1DC9-4F52-952D-47561A85AB37}" srcOrd="2" destOrd="0" parTransId="{6B8E43B8-1552-4EB9-B0BD-832200BF808A}" sibTransId="{9494B7C2-A6DF-4D0E-99C1-8ACB156CAC52}"/>
    <dgm:cxn modelId="{F930F217-1576-4FC5-AE1E-5EAD633A6A3E}" type="presOf" srcId="{B98C27A7-0D29-4748-AFB1-457DDE1FBBC0}" destId="{2FBE9E0D-4663-4435-AC0D-7093B500E8DB}" srcOrd="0" destOrd="0" presId="urn:microsoft.com/office/officeart/2005/8/layout/pyramid3"/>
    <dgm:cxn modelId="{62A9113C-ECBA-4239-A90C-7E22C88B0AFE}" type="presOf" srcId="{B98C27A7-0D29-4748-AFB1-457DDE1FBBC0}" destId="{A7C06000-536E-447D-8C98-35BDDA9C635E}" srcOrd="1" destOrd="0" presId="urn:microsoft.com/office/officeart/2005/8/layout/pyramid3"/>
    <dgm:cxn modelId="{3FFD277D-A4D0-4BD4-85E4-F7E07CFF50F4}" srcId="{FC240C3E-4884-426D-B0D0-95B8878B69E3}" destId="{B98C27A7-0D29-4748-AFB1-457DDE1FBBC0}" srcOrd="0" destOrd="0" parTransId="{818B2660-141E-4BF2-BFA7-217120DE5834}" sibTransId="{5FE4C339-1AFD-4188-A9C1-55A466E295F5}"/>
    <dgm:cxn modelId="{432ECB89-1F86-41E0-93D8-EF8553A052BB}" type="presOf" srcId="{2BE65203-1DC9-4F52-952D-47561A85AB37}" destId="{C70BF359-90E9-4BB1-A4C7-66F547703FB1}" srcOrd="0" destOrd="0" presId="urn:microsoft.com/office/officeart/2005/8/layout/pyramid3"/>
    <dgm:cxn modelId="{F9961891-F2D6-4F08-A6F3-08D777DB448D}" type="presOf" srcId="{019FB54D-6AF3-4697-B002-1A3FC3948128}" destId="{CD085226-DE54-4ACC-B91E-F4BB0D472307}" srcOrd="1" destOrd="0" presId="urn:microsoft.com/office/officeart/2005/8/layout/pyramid3"/>
    <dgm:cxn modelId="{730B28CB-F280-4BB6-8825-6C1E5928E00A}" type="presOf" srcId="{FC240C3E-4884-426D-B0D0-95B8878B69E3}" destId="{F2489E90-D220-4D0D-8DF2-50A369D3DD1F}" srcOrd="0" destOrd="0" presId="urn:microsoft.com/office/officeart/2005/8/layout/pyramid3"/>
    <dgm:cxn modelId="{0B8495D2-3FA0-4015-BBB6-84F8729E7819}" srcId="{FC240C3E-4884-426D-B0D0-95B8878B69E3}" destId="{019FB54D-6AF3-4697-B002-1A3FC3948128}" srcOrd="1" destOrd="0" parTransId="{DC77CCA5-6C2E-48FA-9935-22FDFEC53FA2}" sibTransId="{8B4334BD-E8F6-42B2-AF51-6DD663EDB554}"/>
    <dgm:cxn modelId="{55EB3BDB-C3DF-4E9F-840E-C8CA23E26D97}" type="presOf" srcId="{019FB54D-6AF3-4697-B002-1A3FC3948128}" destId="{CEB0B342-7B73-410C-900F-C29BE4237447}" srcOrd="0" destOrd="0" presId="urn:microsoft.com/office/officeart/2005/8/layout/pyramid3"/>
    <dgm:cxn modelId="{B9C64FEB-5E53-4907-9400-E08590A9B3D0}" type="presOf" srcId="{2BE65203-1DC9-4F52-952D-47561A85AB37}" destId="{3EB1FFF3-CBD8-48E6-AA97-F2D9EED84306}" srcOrd="1" destOrd="0" presId="urn:microsoft.com/office/officeart/2005/8/layout/pyramid3"/>
    <dgm:cxn modelId="{886BC3B1-893B-463F-91CB-B7B6E7869C82}" type="presParOf" srcId="{F2489E90-D220-4D0D-8DF2-50A369D3DD1F}" destId="{5DF1F5FD-A8FA-428E-9522-36231D3A98F7}" srcOrd="0" destOrd="0" presId="urn:microsoft.com/office/officeart/2005/8/layout/pyramid3"/>
    <dgm:cxn modelId="{9A41D112-FB17-4112-B0EC-DD79DE06F287}" type="presParOf" srcId="{5DF1F5FD-A8FA-428E-9522-36231D3A98F7}" destId="{2FBE9E0D-4663-4435-AC0D-7093B500E8DB}" srcOrd="0" destOrd="0" presId="urn:microsoft.com/office/officeart/2005/8/layout/pyramid3"/>
    <dgm:cxn modelId="{391BD13D-9BA1-4FBC-8F00-5C9906D21A72}" type="presParOf" srcId="{5DF1F5FD-A8FA-428E-9522-36231D3A98F7}" destId="{A7C06000-536E-447D-8C98-35BDDA9C635E}" srcOrd="1" destOrd="0" presId="urn:microsoft.com/office/officeart/2005/8/layout/pyramid3"/>
    <dgm:cxn modelId="{0C187CC3-5976-478F-9108-448A9FDD0B28}" type="presParOf" srcId="{F2489E90-D220-4D0D-8DF2-50A369D3DD1F}" destId="{CF1C932A-1BCC-43A7-B37C-575988F0DEFD}" srcOrd="1" destOrd="0" presId="urn:microsoft.com/office/officeart/2005/8/layout/pyramid3"/>
    <dgm:cxn modelId="{7D8AD860-8E91-4609-A80C-7E4F7AC3A995}" type="presParOf" srcId="{CF1C932A-1BCC-43A7-B37C-575988F0DEFD}" destId="{CEB0B342-7B73-410C-900F-C29BE4237447}" srcOrd="0" destOrd="0" presId="urn:microsoft.com/office/officeart/2005/8/layout/pyramid3"/>
    <dgm:cxn modelId="{D2BA1575-90C6-419C-A61B-AD7E799BB533}" type="presParOf" srcId="{CF1C932A-1BCC-43A7-B37C-575988F0DEFD}" destId="{CD085226-DE54-4ACC-B91E-F4BB0D472307}" srcOrd="1" destOrd="0" presId="urn:microsoft.com/office/officeart/2005/8/layout/pyramid3"/>
    <dgm:cxn modelId="{25FC07FD-F173-4546-B0F0-B5EEB4F5AA52}" type="presParOf" srcId="{F2489E90-D220-4D0D-8DF2-50A369D3DD1F}" destId="{7B88F22C-AA86-4F54-AED4-DF35C0856D02}" srcOrd="2" destOrd="0" presId="urn:microsoft.com/office/officeart/2005/8/layout/pyramid3"/>
    <dgm:cxn modelId="{E3975C67-3924-4E2A-BDB7-45733DD11ED3}" type="presParOf" srcId="{7B88F22C-AA86-4F54-AED4-DF35C0856D02}" destId="{C70BF359-90E9-4BB1-A4C7-66F547703FB1}" srcOrd="0" destOrd="0" presId="urn:microsoft.com/office/officeart/2005/8/layout/pyramid3"/>
    <dgm:cxn modelId="{9FA06172-3BDC-41BA-AAEF-B54822297B56}" type="presParOf" srcId="{7B88F22C-AA86-4F54-AED4-DF35C0856D02}" destId="{3EB1FFF3-CBD8-48E6-AA97-F2D9EED84306}"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BFED386-F3C3-403F-BE34-0C473FBD3987}"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DFD686A0-2B4F-48B4-9E67-8A668B2F3F75}">
      <dgm:prSet phldrT="[Text]" custT="1"/>
      <dgm:spPr/>
      <dgm:t>
        <a:bodyPr/>
        <a:lstStyle/>
        <a:p>
          <a:r>
            <a:rPr lang="en-US" sz="2000" b="1"/>
            <a:t>July – September 2026</a:t>
          </a:r>
          <a:endParaRPr lang="en-US" sz="2000"/>
        </a:p>
      </dgm:t>
    </dgm:pt>
    <dgm:pt modelId="{048912BC-2D1E-4CCE-ADF7-C897441F1217}" type="parTrans" cxnId="{2FBEA390-E4FD-4E76-87B9-59F35F76411A}">
      <dgm:prSet/>
      <dgm:spPr/>
      <dgm:t>
        <a:bodyPr/>
        <a:lstStyle/>
        <a:p>
          <a:endParaRPr lang="en-US"/>
        </a:p>
      </dgm:t>
    </dgm:pt>
    <dgm:pt modelId="{1DF002E4-6613-4822-B755-0A97D5639805}" type="sibTrans" cxnId="{2FBEA390-E4FD-4E76-87B9-59F35F76411A}">
      <dgm:prSet/>
      <dgm:spPr/>
      <dgm:t>
        <a:bodyPr/>
        <a:lstStyle/>
        <a:p>
          <a:endParaRPr lang="en-US"/>
        </a:p>
      </dgm:t>
    </dgm:pt>
    <dgm:pt modelId="{F223973A-E4F5-42A5-A714-BE8AF26EDBDF}">
      <dgm:prSet phldrT="[Text]" phldr="0" custT="1"/>
      <dgm:spPr/>
      <dgm:t>
        <a:bodyPr/>
        <a:lstStyle/>
        <a:p>
          <a:r>
            <a:rPr lang="en-US" sz="2000" b="1"/>
            <a:t>After September 2026</a:t>
          </a:r>
        </a:p>
      </dgm:t>
    </dgm:pt>
    <dgm:pt modelId="{3CD7589D-868D-4323-8B84-B0002E5B493A}" type="parTrans" cxnId="{EAF56178-C594-4DFF-8934-A572851B49A9}">
      <dgm:prSet/>
      <dgm:spPr/>
      <dgm:t>
        <a:bodyPr/>
        <a:lstStyle/>
        <a:p>
          <a:endParaRPr lang="en-US"/>
        </a:p>
      </dgm:t>
    </dgm:pt>
    <dgm:pt modelId="{4E687E88-1401-4A50-9F65-E026E3D97CEC}" type="sibTrans" cxnId="{EAF56178-C594-4DFF-8934-A572851B49A9}">
      <dgm:prSet/>
      <dgm:spPr/>
      <dgm:t>
        <a:bodyPr/>
        <a:lstStyle/>
        <a:p>
          <a:endParaRPr lang="en-US"/>
        </a:p>
      </dgm:t>
    </dgm:pt>
    <dgm:pt modelId="{69BAB1EB-F778-4021-929A-0390DB044E67}">
      <dgm:prSet phldrT="[Text]" phldr="0" custT="1"/>
      <dgm:spPr/>
      <dgm:t>
        <a:bodyPr/>
        <a:lstStyle/>
        <a:p>
          <a:r>
            <a:rPr lang="en-US" sz="1500" dirty="0"/>
            <a:t>New applications that do not meet CE requirements will be denied. Renewals after this month that do not meet requirements will be given notice and closed after 30 days.</a:t>
          </a:r>
        </a:p>
      </dgm:t>
    </dgm:pt>
    <dgm:pt modelId="{E7668CCC-362B-46C6-B4D1-98B636F3DA3C}" type="parTrans" cxnId="{5749702E-5D13-4258-A7D9-B4DBE7E6917B}">
      <dgm:prSet/>
      <dgm:spPr/>
      <dgm:t>
        <a:bodyPr/>
        <a:lstStyle/>
        <a:p>
          <a:endParaRPr lang="en-US"/>
        </a:p>
      </dgm:t>
    </dgm:pt>
    <dgm:pt modelId="{93B78877-BAE1-4343-919D-91D1EFA9B83E}" type="sibTrans" cxnId="{5749702E-5D13-4258-A7D9-B4DBE7E6917B}">
      <dgm:prSet/>
      <dgm:spPr/>
      <dgm:t>
        <a:bodyPr/>
        <a:lstStyle/>
        <a:p>
          <a:endParaRPr lang="en-US"/>
        </a:p>
      </dgm:t>
    </dgm:pt>
    <dgm:pt modelId="{8A2FD4BD-CFD2-4A98-ABD9-A2D19C9C81EF}">
      <dgm:prSet phldrT="[Text]" phldr="0" custT="1"/>
      <dgm:spPr/>
      <dgm:t>
        <a:bodyPr/>
        <a:lstStyle/>
        <a:p>
          <a:r>
            <a:rPr lang="en-US" sz="1500" b="0"/>
            <a:t>First disenrollments for not meeting CE requirements during renewal</a:t>
          </a:r>
        </a:p>
      </dgm:t>
    </dgm:pt>
    <dgm:pt modelId="{BB406A1E-9F50-44FD-8DF9-BE6BDBA9AE16}" type="parTrans" cxnId="{48008DF7-23CC-40E3-9CBE-3308013207FD}">
      <dgm:prSet/>
      <dgm:spPr/>
      <dgm:t>
        <a:bodyPr/>
        <a:lstStyle/>
        <a:p>
          <a:endParaRPr lang="en-US"/>
        </a:p>
      </dgm:t>
    </dgm:pt>
    <dgm:pt modelId="{A2FD78E9-C471-43AB-AB59-F1DAC48B7948}" type="sibTrans" cxnId="{48008DF7-23CC-40E3-9CBE-3308013207FD}">
      <dgm:prSet/>
      <dgm:spPr/>
      <dgm:t>
        <a:bodyPr/>
        <a:lstStyle/>
        <a:p>
          <a:endParaRPr lang="en-US"/>
        </a:p>
      </dgm:t>
    </dgm:pt>
    <dgm:pt modelId="{12E4AA3C-1A96-40DE-B57D-8D906701F86F}">
      <dgm:prSet phldrT="[Text]" custT="1"/>
      <dgm:spPr/>
      <dgm:t>
        <a:bodyPr/>
        <a:lstStyle/>
        <a:p>
          <a:r>
            <a:rPr lang="en-US" sz="1500"/>
            <a:t>CE assessed for renewals and new applications during this time. </a:t>
          </a:r>
          <a:r>
            <a:rPr lang="en-US" sz="1500" b="1"/>
            <a:t>Those who do not meet requirements will be approved and will not be disenrolled </a:t>
          </a:r>
          <a:r>
            <a:rPr lang="en-US" sz="1500"/>
            <a:t>– referred to </a:t>
          </a:r>
          <a:r>
            <a:rPr lang="en-US" sz="1500" err="1"/>
            <a:t>Helplink</a:t>
          </a:r>
          <a:endParaRPr lang="en-US" sz="1500"/>
        </a:p>
      </dgm:t>
    </dgm:pt>
    <dgm:pt modelId="{7F3D7CE7-06FA-4A7C-BE9F-A63C7692559D}" type="sibTrans" cxnId="{6AD6FCF1-01B2-4A2A-90C1-D2A2CE24C111}">
      <dgm:prSet/>
      <dgm:spPr/>
      <dgm:t>
        <a:bodyPr/>
        <a:lstStyle/>
        <a:p>
          <a:endParaRPr lang="en-US"/>
        </a:p>
      </dgm:t>
    </dgm:pt>
    <dgm:pt modelId="{1B369F64-0D9F-491C-B1B5-1D5514195EC2}" type="parTrans" cxnId="{6AD6FCF1-01B2-4A2A-90C1-D2A2CE24C111}">
      <dgm:prSet/>
      <dgm:spPr/>
      <dgm:t>
        <a:bodyPr/>
        <a:lstStyle/>
        <a:p>
          <a:endParaRPr lang="en-US"/>
        </a:p>
      </dgm:t>
    </dgm:pt>
    <dgm:pt modelId="{AE5D0473-B6AB-4BE2-A722-93E7DC7FD7DA}">
      <dgm:prSet phldrT="[Text]" phldr="0" custT="1"/>
      <dgm:spPr/>
      <dgm:t>
        <a:bodyPr/>
        <a:lstStyle/>
        <a:p>
          <a:r>
            <a:rPr lang="en-US" sz="2000" b="1"/>
            <a:t>January 1 2027</a:t>
          </a:r>
        </a:p>
      </dgm:t>
    </dgm:pt>
    <dgm:pt modelId="{C5D15210-8A92-460F-AA2A-227363CA8495}" type="sibTrans" cxnId="{FE4AC2A7-03E9-45E0-AF66-6881C6A8F517}">
      <dgm:prSet/>
      <dgm:spPr/>
      <dgm:t>
        <a:bodyPr/>
        <a:lstStyle/>
        <a:p>
          <a:endParaRPr lang="en-US"/>
        </a:p>
      </dgm:t>
    </dgm:pt>
    <dgm:pt modelId="{3951408B-D360-4FB8-A901-A2C226F2DB39}" type="parTrans" cxnId="{FE4AC2A7-03E9-45E0-AF66-6881C6A8F517}">
      <dgm:prSet/>
      <dgm:spPr/>
      <dgm:t>
        <a:bodyPr/>
        <a:lstStyle/>
        <a:p>
          <a:endParaRPr lang="en-US"/>
        </a:p>
      </dgm:t>
    </dgm:pt>
    <dgm:pt modelId="{CFE70E96-9C4D-4001-8021-086823A84E31}" type="pres">
      <dgm:prSet presAssocID="{DBFED386-F3C3-403F-BE34-0C473FBD3987}" presName="Name0" presStyleCnt="0">
        <dgm:presLayoutVars>
          <dgm:dir/>
          <dgm:resizeHandles val="exact"/>
        </dgm:presLayoutVars>
      </dgm:prSet>
      <dgm:spPr/>
    </dgm:pt>
    <dgm:pt modelId="{6DD3D09A-35BD-4835-9B07-4A0539C7AA38}" type="pres">
      <dgm:prSet presAssocID="{DBFED386-F3C3-403F-BE34-0C473FBD3987}" presName="arrow" presStyleLbl="bgShp" presStyleIdx="0" presStyleCnt="1"/>
      <dgm:spPr/>
    </dgm:pt>
    <dgm:pt modelId="{93A181BB-E3F8-431B-BAC9-767B53B65EB1}" type="pres">
      <dgm:prSet presAssocID="{DBFED386-F3C3-403F-BE34-0C473FBD3987}" presName="points" presStyleCnt="0"/>
      <dgm:spPr/>
    </dgm:pt>
    <dgm:pt modelId="{68BBA1F5-F017-4197-B624-33FB650C8610}" type="pres">
      <dgm:prSet presAssocID="{DFD686A0-2B4F-48B4-9E67-8A668B2F3F75}" presName="compositeA" presStyleCnt="0"/>
      <dgm:spPr/>
    </dgm:pt>
    <dgm:pt modelId="{A474AFD0-460F-4EC4-9FEE-6FDBEE9E041E}" type="pres">
      <dgm:prSet presAssocID="{DFD686A0-2B4F-48B4-9E67-8A668B2F3F75}" presName="textA" presStyleLbl="revTx" presStyleIdx="0" presStyleCnt="6" custLinFactNeighborX="30912" custLinFactNeighborY="1222">
        <dgm:presLayoutVars>
          <dgm:bulletEnabled val="1"/>
        </dgm:presLayoutVars>
      </dgm:prSet>
      <dgm:spPr/>
    </dgm:pt>
    <dgm:pt modelId="{3159E39D-E30F-4BF8-B0B6-EE2CDAE36AC2}" type="pres">
      <dgm:prSet presAssocID="{DFD686A0-2B4F-48B4-9E67-8A668B2F3F75}" presName="circleA" presStyleLbl="node1" presStyleIdx="0" presStyleCnt="6" custLinFactX="12402" custLinFactNeighborX="100000" custLinFactNeighborY="-4887"/>
      <dgm:spPr/>
    </dgm:pt>
    <dgm:pt modelId="{80016D79-5D48-46BE-B151-2427D11E444A}" type="pres">
      <dgm:prSet presAssocID="{DFD686A0-2B4F-48B4-9E67-8A668B2F3F75}" presName="spaceA" presStyleCnt="0"/>
      <dgm:spPr/>
    </dgm:pt>
    <dgm:pt modelId="{04D49B35-9666-4E09-8CD6-57CB858F4AFD}" type="pres">
      <dgm:prSet presAssocID="{1DF002E4-6613-4822-B755-0A97D5639805}" presName="space" presStyleCnt="0"/>
      <dgm:spPr/>
    </dgm:pt>
    <dgm:pt modelId="{1EB0E7D8-1BB4-4FA3-97BA-3AA377AE367F}" type="pres">
      <dgm:prSet presAssocID="{12E4AA3C-1A96-40DE-B57D-8D906701F86F}" presName="compositeB" presStyleCnt="0"/>
      <dgm:spPr/>
    </dgm:pt>
    <dgm:pt modelId="{42C9621A-D625-4D86-B190-9AF3287B4193}" type="pres">
      <dgm:prSet presAssocID="{12E4AA3C-1A96-40DE-B57D-8D906701F86F}" presName="textB" presStyleLbl="revTx" presStyleIdx="1" presStyleCnt="6" custLinFactNeighborX="-63472" custLinFactNeighborY="2274">
        <dgm:presLayoutVars>
          <dgm:bulletEnabled val="1"/>
        </dgm:presLayoutVars>
      </dgm:prSet>
      <dgm:spPr/>
    </dgm:pt>
    <dgm:pt modelId="{6EA3F5B1-75B6-488A-82D7-88EB27C237BD}" type="pres">
      <dgm:prSet presAssocID="{12E4AA3C-1A96-40DE-B57D-8D906701F86F}" presName="circleB" presStyleLbl="node1" presStyleIdx="1" presStyleCnt="6" custLinFactX="-100000" custLinFactNeighborX="-154125" custLinFactNeighborY="-2443"/>
      <dgm:spPr/>
    </dgm:pt>
    <dgm:pt modelId="{3305AAAB-A91C-4507-B62A-9CD4EF9ED76B}" type="pres">
      <dgm:prSet presAssocID="{12E4AA3C-1A96-40DE-B57D-8D906701F86F}" presName="spaceB" presStyleCnt="0"/>
      <dgm:spPr/>
    </dgm:pt>
    <dgm:pt modelId="{5041B203-0100-4951-A1DD-FAA055061315}" type="pres">
      <dgm:prSet presAssocID="{7F3D7CE7-06FA-4A7C-BE9F-A63C7692559D}" presName="space" presStyleCnt="0"/>
      <dgm:spPr/>
    </dgm:pt>
    <dgm:pt modelId="{2607D1B3-90A4-43F2-A562-CB68DDFABB80}" type="pres">
      <dgm:prSet presAssocID="{F223973A-E4F5-42A5-A714-BE8AF26EDBDF}" presName="compositeA" presStyleCnt="0"/>
      <dgm:spPr/>
    </dgm:pt>
    <dgm:pt modelId="{97B37066-D8CA-4BEC-AFB3-B8805381ED0C}" type="pres">
      <dgm:prSet presAssocID="{F223973A-E4F5-42A5-A714-BE8AF26EDBDF}" presName="textA" presStyleLbl="revTx" presStyleIdx="2" presStyleCnt="6" custLinFactNeighborX="18266" custLinFactNeighborY="611">
        <dgm:presLayoutVars>
          <dgm:bulletEnabled val="1"/>
        </dgm:presLayoutVars>
      </dgm:prSet>
      <dgm:spPr/>
    </dgm:pt>
    <dgm:pt modelId="{F215A4A9-994E-42B8-BBB4-DC5EC7B2C83D}" type="pres">
      <dgm:prSet presAssocID="{F223973A-E4F5-42A5-A714-BE8AF26EDBDF}" presName="circleA" presStyleLbl="node1" presStyleIdx="2" presStyleCnt="6" custLinFactNeighborX="48870" custLinFactNeighborY="4887"/>
      <dgm:spPr/>
    </dgm:pt>
    <dgm:pt modelId="{CCDEA68E-4D1E-4AFA-B318-AA1FD57F339B}" type="pres">
      <dgm:prSet presAssocID="{F223973A-E4F5-42A5-A714-BE8AF26EDBDF}" presName="spaceA" presStyleCnt="0"/>
      <dgm:spPr/>
    </dgm:pt>
    <dgm:pt modelId="{32BF6DC8-F582-4201-8AAA-6673BAF68CAE}" type="pres">
      <dgm:prSet presAssocID="{4E687E88-1401-4A50-9F65-E026E3D97CEC}" presName="space" presStyleCnt="0"/>
      <dgm:spPr/>
    </dgm:pt>
    <dgm:pt modelId="{B843A50C-7137-4AB8-AC4C-8610EA3D2238}" type="pres">
      <dgm:prSet presAssocID="{69BAB1EB-F778-4021-929A-0390DB044E67}" presName="compositeB" presStyleCnt="0"/>
      <dgm:spPr/>
    </dgm:pt>
    <dgm:pt modelId="{EF10F413-D235-4C76-B3E8-0B1734C01B88}" type="pres">
      <dgm:prSet presAssocID="{69BAB1EB-F778-4021-929A-0390DB044E67}" presName="textB" presStyleLbl="revTx" presStyleIdx="3" presStyleCnt="6" custLinFactNeighborX="-89698" custLinFactNeighborY="2274">
        <dgm:presLayoutVars>
          <dgm:bulletEnabled val="1"/>
        </dgm:presLayoutVars>
      </dgm:prSet>
      <dgm:spPr/>
    </dgm:pt>
    <dgm:pt modelId="{D6476228-8C70-4108-8231-B80A94A5151E}" type="pres">
      <dgm:prSet presAssocID="{69BAB1EB-F778-4021-929A-0390DB044E67}" presName="circleB" presStyleLbl="node1" presStyleIdx="3" presStyleCnt="6" custLinFactX="-115213" custLinFactNeighborX="-200000" custLinFactNeighborY="7331"/>
      <dgm:spPr/>
    </dgm:pt>
    <dgm:pt modelId="{202EE562-70DA-4474-B9BA-836B6C8AA933}" type="pres">
      <dgm:prSet presAssocID="{69BAB1EB-F778-4021-929A-0390DB044E67}" presName="spaceB" presStyleCnt="0"/>
      <dgm:spPr/>
    </dgm:pt>
    <dgm:pt modelId="{1812948D-C23B-4686-9CF3-ABF141551881}" type="pres">
      <dgm:prSet presAssocID="{93B78877-BAE1-4343-919D-91D1EFA9B83E}" presName="space" presStyleCnt="0"/>
      <dgm:spPr/>
    </dgm:pt>
    <dgm:pt modelId="{4F2A471C-E457-447B-8885-00E30AAB823C}" type="pres">
      <dgm:prSet presAssocID="{AE5D0473-B6AB-4BE2-A722-93E7DC7FD7DA}" presName="compositeA" presStyleCnt="0"/>
      <dgm:spPr/>
    </dgm:pt>
    <dgm:pt modelId="{6AA0BC10-ADDB-4440-A0C6-DAE8B1C4574A}" type="pres">
      <dgm:prSet presAssocID="{AE5D0473-B6AB-4BE2-A722-93E7DC7FD7DA}" presName="textA" presStyleLbl="revTx" presStyleIdx="4" presStyleCnt="6">
        <dgm:presLayoutVars>
          <dgm:bulletEnabled val="1"/>
        </dgm:presLayoutVars>
      </dgm:prSet>
      <dgm:spPr/>
    </dgm:pt>
    <dgm:pt modelId="{C0949555-C9E4-4128-82E7-6189FC6B7917}" type="pres">
      <dgm:prSet presAssocID="{AE5D0473-B6AB-4BE2-A722-93E7DC7FD7DA}" presName="circleA" presStyleLbl="node1" presStyleIdx="4" presStyleCnt="6"/>
      <dgm:spPr/>
    </dgm:pt>
    <dgm:pt modelId="{7B8B23E5-369E-4CBD-BAC4-CBB657FF7294}" type="pres">
      <dgm:prSet presAssocID="{AE5D0473-B6AB-4BE2-A722-93E7DC7FD7DA}" presName="spaceA" presStyleCnt="0"/>
      <dgm:spPr/>
    </dgm:pt>
    <dgm:pt modelId="{8208D7B1-1196-49FD-BABF-4239D5946974}" type="pres">
      <dgm:prSet presAssocID="{C5D15210-8A92-460F-AA2A-227363CA8495}" presName="space" presStyleCnt="0"/>
      <dgm:spPr/>
    </dgm:pt>
    <dgm:pt modelId="{2D148A5D-4D43-48B8-9A74-51B5971A6FF5}" type="pres">
      <dgm:prSet presAssocID="{8A2FD4BD-CFD2-4A98-ABD9-A2D19C9C81EF}" presName="compositeB" presStyleCnt="0"/>
      <dgm:spPr/>
    </dgm:pt>
    <dgm:pt modelId="{C8C78FA7-A7AE-402D-8A43-B09F1382555F}" type="pres">
      <dgm:prSet presAssocID="{8A2FD4BD-CFD2-4A98-ABD9-A2D19C9C81EF}" presName="textB" presStyleLbl="revTx" presStyleIdx="5" presStyleCnt="6" custLinFactNeighborX="-95065" custLinFactNeighborY="751">
        <dgm:presLayoutVars>
          <dgm:bulletEnabled val="1"/>
        </dgm:presLayoutVars>
      </dgm:prSet>
      <dgm:spPr/>
    </dgm:pt>
    <dgm:pt modelId="{46960F62-E1CC-44E6-A405-8D009315C16B}" type="pres">
      <dgm:prSet presAssocID="{8A2FD4BD-CFD2-4A98-ABD9-A2D19C9C81EF}" presName="circleB" presStyleLbl="node1" presStyleIdx="5" presStyleCnt="6" custLinFactX="-164084" custLinFactNeighborX="-200000" custLinFactNeighborY="2444"/>
      <dgm:spPr/>
    </dgm:pt>
    <dgm:pt modelId="{C00BBE4C-796A-4128-A26C-1AF9B9CD75B4}" type="pres">
      <dgm:prSet presAssocID="{8A2FD4BD-CFD2-4A98-ABD9-A2D19C9C81EF}" presName="spaceB" presStyleCnt="0"/>
      <dgm:spPr/>
    </dgm:pt>
  </dgm:ptLst>
  <dgm:cxnLst>
    <dgm:cxn modelId="{6A26CC26-E0A7-4C88-B639-7B664D80E15F}" type="presOf" srcId="{12E4AA3C-1A96-40DE-B57D-8D906701F86F}" destId="{42C9621A-D625-4D86-B190-9AF3287B4193}" srcOrd="0" destOrd="0" presId="urn:microsoft.com/office/officeart/2005/8/layout/hProcess11"/>
    <dgm:cxn modelId="{5749702E-5D13-4258-A7D9-B4DBE7E6917B}" srcId="{DBFED386-F3C3-403F-BE34-0C473FBD3987}" destId="{69BAB1EB-F778-4021-929A-0390DB044E67}" srcOrd="3" destOrd="0" parTransId="{E7668CCC-362B-46C6-B4D1-98B636F3DA3C}" sibTransId="{93B78877-BAE1-4343-919D-91D1EFA9B83E}"/>
    <dgm:cxn modelId="{5C199B35-2370-414D-9916-39A13B3C00AB}" type="presOf" srcId="{69BAB1EB-F778-4021-929A-0390DB044E67}" destId="{EF10F413-D235-4C76-B3E8-0B1734C01B88}" srcOrd="0" destOrd="0" presId="urn:microsoft.com/office/officeart/2005/8/layout/hProcess11"/>
    <dgm:cxn modelId="{E1C29964-1844-4842-873A-080C7D30EC7F}" type="presOf" srcId="{DFD686A0-2B4F-48B4-9E67-8A668B2F3F75}" destId="{A474AFD0-460F-4EC4-9FEE-6FDBEE9E041E}" srcOrd="0" destOrd="0" presId="urn:microsoft.com/office/officeart/2005/8/layout/hProcess11"/>
    <dgm:cxn modelId="{EAF56178-C594-4DFF-8934-A572851B49A9}" srcId="{DBFED386-F3C3-403F-BE34-0C473FBD3987}" destId="{F223973A-E4F5-42A5-A714-BE8AF26EDBDF}" srcOrd="2" destOrd="0" parTransId="{3CD7589D-868D-4323-8B84-B0002E5B493A}" sibTransId="{4E687E88-1401-4A50-9F65-E026E3D97CEC}"/>
    <dgm:cxn modelId="{2FBEA390-E4FD-4E76-87B9-59F35F76411A}" srcId="{DBFED386-F3C3-403F-BE34-0C473FBD3987}" destId="{DFD686A0-2B4F-48B4-9E67-8A668B2F3F75}" srcOrd="0" destOrd="0" parTransId="{048912BC-2D1E-4CCE-ADF7-C897441F1217}" sibTransId="{1DF002E4-6613-4822-B755-0A97D5639805}"/>
    <dgm:cxn modelId="{FE4AC2A7-03E9-45E0-AF66-6881C6A8F517}" srcId="{DBFED386-F3C3-403F-BE34-0C473FBD3987}" destId="{AE5D0473-B6AB-4BE2-A722-93E7DC7FD7DA}" srcOrd="4" destOrd="0" parTransId="{3951408B-D360-4FB8-A901-A2C226F2DB39}" sibTransId="{C5D15210-8A92-460F-AA2A-227363CA8495}"/>
    <dgm:cxn modelId="{28C791B1-9FF3-488D-8732-DA2901E900D8}" type="presOf" srcId="{DBFED386-F3C3-403F-BE34-0C473FBD3987}" destId="{CFE70E96-9C4D-4001-8021-086823A84E31}" srcOrd="0" destOrd="0" presId="urn:microsoft.com/office/officeart/2005/8/layout/hProcess11"/>
    <dgm:cxn modelId="{4EC9A0D6-F547-4066-B980-A55E48945D2C}" type="presOf" srcId="{8A2FD4BD-CFD2-4A98-ABD9-A2D19C9C81EF}" destId="{C8C78FA7-A7AE-402D-8A43-B09F1382555F}" srcOrd="0" destOrd="0" presId="urn:microsoft.com/office/officeart/2005/8/layout/hProcess11"/>
    <dgm:cxn modelId="{B3401BEB-69EB-46E3-8150-FBE9358795FF}" type="presOf" srcId="{AE5D0473-B6AB-4BE2-A722-93E7DC7FD7DA}" destId="{6AA0BC10-ADDB-4440-A0C6-DAE8B1C4574A}" srcOrd="0" destOrd="0" presId="urn:microsoft.com/office/officeart/2005/8/layout/hProcess11"/>
    <dgm:cxn modelId="{089EC0F0-7835-4D85-8C1C-E0EFED931A7D}" type="presOf" srcId="{F223973A-E4F5-42A5-A714-BE8AF26EDBDF}" destId="{97B37066-D8CA-4BEC-AFB3-B8805381ED0C}" srcOrd="0" destOrd="0" presId="urn:microsoft.com/office/officeart/2005/8/layout/hProcess11"/>
    <dgm:cxn modelId="{6AD6FCF1-01B2-4A2A-90C1-D2A2CE24C111}" srcId="{DBFED386-F3C3-403F-BE34-0C473FBD3987}" destId="{12E4AA3C-1A96-40DE-B57D-8D906701F86F}" srcOrd="1" destOrd="0" parTransId="{1B369F64-0D9F-491C-B1B5-1D5514195EC2}" sibTransId="{7F3D7CE7-06FA-4A7C-BE9F-A63C7692559D}"/>
    <dgm:cxn modelId="{48008DF7-23CC-40E3-9CBE-3308013207FD}" srcId="{DBFED386-F3C3-403F-BE34-0C473FBD3987}" destId="{8A2FD4BD-CFD2-4A98-ABD9-A2D19C9C81EF}" srcOrd="5" destOrd="0" parTransId="{BB406A1E-9F50-44FD-8DF9-BE6BDBA9AE16}" sibTransId="{A2FD78E9-C471-43AB-AB59-F1DAC48B7948}"/>
    <dgm:cxn modelId="{7F61DD4B-3D9C-4223-AB8B-88B0A5A8973B}" type="presParOf" srcId="{CFE70E96-9C4D-4001-8021-086823A84E31}" destId="{6DD3D09A-35BD-4835-9B07-4A0539C7AA38}" srcOrd="0" destOrd="0" presId="urn:microsoft.com/office/officeart/2005/8/layout/hProcess11"/>
    <dgm:cxn modelId="{598C6929-71EC-4D2E-861B-4E524DC78563}" type="presParOf" srcId="{CFE70E96-9C4D-4001-8021-086823A84E31}" destId="{93A181BB-E3F8-431B-BAC9-767B53B65EB1}" srcOrd="1" destOrd="0" presId="urn:microsoft.com/office/officeart/2005/8/layout/hProcess11"/>
    <dgm:cxn modelId="{8D3D5EF4-9DCA-4E7A-886C-7C558FED110B}" type="presParOf" srcId="{93A181BB-E3F8-431B-BAC9-767B53B65EB1}" destId="{68BBA1F5-F017-4197-B624-33FB650C8610}" srcOrd="0" destOrd="0" presId="urn:microsoft.com/office/officeart/2005/8/layout/hProcess11"/>
    <dgm:cxn modelId="{B765755B-216C-42D1-88CC-E8E621601952}" type="presParOf" srcId="{68BBA1F5-F017-4197-B624-33FB650C8610}" destId="{A474AFD0-460F-4EC4-9FEE-6FDBEE9E041E}" srcOrd="0" destOrd="0" presId="urn:microsoft.com/office/officeart/2005/8/layout/hProcess11"/>
    <dgm:cxn modelId="{2813A7FE-D3D9-4453-B01E-17DCB0BD43D2}" type="presParOf" srcId="{68BBA1F5-F017-4197-B624-33FB650C8610}" destId="{3159E39D-E30F-4BF8-B0B6-EE2CDAE36AC2}" srcOrd="1" destOrd="0" presId="urn:microsoft.com/office/officeart/2005/8/layout/hProcess11"/>
    <dgm:cxn modelId="{ABFBB292-D692-434B-8676-BB060CFF30DC}" type="presParOf" srcId="{68BBA1F5-F017-4197-B624-33FB650C8610}" destId="{80016D79-5D48-46BE-B151-2427D11E444A}" srcOrd="2" destOrd="0" presId="urn:microsoft.com/office/officeart/2005/8/layout/hProcess11"/>
    <dgm:cxn modelId="{84C6DFA4-F7A0-48AA-A4B6-BFFCF9E4007D}" type="presParOf" srcId="{93A181BB-E3F8-431B-BAC9-767B53B65EB1}" destId="{04D49B35-9666-4E09-8CD6-57CB858F4AFD}" srcOrd="1" destOrd="0" presId="urn:microsoft.com/office/officeart/2005/8/layout/hProcess11"/>
    <dgm:cxn modelId="{C8518B59-ACA9-471D-A79D-E0B0F0A8CF6A}" type="presParOf" srcId="{93A181BB-E3F8-431B-BAC9-767B53B65EB1}" destId="{1EB0E7D8-1BB4-4FA3-97BA-3AA377AE367F}" srcOrd="2" destOrd="0" presId="urn:microsoft.com/office/officeart/2005/8/layout/hProcess11"/>
    <dgm:cxn modelId="{125DBBD0-30F6-4355-B0C0-B54B5D81624C}" type="presParOf" srcId="{1EB0E7D8-1BB4-4FA3-97BA-3AA377AE367F}" destId="{42C9621A-D625-4D86-B190-9AF3287B4193}" srcOrd="0" destOrd="0" presId="urn:microsoft.com/office/officeart/2005/8/layout/hProcess11"/>
    <dgm:cxn modelId="{C5731792-C5F3-4FA2-B597-50FE5BA6955E}" type="presParOf" srcId="{1EB0E7D8-1BB4-4FA3-97BA-3AA377AE367F}" destId="{6EA3F5B1-75B6-488A-82D7-88EB27C237BD}" srcOrd="1" destOrd="0" presId="urn:microsoft.com/office/officeart/2005/8/layout/hProcess11"/>
    <dgm:cxn modelId="{9B42CC8A-7D23-42D4-B23E-F3065ADEF6FB}" type="presParOf" srcId="{1EB0E7D8-1BB4-4FA3-97BA-3AA377AE367F}" destId="{3305AAAB-A91C-4507-B62A-9CD4EF9ED76B}" srcOrd="2" destOrd="0" presId="urn:microsoft.com/office/officeart/2005/8/layout/hProcess11"/>
    <dgm:cxn modelId="{E819B902-C8FC-49D1-97EB-C9105BFBFBC0}" type="presParOf" srcId="{93A181BB-E3F8-431B-BAC9-767B53B65EB1}" destId="{5041B203-0100-4951-A1DD-FAA055061315}" srcOrd="3" destOrd="0" presId="urn:microsoft.com/office/officeart/2005/8/layout/hProcess11"/>
    <dgm:cxn modelId="{8B239A28-9280-4876-A6B3-6BF5401A37FA}" type="presParOf" srcId="{93A181BB-E3F8-431B-BAC9-767B53B65EB1}" destId="{2607D1B3-90A4-43F2-A562-CB68DDFABB80}" srcOrd="4" destOrd="0" presId="urn:microsoft.com/office/officeart/2005/8/layout/hProcess11"/>
    <dgm:cxn modelId="{663E1D11-8677-47D1-8311-A8061F8F71B3}" type="presParOf" srcId="{2607D1B3-90A4-43F2-A562-CB68DDFABB80}" destId="{97B37066-D8CA-4BEC-AFB3-B8805381ED0C}" srcOrd="0" destOrd="0" presId="urn:microsoft.com/office/officeart/2005/8/layout/hProcess11"/>
    <dgm:cxn modelId="{843FFA29-A820-4F71-B453-A6E50501E4E9}" type="presParOf" srcId="{2607D1B3-90A4-43F2-A562-CB68DDFABB80}" destId="{F215A4A9-994E-42B8-BBB4-DC5EC7B2C83D}" srcOrd="1" destOrd="0" presId="urn:microsoft.com/office/officeart/2005/8/layout/hProcess11"/>
    <dgm:cxn modelId="{C08DF5BD-252F-41E7-AF04-822D5462C87F}" type="presParOf" srcId="{2607D1B3-90A4-43F2-A562-CB68DDFABB80}" destId="{CCDEA68E-4D1E-4AFA-B318-AA1FD57F339B}" srcOrd="2" destOrd="0" presId="urn:microsoft.com/office/officeart/2005/8/layout/hProcess11"/>
    <dgm:cxn modelId="{A3B90AC8-E3A6-47FF-B774-24D2CDF9EF42}" type="presParOf" srcId="{93A181BB-E3F8-431B-BAC9-767B53B65EB1}" destId="{32BF6DC8-F582-4201-8AAA-6673BAF68CAE}" srcOrd="5" destOrd="0" presId="urn:microsoft.com/office/officeart/2005/8/layout/hProcess11"/>
    <dgm:cxn modelId="{8614FBF7-8EC9-4B53-AE18-BB2600410460}" type="presParOf" srcId="{93A181BB-E3F8-431B-BAC9-767B53B65EB1}" destId="{B843A50C-7137-4AB8-AC4C-8610EA3D2238}" srcOrd="6" destOrd="0" presId="urn:microsoft.com/office/officeart/2005/8/layout/hProcess11"/>
    <dgm:cxn modelId="{D0F770C3-064C-4A04-AADD-BDC74F869D05}" type="presParOf" srcId="{B843A50C-7137-4AB8-AC4C-8610EA3D2238}" destId="{EF10F413-D235-4C76-B3E8-0B1734C01B88}" srcOrd="0" destOrd="0" presId="urn:microsoft.com/office/officeart/2005/8/layout/hProcess11"/>
    <dgm:cxn modelId="{5A572B45-739B-4284-AD0A-CA6EF3B74B32}" type="presParOf" srcId="{B843A50C-7137-4AB8-AC4C-8610EA3D2238}" destId="{D6476228-8C70-4108-8231-B80A94A5151E}" srcOrd="1" destOrd="0" presId="urn:microsoft.com/office/officeart/2005/8/layout/hProcess11"/>
    <dgm:cxn modelId="{B5904E5E-45C6-4D06-862B-3084090D96F7}" type="presParOf" srcId="{B843A50C-7137-4AB8-AC4C-8610EA3D2238}" destId="{202EE562-70DA-4474-B9BA-836B6C8AA933}" srcOrd="2" destOrd="0" presId="urn:microsoft.com/office/officeart/2005/8/layout/hProcess11"/>
    <dgm:cxn modelId="{6286F3B8-92C7-45E4-8612-F14426B17B8A}" type="presParOf" srcId="{93A181BB-E3F8-431B-BAC9-767B53B65EB1}" destId="{1812948D-C23B-4686-9CF3-ABF141551881}" srcOrd="7" destOrd="0" presId="urn:microsoft.com/office/officeart/2005/8/layout/hProcess11"/>
    <dgm:cxn modelId="{02FFDC47-5092-44E1-B247-5C52F4D47931}" type="presParOf" srcId="{93A181BB-E3F8-431B-BAC9-767B53B65EB1}" destId="{4F2A471C-E457-447B-8885-00E30AAB823C}" srcOrd="8" destOrd="0" presId="urn:microsoft.com/office/officeart/2005/8/layout/hProcess11"/>
    <dgm:cxn modelId="{9B143ABF-FC4E-42CC-9954-B8FDD51BFB3B}" type="presParOf" srcId="{4F2A471C-E457-447B-8885-00E30AAB823C}" destId="{6AA0BC10-ADDB-4440-A0C6-DAE8B1C4574A}" srcOrd="0" destOrd="0" presId="urn:microsoft.com/office/officeart/2005/8/layout/hProcess11"/>
    <dgm:cxn modelId="{3FA297BE-11C1-4117-BAC5-36A516EEF5A3}" type="presParOf" srcId="{4F2A471C-E457-447B-8885-00E30AAB823C}" destId="{C0949555-C9E4-4128-82E7-6189FC6B7917}" srcOrd="1" destOrd="0" presId="urn:microsoft.com/office/officeart/2005/8/layout/hProcess11"/>
    <dgm:cxn modelId="{9B04075E-8718-485E-A43F-FF0D39FE1005}" type="presParOf" srcId="{4F2A471C-E457-447B-8885-00E30AAB823C}" destId="{7B8B23E5-369E-4CBD-BAC4-CBB657FF7294}" srcOrd="2" destOrd="0" presId="urn:microsoft.com/office/officeart/2005/8/layout/hProcess11"/>
    <dgm:cxn modelId="{D8A35E19-2591-423A-9863-6E549CBDA25E}" type="presParOf" srcId="{93A181BB-E3F8-431B-BAC9-767B53B65EB1}" destId="{8208D7B1-1196-49FD-BABF-4239D5946974}" srcOrd="9" destOrd="0" presId="urn:microsoft.com/office/officeart/2005/8/layout/hProcess11"/>
    <dgm:cxn modelId="{1997C1BE-F54B-45ED-888C-16EFC10E9946}" type="presParOf" srcId="{93A181BB-E3F8-431B-BAC9-767B53B65EB1}" destId="{2D148A5D-4D43-48B8-9A74-51B5971A6FF5}" srcOrd="10" destOrd="0" presId="urn:microsoft.com/office/officeart/2005/8/layout/hProcess11"/>
    <dgm:cxn modelId="{4CCD529A-EF53-4BB9-9C9E-347FEDF0D8B6}" type="presParOf" srcId="{2D148A5D-4D43-48B8-9A74-51B5971A6FF5}" destId="{C8C78FA7-A7AE-402D-8A43-B09F1382555F}" srcOrd="0" destOrd="0" presId="urn:microsoft.com/office/officeart/2005/8/layout/hProcess11"/>
    <dgm:cxn modelId="{6BE64606-18C3-41F5-979B-6A0321799857}" type="presParOf" srcId="{2D148A5D-4D43-48B8-9A74-51B5971A6FF5}" destId="{46960F62-E1CC-44E6-A405-8D009315C16B}" srcOrd="1" destOrd="0" presId="urn:microsoft.com/office/officeart/2005/8/layout/hProcess11"/>
    <dgm:cxn modelId="{DBD8111F-EF7B-47D5-A624-ED1C94FBB3E6}" type="presParOf" srcId="{2D148A5D-4D43-48B8-9A74-51B5971A6FF5}" destId="{C00BBE4C-796A-4128-A26C-1AF9B9CD75B4}"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0DF3DE4-94EF-4EAE-B856-2507467986E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B6CB957-302C-4511-81F7-63617DBB9BA8}">
      <dgm:prSet/>
      <dgm:spPr/>
      <dgm:t>
        <a:bodyPr/>
        <a:lstStyle/>
        <a:p>
          <a:r>
            <a:rPr lang="en-US" err="1"/>
            <a:t>Mentimeter</a:t>
          </a:r>
          <a:r>
            <a:rPr lang="en-US"/>
            <a:t> Questions</a:t>
          </a:r>
        </a:p>
      </dgm:t>
    </dgm:pt>
    <dgm:pt modelId="{045F2BAD-AEF1-4576-BF31-4BCF1E257CDF}" type="parTrans" cxnId="{632B414A-4951-4CA3-A367-A4C863DDC838}">
      <dgm:prSet/>
      <dgm:spPr/>
      <dgm:t>
        <a:bodyPr/>
        <a:lstStyle/>
        <a:p>
          <a:endParaRPr lang="en-US"/>
        </a:p>
      </dgm:t>
    </dgm:pt>
    <dgm:pt modelId="{EF022EE3-0C4F-4D24-9A4E-EC6D2FF99102}" type="sibTrans" cxnId="{632B414A-4951-4CA3-A367-A4C863DDC838}">
      <dgm:prSet/>
      <dgm:spPr/>
      <dgm:t>
        <a:bodyPr/>
        <a:lstStyle/>
        <a:p>
          <a:endParaRPr lang="en-US"/>
        </a:p>
      </dgm:t>
    </dgm:pt>
    <dgm:pt modelId="{8DA87E43-98F3-4C68-B99F-070BE9A6EF7B}">
      <dgm:prSet/>
      <dgm:spPr/>
      <dgm:t>
        <a:bodyPr/>
        <a:lstStyle/>
        <a:p>
          <a:r>
            <a:rPr lang="en-US"/>
            <a:t>Survey </a:t>
          </a:r>
        </a:p>
      </dgm:t>
    </dgm:pt>
    <dgm:pt modelId="{86D592B6-FBAC-4BD4-BE56-689795ECC7D9}" type="parTrans" cxnId="{7A841809-BE67-48E9-8009-E2D04E3100F7}">
      <dgm:prSet/>
      <dgm:spPr/>
      <dgm:t>
        <a:bodyPr/>
        <a:lstStyle/>
        <a:p>
          <a:endParaRPr lang="en-US"/>
        </a:p>
      </dgm:t>
    </dgm:pt>
    <dgm:pt modelId="{E7C1ABC9-B092-4046-9B4B-EF683AD9BDF1}" type="sibTrans" cxnId="{7A841809-BE67-48E9-8009-E2D04E3100F7}">
      <dgm:prSet/>
      <dgm:spPr/>
      <dgm:t>
        <a:bodyPr/>
        <a:lstStyle/>
        <a:p>
          <a:endParaRPr lang="en-US"/>
        </a:p>
      </dgm:t>
    </dgm:pt>
    <dgm:pt modelId="{22372C97-B94D-439D-BD92-39E899DBBDEE}" type="pres">
      <dgm:prSet presAssocID="{80DF3DE4-94EF-4EAE-B856-2507467986E9}" presName="diagram" presStyleCnt="0">
        <dgm:presLayoutVars>
          <dgm:dir/>
          <dgm:resizeHandles val="exact"/>
        </dgm:presLayoutVars>
      </dgm:prSet>
      <dgm:spPr/>
    </dgm:pt>
    <dgm:pt modelId="{8769DADF-D733-4891-B663-31155AC1C34D}" type="pres">
      <dgm:prSet presAssocID="{8B6CB957-302C-4511-81F7-63617DBB9BA8}" presName="node" presStyleLbl="node1" presStyleIdx="0" presStyleCnt="2">
        <dgm:presLayoutVars>
          <dgm:bulletEnabled val="1"/>
        </dgm:presLayoutVars>
      </dgm:prSet>
      <dgm:spPr/>
    </dgm:pt>
    <dgm:pt modelId="{302ABF65-3FCF-4355-9B9A-DFF8F6A709E4}" type="pres">
      <dgm:prSet presAssocID="{EF022EE3-0C4F-4D24-9A4E-EC6D2FF99102}" presName="sibTrans" presStyleCnt="0"/>
      <dgm:spPr/>
    </dgm:pt>
    <dgm:pt modelId="{6675A843-DC52-474A-801A-A3C76BD7C416}" type="pres">
      <dgm:prSet presAssocID="{8DA87E43-98F3-4C68-B99F-070BE9A6EF7B}" presName="node" presStyleLbl="node1" presStyleIdx="1" presStyleCnt="2">
        <dgm:presLayoutVars>
          <dgm:bulletEnabled val="1"/>
        </dgm:presLayoutVars>
      </dgm:prSet>
      <dgm:spPr/>
    </dgm:pt>
  </dgm:ptLst>
  <dgm:cxnLst>
    <dgm:cxn modelId="{7A841809-BE67-48E9-8009-E2D04E3100F7}" srcId="{80DF3DE4-94EF-4EAE-B856-2507467986E9}" destId="{8DA87E43-98F3-4C68-B99F-070BE9A6EF7B}" srcOrd="1" destOrd="0" parTransId="{86D592B6-FBAC-4BD4-BE56-689795ECC7D9}" sibTransId="{E7C1ABC9-B092-4046-9B4B-EF683AD9BDF1}"/>
    <dgm:cxn modelId="{632B414A-4951-4CA3-A367-A4C863DDC838}" srcId="{80DF3DE4-94EF-4EAE-B856-2507467986E9}" destId="{8B6CB957-302C-4511-81F7-63617DBB9BA8}" srcOrd="0" destOrd="0" parTransId="{045F2BAD-AEF1-4576-BF31-4BCF1E257CDF}" sibTransId="{EF022EE3-0C4F-4D24-9A4E-EC6D2FF99102}"/>
    <dgm:cxn modelId="{B3797C6F-334E-46FB-8008-41AD4E5054FF}" type="presOf" srcId="{8B6CB957-302C-4511-81F7-63617DBB9BA8}" destId="{8769DADF-D733-4891-B663-31155AC1C34D}" srcOrd="0" destOrd="0" presId="urn:microsoft.com/office/officeart/2005/8/layout/default"/>
    <dgm:cxn modelId="{7128838B-D993-44C4-A937-D9F83A9302FF}" type="presOf" srcId="{8DA87E43-98F3-4C68-B99F-070BE9A6EF7B}" destId="{6675A843-DC52-474A-801A-A3C76BD7C416}" srcOrd="0" destOrd="0" presId="urn:microsoft.com/office/officeart/2005/8/layout/default"/>
    <dgm:cxn modelId="{F994CFDB-D842-4837-A679-642CE1228D84}" type="presOf" srcId="{80DF3DE4-94EF-4EAE-B856-2507467986E9}" destId="{22372C97-B94D-439D-BD92-39E899DBBDEE}" srcOrd="0" destOrd="0" presId="urn:microsoft.com/office/officeart/2005/8/layout/default"/>
    <dgm:cxn modelId="{5596FDB4-3941-45E9-A4B8-471FEC3C7955}" type="presParOf" srcId="{22372C97-B94D-439D-BD92-39E899DBBDEE}" destId="{8769DADF-D733-4891-B663-31155AC1C34D}" srcOrd="0" destOrd="0" presId="urn:microsoft.com/office/officeart/2005/8/layout/default"/>
    <dgm:cxn modelId="{E102E872-3A5F-49D4-9887-6348CDAD5C0B}" type="presParOf" srcId="{22372C97-B94D-439D-BD92-39E899DBBDEE}" destId="{302ABF65-3FCF-4355-9B9A-DFF8F6A709E4}" srcOrd="1" destOrd="0" presId="urn:microsoft.com/office/officeart/2005/8/layout/default"/>
    <dgm:cxn modelId="{2F4F21E2-FEC2-47CA-9B0A-419A9D54D693}" type="presParOf" srcId="{22372C97-B94D-439D-BD92-39E899DBBDEE}" destId="{6675A843-DC52-474A-801A-A3C76BD7C416}"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63D117D-049F-4B94-9FD7-510ACB48AD1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EDEA6AF-D1E5-4C83-8272-BAAB31081B33}">
      <dgm:prSet/>
      <dgm:spPr/>
      <dgm:t>
        <a:bodyPr/>
        <a:lstStyle/>
        <a:p>
          <a:pPr>
            <a:lnSpc>
              <a:spcPct val="100000"/>
            </a:lnSpc>
          </a:pPr>
          <a:r>
            <a:rPr lang="en-US" dirty="0"/>
            <a:t>1. Make sure the OPA has the most up-to-date contact information for all people enrolled in Medicaid and Healthy MT Kids on an ongoing basis: </a:t>
          </a:r>
          <a:r>
            <a:rPr lang="en-US" dirty="0">
              <a:hlinkClick xmlns:r="http://schemas.openxmlformats.org/officeDocument/2006/relationships" r:id="rId1"/>
            </a:rPr>
            <a:t>Medicaid Change of Address Form: DPHHS (accessgov.com)</a:t>
          </a:r>
          <a:endParaRPr lang="en-US" dirty="0"/>
        </a:p>
      </dgm:t>
    </dgm:pt>
    <dgm:pt modelId="{B861A7BA-6389-4BC5-98D6-CE583518518B}" type="parTrans" cxnId="{5220FFC4-C40A-4E27-85B9-9AD9206712A9}">
      <dgm:prSet/>
      <dgm:spPr/>
      <dgm:t>
        <a:bodyPr/>
        <a:lstStyle/>
        <a:p>
          <a:endParaRPr lang="en-US"/>
        </a:p>
      </dgm:t>
    </dgm:pt>
    <dgm:pt modelId="{09F3A77E-F4EF-47FB-AD53-E7CC9FBC7ECC}" type="sibTrans" cxnId="{5220FFC4-C40A-4E27-85B9-9AD9206712A9}">
      <dgm:prSet/>
      <dgm:spPr/>
      <dgm:t>
        <a:bodyPr/>
        <a:lstStyle/>
        <a:p>
          <a:endParaRPr lang="en-US"/>
        </a:p>
      </dgm:t>
    </dgm:pt>
    <dgm:pt modelId="{221A6F62-BE44-451E-9AD4-C8DDD97E3680}">
      <dgm:prSet/>
      <dgm:spPr/>
      <dgm:t>
        <a:bodyPr/>
        <a:lstStyle/>
        <a:p>
          <a:pPr>
            <a:lnSpc>
              <a:spcPct val="100000"/>
            </a:lnSpc>
          </a:pPr>
          <a:r>
            <a:rPr lang="en-US"/>
            <a:t>2. Help patients create accounts on apply.mt.gov (SSP), </a:t>
          </a:r>
          <a:r>
            <a:rPr lang="en-US" b="1"/>
            <a:t>link their cases</a:t>
          </a:r>
          <a:r>
            <a:rPr lang="en-US"/>
            <a:t> and </a:t>
          </a:r>
          <a:r>
            <a:rPr lang="en-US" b="1"/>
            <a:t>sign up to receive notification via both email and mail</a:t>
          </a:r>
        </a:p>
      </dgm:t>
    </dgm:pt>
    <dgm:pt modelId="{D9220D3E-857A-4D70-900A-3BBE24388CB1}" type="parTrans" cxnId="{6750B119-C962-463A-8F4A-69810FEEBC97}">
      <dgm:prSet/>
      <dgm:spPr/>
      <dgm:t>
        <a:bodyPr/>
        <a:lstStyle/>
        <a:p>
          <a:endParaRPr lang="en-US"/>
        </a:p>
      </dgm:t>
    </dgm:pt>
    <dgm:pt modelId="{4E7CF4D4-7DB3-41AC-A410-C9DC9725DDB2}" type="sibTrans" cxnId="{6750B119-C962-463A-8F4A-69810FEEBC97}">
      <dgm:prSet/>
      <dgm:spPr/>
      <dgm:t>
        <a:bodyPr/>
        <a:lstStyle/>
        <a:p>
          <a:endParaRPr lang="en-US"/>
        </a:p>
      </dgm:t>
    </dgm:pt>
    <dgm:pt modelId="{BC74F462-03BB-43EB-A515-E5EBE43C613E}">
      <dgm:prSet/>
      <dgm:spPr/>
      <dgm:t>
        <a:bodyPr/>
        <a:lstStyle/>
        <a:p>
          <a:pPr>
            <a:lnSpc>
              <a:spcPct val="100000"/>
            </a:lnSpc>
          </a:pPr>
          <a:r>
            <a:rPr lang="en-US" b="1" dirty="0"/>
            <a:t>3. </a:t>
          </a:r>
          <a:r>
            <a:rPr lang="en-US" b="0" dirty="0"/>
            <a:t>Locate upcoming renewal dates for patients and clients in SSP during appointments </a:t>
          </a:r>
          <a:r>
            <a:rPr lang="en-US" b="1" dirty="0"/>
            <a:t>– focus on those with renewals in July-September of 2026</a:t>
          </a:r>
        </a:p>
      </dgm:t>
    </dgm:pt>
    <dgm:pt modelId="{70C499A6-13C0-4AEE-904B-3D37375F2D5F}" type="parTrans" cxnId="{124C56C2-4631-4E16-83A7-5EBF8A4189AF}">
      <dgm:prSet/>
      <dgm:spPr/>
      <dgm:t>
        <a:bodyPr/>
        <a:lstStyle/>
        <a:p>
          <a:endParaRPr lang="en-US"/>
        </a:p>
      </dgm:t>
    </dgm:pt>
    <dgm:pt modelId="{F7C404FC-8544-43B4-ADB1-22484C9EF9E3}" type="sibTrans" cxnId="{124C56C2-4631-4E16-83A7-5EBF8A4189AF}">
      <dgm:prSet/>
      <dgm:spPr/>
      <dgm:t>
        <a:bodyPr/>
        <a:lstStyle/>
        <a:p>
          <a:endParaRPr lang="en-US"/>
        </a:p>
      </dgm:t>
    </dgm:pt>
    <dgm:pt modelId="{859685F3-C5DC-4127-B385-EA2A11785DBD}" type="pres">
      <dgm:prSet presAssocID="{A63D117D-049F-4B94-9FD7-510ACB48AD18}" presName="root" presStyleCnt="0">
        <dgm:presLayoutVars>
          <dgm:dir/>
          <dgm:resizeHandles val="exact"/>
        </dgm:presLayoutVars>
      </dgm:prSet>
      <dgm:spPr/>
    </dgm:pt>
    <dgm:pt modelId="{5435000F-B043-46D5-BCE9-F21EE4EA2EAA}" type="pres">
      <dgm:prSet presAssocID="{AEDEA6AF-D1E5-4C83-8272-BAAB31081B33}" presName="compNode" presStyleCnt="0"/>
      <dgm:spPr/>
    </dgm:pt>
    <dgm:pt modelId="{490969EF-979F-4F65-9764-70778C2AF005}" type="pres">
      <dgm:prSet presAssocID="{AEDEA6AF-D1E5-4C83-8272-BAAB31081B33}" presName="bgRect" presStyleLbl="bgShp" presStyleIdx="0" presStyleCnt="3"/>
      <dgm:spPr/>
    </dgm:pt>
    <dgm:pt modelId="{D2AE0CA0-443F-4189-9F1B-B55E1689302D}" type="pres">
      <dgm:prSet presAssocID="{AEDEA6AF-D1E5-4C83-8272-BAAB31081B33}" presName="iconRect" presStyleLbl="node1" presStyleIdx="0" presStyleCnt="3"/>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hone Vibration outline"/>
        </a:ext>
      </dgm:extLst>
    </dgm:pt>
    <dgm:pt modelId="{B2CF70C1-9199-414F-B71A-4C72C6662B65}" type="pres">
      <dgm:prSet presAssocID="{AEDEA6AF-D1E5-4C83-8272-BAAB31081B33}" presName="spaceRect" presStyleCnt="0"/>
      <dgm:spPr/>
    </dgm:pt>
    <dgm:pt modelId="{336A1163-A7A5-4573-A095-A48235AA2759}" type="pres">
      <dgm:prSet presAssocID="{AEDEA6AF-D1E5-4C83-8272-BAAB31081B33}" presName="parTx" presStyleLbl="revTx" presStyleIdx="0" presStyleCnt="3">
        <dgm:presLayoutVars>
          <dgm:chMax val="0"/>
          <dgm:chPref val="0"/>
        </dgm:presLayoutVars>
      </dgm:prSet>
      <dgm:spPr/>
    </dgm:pt>
    <dgm:pt modelId="{6DF6EDA2-B4CE-40F5-94BE-AD25475F3300}" type="pres">
      <dgm:prSet presAssocID="{09F3A77E-F4EF-47FB-AD53-E7CC9FBC7ECC}" presName="sibTrans" presStyleCnt="0"/>
      <dgm:spPr/>
    </dgm:pt>
    <dgm:pt modelId="{393112CC-506B-4EC4-939A-D2CDB3E37C03}" type="pres">
      <dgm:prSet presAssocID="{221A6F62-BE44-451E-9AD4-C8DDD97E3680}" presName="compNode" presStyleCnt="0"/>
      <dgm:spPr/>
    </dgm:pt>
    <dgm:pt modelId="{B5A58BCD-4D60-4A24-9952-663EE9318E86}" type="pres">
      <dgm:prSet presAssocID="{221A6F62-BE44-451E-9AD4-C8DDD97E3680}" presName="bgRect" presStyleLbl="bgShp" presStyleIdx="1" presStyleCnt="3"/>
      <dgm:spPr/>
    </dgm:pt>
    <dgm:pt modelId="{ABA14BBF-B137-4FC0-8304-84D7B6D8C976}" type="pres">
      <dgm:prSet presAssocID="{221A6F62-BE44-451E-9AD4-C8DDD97E3680}"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Envelope"/>
        </a:ext>
      </dgm:extLst>
    </dgm:pt>
    <dgm:pt modelId="{8CA0670D-E4F8-4132-ABC6-33692B2ADF7E}" type="pres">
      <dgm:prSet presAssocID="{221A6F62-BE44-451E-9AD4-C8DDD97E3680}" presName="spaceRect" presStyleCnt="0"/>
      <dgm:spPr/>
    </dgm:pt>
    <dgm:pt modelId="{0B7B13EA-7841-4714-BD43-F6464BD8232E}" type="pres">
      <dgm:prSet presAssocID="{221A6F62-BE44-451E-9AD4-C8DDD97E3680}" presName="parTx" presStyleLbl="revTx" presStyleIdx="1" presStyleCnt="3">
        <dgm:presLayoutVars>
          <dgm:chMax val="0"/>
          <dgm:chPref val="0"/>
        </dgm:presLayoutVars>
      </dgm:prSet>
      <dgm:spPr/>
    </dgm:pt>
    <dgm:pt modelId="{F6546670-5400-4BA3-975C-60CF3F9BB52C}" type="pres">
      <dgm:prSet presAssocID="{4E7CF4D4-7DB3-41AC-A410-C9DC9725DDB2}" presName="sibTrans" presStyleCnt="0"/>
      <dgm:spPr/>
    </dgm:pt>
    <dgm:pt modelId="{11DBEC6B-80A4-4D89-B1E4-59FEBE8EAF80}" type="pres">
      <dgm:prSet presAssocID="{BC74F462-03BB-43EB-A515-E5EBE43C613E}" presName="compNode" presStyleCnt="0"/>
      <dgm:spPr/>
    </dgm:pt>
    <dgm:pt modelId="{50A368B2-FB05-476C-9FF6-325D4B4AD04D}" type="pres">
      <dgm:prSet presAssocID="{BC74F462-03BB-43EB-A515-E5EBE43C613E}" presName="bgRect" presStyleLbl="bgShp" presStyleIdx="2" presStyleCnt="3"/>
      <dgm:spPr/>
    </dgm:pt>
    <dgm:pt modelId="{B4EC6275-3DD7-4460-B88C-C6002BB3BD10}" type="pres">
      <dgm:prSet presAssocID="{BC74F462-03BB-43EB-A515-E5EBE43C613E}" presName="iconRect" presStyleLbl="node1" presStyleIdx="2" presStyleCnt="3"/>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onthly calendar with solid fill"/>
        </a:ext>
      </dgm:extLst>
    </dgm:pt>
    <dgm:pt modelId="{848031EF-37F0-429A-80CC-4A72DC98BB5C}" type="pres">
      <dgm:prSet presAssocID="{BC74F462-03BB-43EB-A515-E5EBE43C613E}" presName="spaceRect" presStyleCnt="0"/>
      <dgm:spPr/>
    </dgm:pt>
    <dgm:pt modelId="{C11A199E-F7D7-4458-A1C6-14E02D903CCE}" type="pres">
      <dgm:prSet presAssocID="{BC74F462-03BB-43EB-A515-E5EBE43C613E}" presName="parTx" presStyleLbl="revTx" presStyleIdx="2" presStyleCnt="3">
        <dgm:presLayoutVars>
          <dgm:chMax val="0"/>
          <dgm:chPref val="0"/>
        </dgm:presLayoutVars>
      </dgm:prSet>
      <dgm:spPr/>
    </dgm:pt>
  </dgm:ptLst>
  <dgm:cxnLst>
    <dgm:cxn modelId="{6750B119-C962-463A-8F4A-69810FEEBC97}" srcId="{A63D117D-049F-4B94-9FD7-510ACB48AD18}" destId="{221A6F62-BE44-451E-9AD4-C8DDD97E3680}" srcOrd="1" destOrd="0" parTransId="{D9220D3E-857A-4D70-900A-3BBE24388CB1}" sibTransId="{4E7CF4D4-7DB3-41AC-A410-C9DC9725DDB2}"/>
    <dgm:cxn modelId="{D64DDA5E-0604-4A55-9AD8-323BDDA3A005}" type="presOf" srcId="{A63D117D-049F-4B94-9FD7-510ACB48AD18}" destId="{859685F3-C5DC-4127-B385-EA2A11785DBD}" srcOrd="0" destOrd="0" presId="urn:microsoft.com/office/officeart/2018/2/layout/IconVerticalSolidList"/>
    <dgm:cxn modelId="{C07CAF7E-D96E-4FE4-BB9E-7394F5E0469A}" type="presOf" srcId="{BC74F462-03BB-43EB-A515-E5EBE43C613E}" destId="{C11A199E-F7D7-4458-A1C6-14E02D903CCE}" srcOrd="0" destOrd="0" presId="urn:microsoft.com/office/officeart/2018/2/layout/IconVerticalSolidList"/>
    <dgm:cxn modelId="{FDFA5AB8-8995-4850-BB25-AD8A730DA70E}" type="presOf" srcId="{AEDEA6AF-D1E5-4C83-8272-BAAB31081B33}" destId="{336A1163-A7A5-4573-A095-A48235AA2759}" srcOrd="0" destOrd="0" presId="urn:microsoft.com/office/officeart/2018/2/layout/IconVerticalSolidList"/>
    <dgm:cxn modelId="{124C56C2-4631-4E16-83A7-5EBF8A4189AF}" srcId="{A63D117D-049F-4B94-9FD7-510ACB48AD18}" destId="{BC74F462-03BB-43EB-A515-E5EBE43C613E}" srcOrd="2" destOrd="0" parTransId="{70C499A6-13C0-4AEE-904B-3D37375F2D5F}" sibTransId="{F7C404FC-8544-43B4-ADB1-22484C9EF9E3}"/>
    <dgm:cxn modelId="{5220FFC4-C40A-4E27-85B9-9AD9206712A9}" srcId="{A63D117D-049F-4B94-9FD7-510ACB48AD18}" destId="{AEDEA6AF-D1E5-4C83-8272-BAAB31081B33}" srcOrd="0" destOrd="0" parTransId="{B861A7BA-6389-4BC5-98D6-CE583518518B}" sibTransId="{09F3A77E-F4EF-47FB-AD53-E7CC9FBC7ECC}"/>
    <dgm:cxn modelId="{0CE27DF2-34CE-4238-A3FA-9D284C7634E3}" type="presOf" srcId="{221A6F62-BE44-451E-9AD4-C8DDD97E3680}" destId="{0B7B13EA-7841-4714-BD43-F6464BD8232E}" srcOrd="0" destOrd="0" presId="urn:microsoft.com/office/officeart/2018/2/layout/IconVerticalSolidList"/>
    <dgm:cxn modelId="{0B465835-9A55-4B51-991E-C7C72F520515}" type="presParOf" srcId="{859685F3-C5DC-4127-B385-EA2A11785DBD}" destId="{5435000F-B043-46D5-BCE9-F21EE4EA2EAA}" srcOrd="0" destOrd="0" presId="urn:microsoft.com/office/officeart/2018/2/layout/IconVerticalSolidList"/>
    <dgm:cxn modelId="{DAADB084-CCDE-4DF9-8B4F-569A6E43A466}" type="presParOf" srcId="{5435000F-B043-46D5-BCE9-F21EE4EA2EAA}" destId="{490969EF-979F-4F65-9764-70778C2AF005}" srcOrd="0" destOrd="0" presId="urn:microsoft.com/office/officeart/2018/2/layout/IconVerticalSolidList"/>
    <dgm:cxn modelId="{D1AEBA6B-F114-4F27-A9B2-B6E29BFF4B98}" type="presParOf" srcId="{5435000F-B043-46D5-BCE9-F21EE4EA2EAA}" destId="{D2AE0CA0-443F-4189-9F1B-B55E1689302D}" srcOrd="1" destOrd="0" presId="urn:microsoft.com/office/officeart/2018/2/layout/IconVerticalSolidList"/>
    <dgm:cxn modelId="{29FD05BE-27AC-48A7-8C4E-D8177E337C99}" type="presParOf" srcId="{5435000F-B043-46D5-BCE9-F21EE4EA2EAA}" destId="{B2CF70C1-9199-414F-B71A-4C72C6662B65}" srcOrd="2" destOrd="0" presId="urn:microsoft.com/office/officeart/2018/2/layout/IconVerticalSolidList"/>
    <dgm:cxn modelId="{89B68A48-EA8C-4BF6-820D-FEC00D7171EB}" type="presParOf" srcId="{5435000F-B043-46D5-BCE9-F21EE4EA2EAA}" destId="{336A1163-A7A5-4573-A095-A48235AA2759}" srcOrd="3" destOrd="0" presId="urn:microsoft.com/office/officeart/2018/2/layout/IconVerticalSolidList"/>
    <dgm:cxn modelId="{7210D004-DA8C-423D-B21B-AC4212EC8359}" type="presParOf" srcId="{859685F3-C5DC-4127-B385-EA2A11785DBD}" destId="{6DF6EDA2-B4CE-40F5-94BE-AD25475F3300}" srcOrd="1" destOrd="0" presId="urn:microsoft.com/office/officeart/2018/2/layout/IconVerticalSolidList"/>
    <dgm:cxn modelId="{FECD568F-B7BA-4BC8-B946-BFC90BF5B75C}" type="presParOf" srcId="{859685F3-C5DC-4127-B385-EA2A11785DBD}" destId="{393112CC-506B-4EC4-939A-D2CDB3E37C03}" srcOrd="2" destOrd="0" presId="urn:microsoft.com/office/officeart/2018/2/layout/IconVerticalSolidList"/>
    <dgm:cxn modelId="{043C60FB-241A-4B9A-9774-B884F245C647}" type="presParOf" srcId="{393112CC-506B-4EC4-939A-D2CDB3E37C03}" destId="{B5A58BCD-4D60-4A24-9952-663EE9318E86}" srcOrd="0" destOrd="0" presId="urn:microsoft.com/office/officeart/2018/2/layout/IconVerticalSolidList"/>
    <dgm:cxn modelId="{56DB7DA3-667F-4454-B27E-75B8533844D3}" type="presParOf" srcId="{393112CC-506B-4EC4-939A-D2CDB3E37C03}" destId="{ABA14BBF-B137-4FC0-8304-84D7B6D8C976}" srcOrd="1" destOrd="0" presId="urn:microsoft.com/office/officeart/2018/2/layout/IconVerticalSolidList"/>
    <dgm:cxn modelId="{4651DA6D-3D09-4216-8A51-9AB61064E51D}" type="presParOf" srcId="{393112CC-506B-4EC4-939A-D2CDB3E37C03}" destId="{8CA0670D-E4F8-4132-ABC6-33692B2ADF7E}" srcOrd="2" destOrd="0" presId="urn:microsoft.com/office/officeart/2018/2/layout/IconVerticalSolidList"/>
    <dgm:cxn modelId="{F5590DAE-EE5F-49F6-A10F-BFB296DE1A4D}" type="presParOf" srcId="{393112CC-506B-4EC4-939A-D2CDB3E37C03}" destId="{0B7B13EA-7841-4714-BD43-F6464BD8232E}" srcOrd="3" destOrd="0" presId="urn:microsoft.com/office/officeart/2018/2/layout/IconVerticalSolidList"/>
    <dgm:cxn modelId="{363441B9-3E80-468E-B234-8B4EFA3849C7}" type="presParOf" srcId="{859685F3-C5DC-4127-B385-EA2A11785DBD}" destId="{F6546670-5400-4BA3-975C-60CF3F9BB52C}" srcOrd="3" destOrd="0" presId="urn:microsoft.com/office/officeart/2018/2/layout/IconVerticalSolidList"/>
    <dgm:cxn modelId="{F6D1B707-182D-4FCF-B0EB-18F4160CF2D2}" type="presParOf" srcId="{859685F3-C5DC-4127-B385-EA2A11785DBD}" destId="{11DBEC6B-80A4-4D89-B1E4-59FEBE8EAF80}" srcOrd="4" destOrd="0" presId="urn:microsoft.com/office/officeart/2018/2/layout/IconVerticalSolidList"/>
    <dgm:cxn modelId="{05CEB523-2E10-4199-85F4-D953A24FACCA}" type="presParOf" srcId="{11DBEC6B-80A4-4D89-B1E4-59FEBE8EAF80}" destId="{50A368B2-FB05-476C-9FF6-325D4B4AD04D}" srcOrd="0" destOrd="0" presId="urn:microsoft.com/office/officeart/2018/2/layout/IconVerticalSolidList"/>
    <dgm:cxn modelId="{DB3925EF-FE3C-4918-8CD0-3AF7B5CEB604}" type="presParOf" srcId="{11DBEC6B-80A4-4D89-B1E4-59FEBE8EAF80}" destId="{B4EC6275-3DD7-4460-B88C-C6002BB3BD10}" srcOrd="1" destOrd="0" presId="urn:microsoft.com/office/officeart/2018/2/layout/IconVerticalSolidList"/>
    <dgm:cxn modelId="{766071B6-78B7-48F7-ACE4-2E33153E5B94}" type="presParOf" srcId="{11DBEC6B-80A4-4D89-B1E4-59FEBE8EAF80}" destId="{848031EF-37F0-429A-80CC-4A72DC98BB5C}" srcOrd="2" destOrd="0" presId="urn:microsoft.com/office/officeart/2018/2/layout/IconVerticalSolidList"/>
    <dgm:cxn modelId="{AF1A7EBF-F95B-4C71-8DE9-A4A816834AF5}" type="presParOf" srcId="{11DBEC6B-80A4-4D89-B1E4-59FEBE8EAF80}" destId="{C11A199E-F7D7-4458-A1C6-14E02D903CC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73CA89D-3BD4-4062-980D-C85CCCBDEA0E}"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B7D2B515-DDB6-4746-B117-367BCFCA1F20}">
      <dgm:prSet/>
      <dgm:spPr/>
      <dgm:t>
        <a:bodyPr/>
        <a:lstStyle/>
        <a:p>
          <a:pPr>
            <a:lnSpc>
              <a:spcPct val="100000"/>
            </a:lnSpc>
            <a:defRPr cap="all"/>
          </a:pPr>
          <a:r>
            <a:rPr lang="en-US"/>
            <a:t>DPHHS Partner Webinar</a:t>
          </a:r>
        </a:p>
      </dgm:t>
    </dgm:pt>
    <dgm:pt modelId="{BCB599C7-1622-4D8F-9E13-D62DE772D759}" type="parTrans" cxnId="{179F7D33-C582-4503-BE78-3127D8D4F9B7}">
      <dgm:prSet/>
      <dgm:spPr/>
      <dgm:t>
        <a:bodyPr/>
        <a:lstStyle/>
        <a:p>
          <a:endParaRPr lang="en-US"/>
        </a:p>
      </dgm:t>
    </dgm:pt>
    <dgm:pt modelId="{0BE829B4-85B4-4C98-A37C-424445D9A1CA}" type="sibTrans" cxnId="{179F7D33-C582-4503-BE78-3127D8D4F9B7}">
      <dgm:prSet/>
      <dgm:spPr/>
      <dgm:t>
        <a:bodyPr/>
        <a:lstStyle/>
        <a:p>
          <a:endParaRPr lang="en-US"/>
        </a:p>
      </dgm:t>
    </dgm:pt>
    <dgm:pt modelId="{898AA761-C08A-4851-A23A-4876875146B8}">
      <dgm:prSet/>
      <dgm:spPr/>
      <dgm:t>
        <a:bodyPr/>
        <a:lstStyle/>
        <a:p>
          <a:pPr>
            <a:lnSpc>
              <a:spcPct val="100000"/>
            </a:lnSpc>
            <a:defRPr cap="all"/>
          </a:pPr>
          <a:r>
            <a:rPr lang="en-US"/>
            <a:t>Provider Outreach</a:t>
          </a:r>
        </a:p>
      </dgm:t>
    </dgm:pt>
    <dgm:pt modelId="{6472F79F-FD5E-46A9-93E8-0B68FDE785F5}" type="parTrans" cxnId="{ACF092C3-8734-44B9-A97A-B7D3612043AB}">
      <dgm:prSet/>
      <dgm:spPr/>
      <dgm:t>
        <a:bodyPr/>
        <a:lstStyle/>
        <a:p>
          <a:endParaRPr lang="en-US"/>
        </a:p>
      </dgm:t>
    </dgm:pt>
    <dgm:pt modelId="{A701AE15-AE80-4731-86DD-B6F1167042D3}" type="sibTrans" cxnId="{ACF092C3-8734-44B9-A97A-B7D3612043AB}">
      <dgm:prSet/>
      <dgm:spPr/>
      <dgm:t>
        <a:bodyPr/>
        <a:lstStyle/>
        <a:p>
          <a:endParaRPr lang="en-US"/>
        </a:p>
      </dgm:t>
    </dgm:pt>
    <dgm:pt modelId="{F8847D19-2011-4502-BF15-23C069F0FED6}">
      <dgm:prSet/>
      <dgm:spPr/>
      <dgm:t>
        <a:bodyPr/>
        <a:lstStyle/>
        <a:p>
          <a:pPr>
            <a:lnSpc>
              <a:spcPct val="100000"/>
            </a:lnSpc>
            <a:defRPr cap="all"/>
          </a:pPr>
          <a:r>
            <a:rPr lang="en-US"/>
            <a:t>Community Assister Portal Implementation</a:t>
          </a:r>
        </a:p>
      </dgm:t>
    </dgm:pt>
    <dgm:pt modelId="{2CD16B3C-5B3F-4C05-B09C-398530AED60D}" type="parTrans" cxnId="{A096C15F-90D4-4E23-BF6E-56C4D719031F}">
      <dgm:prSet/>
      <dgm:spPr/>
      <dgm:t>
        <a:bodyPr/>
        <a:lstStyle/>
        <a:p>
          <a:endParaRPr lang="en-US"/>
        </a:p>
      </dgm:t>
    </dgm:pt>
    <dgm:pt modelId="{07DB7410-BB2D-4A01-A734-F401E246299A}" type="sibTrans" cxnId="{A096C15F-90D4-4E23-BF6E-56C4D719031F}">
      <dgm:prSet/>
      <dgm:spPr/>
      <dgm:t>
        <a:bodyPr/>
        <a:lstStyle/>
        <a:p>
          <a:endParaRPr lang="en-US"/>
        </a:p>
      </dgm:t>
    </dgm:pt>
    <dgm:pt modelId="{653DEA14-04AF-4942-AC85-6BF19B032ABE}" type="pres">
      <dgm:prSet presAssocID="{173CA89D-3BD4-4062-980D-C85CCCBDEA0E}" presName="root" presStyleCnt="0">
        <dgm:presLayoutVars>
          <dgm:dir/>
          <dgm:resizeHandles val="exact"/>
        </dgm:presLayoutVars>
      </dgm:prSet>
      <dgm:spPr/>
    </dgm:pt>
    <dgm:pt modelId="{7602221B-299C-4DC2-B62A-3F60829D6A55}" type="pres">
      <dgm:prSet presAssocID="{B7D2B515-DDB6-4746-B117-367BCFCA1F20}" presName="compNode" presStyleCnt="0"/>
      <dgm:spPr/>
    </dgm:pt>
    <dgm:pt modelId="{857516EE-AAE8-4F25-90A5-8C8EA9B1546D}" type="pres">
      <dgm:prSet presAssocID="{B7D2B515-DDB6-4746-B117-367BCFCA1F20}" presName="iconBgRect" presStyleLbl="bgShp" presStyleIdx="0" presStyleCnt="3"/>
      <dgm:spPr/>
    </dgm:pt>
    <dgm:pt modelId="{DD88821E-E216-466E-9148-676DC91765EA}" type="pres">
      <dgm:prSet presAssocID="{B7D2B515-DDB6-4746-B117-367BCFCA1F20}"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Handshake"/>
        </a:ext>
      </dgm:extLst>
    </dgm:pt>
    <dgm:pt modelId="{590225A0-F119-4ADF-A37A-6DD188DEF3D0}" type="pres">
      <dgm:prSet presAssocID="{B7D2B515-DDB6-4746-B117-367BCFCA1F20}" presName="spaceRect" presStyleCnt="0"/>
      <dgm:spPr/>
    </dgm:pt>
    <dgm:pt modelId="{136E0A53-1641-44B8-BAEB-DEBF75F0F4A8}" type="pres">
      <dgm:prSet presAssocID="{B7D2B515-DDB6-4746-B117-367BCFCA1F20}" presName="textRect" presStyleLbl="revTx" presStyleIdx="0" presStyleCnt="3">
        <dgm:presLayoutVars>
          <dgm:chMax val="1"/>
          <dgm:chPref val="1"/>
        </dgm:presLayoutVars>
      </dgm:prSet>
      <dgm:spPr/>
    </dgm:pt>
    <dgm:pt modelId="{15EDBF11-04B7-4F04-8997-FC73A86E969C}" type="pres">
      <dgm:prSet presAssocID="{0BE829B4-85B4-4C98-A37C-424445D9A1CA}" presName="sibTrans" presStyleCnt="0"/>
      <dgm:spPr/>
    </dgm:pt>
    <dgm:pt modelId="{801CA377-6483-40BC-9317-95D7AC25447A}" type="pres">
      <dgm:prSet presAssocID="{898AA761-C08A-4851-A23A-4876875146B8}" presName="compNode" presStyleCnt="0"/>
      <dgm:spPr/>
    </dgm:pt>
    <dgm:pt modelId="{8A83F418-E83D-4629-A0F6-FC5A50AB2840}" type="pres">
      <dgm:prSet presAssocID="{898AA761-C08A-4851-A23A-4876875146B8}" presName="iconBgRect" presStyleLbl="bgShp" presStyleIdx="1" presStyleCnt="3"/>
      <dgm:spPr/>
    </dgm:pt>
    <dgm:pt modelId="{69F957D6-50F9-4242-9917-45AF2273DDE9}" type="pres">
      <dgm:prSet presAssocID="{898AA761-C08A-4851-A23A-4876875146B8}" presName="iconRect" presStyleLbl="node1" presStyleIdx="1" presStyleCnt="3"/>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octor female with solid fill"/>
        </a:ext>
      </dgm:extLst>
    </dgm:pt>
    <dgm:pt modelId="{92C5243F-B44C-480C-9839-17B7E53DBD50}" type="pres">
      <dgm:prSet presAssocID="{898AA761-C08A-4851-A23A-4876875146B8}" presName="spaceRect" presStyleCnt="0"/>
      <dgm:spPr/>
    </dgm:pt>
    <dgm:pt modelId="{4F440BE6-BE3B-414D-8588-FFE7376A1ED4}" type="pres">
      <dgm:prSet presAssocID="{898AA761-C08A-4851-A23A-4876875146B8}" presName="textRect" presStyleLbl="revTx" presStyleIdx="1" presStyleCnt="3">
        <dgm:presLayoutVars>
          <dgm:chMax val="1"/>
          <dgm:chPref val="1"/>
        </dgm:presLayoutVars>
      </dgm:prSet>
      <dgm:spPr/>
    </dgm:pt>
    <dgm:pt modelId="{F39F9744-64AF-44DE-8FED-52727F9FECE9}" type="pres">
      <dgm:prSet presAssocID="{A701AE15-AE80-4731-86DD-B6F1167042D3}" presName="sibTrans" presStyleCnt="0"/>
      <dgm:spPr/>
    </dgm:pt>
    <dgm:pt modelId="{910215FA-6AD0-4088-9D3C-A09FF7EA35E1}" type="pres">
      <dgm:prSet presAssocID="{F8847D19-2011-4502-BF15-23C069F0FED6}" presName="compNode" presStyleCnt="0"/>
      <dgm:spPr/>
    </dgm:pt>
    <dgm:pt modelId="{4921A49C-9A4B-4455-BEDC-0AE7B11ECE18}" type="pres">
      <dgm:prSet presAssocID="{F8847D19-2011-4502-BF15-23C069F0FED6}" presName="iconBgRect" presStyleLbl="bgShp" presStyleIdx="2" presStyleCnt="3"/>
      <dgm:spPr/>
    </dgm:pt>
    <dgm:pt modelId="{873CC086-57DE-4678-903F-AE460934B71B}" type="pres">
      <dgm:prSet presAssocID="{F8847D19-2011-4502-BF15-23C069F0FED6}"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Users"/>
        </a:ext>
      </dgm:extLst>
    </dgm:pt>
    <dgm:pt modelId="{9C5AF239-AB25-4CA2-A184-EBE896AF3D6C}" type="pres">
      <dgm:prSet presAssocID="{F8847D19-2011-4502-BF15-23C069F0FED6}" presName="spaceRect" presStyleCnt="0"/>
      <dgm:spPr/>
    </dgm:pt>
    <dgm:pt modelId="{5C319CE0-7890-4A4E-BFF2-D5B87F48A21C}" type="pres">
      <dgm:prSet presAssocID="{F8847D19-2011-4502-BF15-23C069F0FED6}" presName="textRect" presStyleLbl="revTx" presStyleIdx="2" presStyleCnt="3">
        <dgm:presLayoutVars>
          <dgm:chMax val="1"/>
          <dgm:chPref val="1"/>
        </dgm:presLayoutVars>
      </dgm:prSet>
      <dgm:spPr/>
    </dgm:pt>
  </dgm:ptLst>
  <dgm:cxnLst>
    <dgm:cxn modelId="{179F7D33-C582-4503-BE78-3127D8D4F9B7}" srcId="{173CA89D-3BD4-4062-980D-C85CCCBDEA0E}" destId="{B7D2B515-DDB6-4746-B117-367BCFCA1F20}" srcOrd="0" destOrd="0" parTransId="{BCB599C7-1622-4D8F-9E13-D62DE772D759}" sibTransId="{0BE829B4-85B4-4C98-A37C-424445D9A1CA}"/>
    <dgm:cxn modelId="{A096C15F-90D4-4E23-BF6E-56C4D719031F}" srcId="{173CA89D-3BD4-4062-980D-C85CCCBDEA0E}" destId="{F8847D19-2011-4502-BF15-23C069F0FED6}" srcOrd="2" destOrd="0" parTransId="{2CD16B3C-5B3F-4C05-B09C-398530AED60D}" sibTransId="{07DB7410-BB2D-4A01-A734-F401E246299A}"/>
    <dgm:cxn modelId="{66D3397A-37C6-4EE1-9098-8F101D73394A}" type="presOf" srcId="{173CA89D-3BD4-4062-980D-C85CCCBDEA0E}" destId="{653DEA14-04AF-4942-AC85-6BF19B032ABE}" srcOrd="0" destOrd="0" presId="urn:microsoft.com/office/officeart/2018/5/layout/IconCircleLabelList"/>
    <dgm:cxn modelId="{BCB37F9C-68E2-4CDA-B28C-ECC722E4B5A4}" type="presOf" srcId="{F8847D19-2011-4502-BF15-23C069F0FED6}" destId="{5C319CE0-7890-4A4E-BFF2-D5B87F48A21C}" srcOrd="0" destOrd="0" presId="urn:microsoft.com/office/officeart/2018/5/layout/IconCircleLabelList"/>
    <dgm:cxn modelId="{BD29C2A5-FE0F-48F6-A74C-F5D2712DF70A}" type="presOf" srcId="{B7D2B515-DDB6-4746-B117-367BCFCA1F20}" destId="{136E0A53-1641-44B8-BAEB-DEBF75F0F4A8}" srcOrd="0" destOrd="0" presId="urn:microsoft.com/office/officeart/2018/5/layout/IconCircleLabelList"/>
    <dgm:cxn modelId="{ACF092C3-8734-44B9-A97A-B7D3612043AB}" srcId="{173CA89D-3BD4-4062-980D-C85CCCBDEA0E}" destId="{898AA761-C08A-4851-A23A-4876875146B8}" srcOrd="1" destOrd="0" parTransId="{6472F79F-FD5E-46A9-93E8-0B68FDE785F5}" sibTransId="{A701AE15-AE80-4731-86DD-B6F1167042D3}"/>
    <dgm:cxn modelId="{EA2E56D4-E61B-4D4D-A476-04B1DB01B621}" type="presOf" srcId="{898AA761-C08A-4851-A23A-4876875146B8}" destId="{4F440BE6-BE3B-414D-8588-FFE7376A1ED4}" srcOrd="0" destOrd="0" presId="urn:microsoft.com/office/officeart/2018/5/layout/IconCircleLabelList"/>
    <dgm:cxn modelId="{3CF33520-3972-48D7-A6C1-CF10EA3CF239}" type="presParOf" srcId="{653DEA14-04AF-4942-AC85-6BF19B032ABE}" destId="{7602221B-299C-4DC2-B62A-3F60829D6A55}" srcOrd="0" destOrd="0" presId="urn:microsoft.com/office/officeart/2018/5/layout/IconCircleLabelList"/>
    <dgm:cxn modelId="{80FC8722-486B-4ACE-B33D-0D05D97DE455}" type="presParOf" srcId="{7602221B-299C-4DC2-B62A-3F60829D6A55}" destId="{857516EE-AAE8-4F25-90A5-8C8EA9B1546D}" srcOrd="0" destOrd="0" presId="urn:microsoft.com/office/officeart/2018/5/layout/IconCircleLabelList"/>
    <dgm:cxn modelId="{C7258C95-6A8E-4EC1-9367-A78665E49381}" type="presParOf" srcId="{7602221B-299C-4DC2-B62A-3F60829D6A55}" destId="{DD88821E-E216-466E-9148-676DC91765EA}" srcOrd="1" destOrd="0" presId="urn:microsoft.com/office/officeart/2018/5/layout/IconCircleLabelList"/>
    <dgm:cxn modelId="{7721E445-FAA0-4236-B6E9-D354A938A5C7}" type="presParOf" srcId="{7602221B-299C-4DC2-B62A-3F60829D6A55}" destId="{590225A0-F119-4ADF-A37A-6DD188DEF3D0}" srcOrd="2" destOrd="0" presId="urn:microsoft.com/office/officeart/2018/5/layout/IconCircleLabelList"/>
    <dgm:cxn modelId="{B07E4801-4E0B-47CB-B85C-581CB12984BC}" type="presParOf" srcId="{7602221B-299C-4DC2-B62A-3F60829D6A55}" destId="{136E0A53-1641-44B8-BAEB-DEBF75F0F4A8}" srcOrd="3" destOrd="0" presId="urn:microsoft.com/office/officeart/2018/5/layout/IconCircleLabelList"/>
    <dgm:cxn modelId="{8E1B8631-A27A-4E24-B4D2-CC5FFD49C28D}" type="presParOf" srcId="{653DEA14-04AF-4942-AC85-6BF19B032ABE}" destId="{15EDBF11-04B7-4F04-8997-FC73A86E969C}" srcOrd="1" destOrd="0" presId="urn:microsoft.com/office/officeart/2018/5/layout/IconCircleLabelList"/>
    <dgm:cxn modelId="{553D510A-A077-4960-8572-E6670EAFA076}" type="presParOf" srcId="{653DEA14-04AF-4942-AC85-6BF19B032ABE}" destId="{801CA377-6483-40BC-9317-95D7AC25447A}" srcOrd="2" destOrd="0" presId="urn:microsoft.com/office/officeart/2018/5/layout/IconCircleLabelList"/>
    <dgm:cxn modelId="{9B412D9C-71F1-47EB-8B8B-DC1BC537FF25}" type="presParOf" srcId="{801CA377-6483-40BC-9317-95D7AC25447A}" destId="{8A83F418-E83D-4629-A0F6-FC5A50AB2840}" srcOrd="0" destOrd="0" presId="urn:microsoft.com/office/officeart/2018/5/layout/IconCircleLabelList"/>
    <dgm:cxn modelId="{E8E9CF2E-2EBF-409F-8628-0B1506656E0A}" type="presParOf" srcId="{801CA377-6483-40BC-9317-95D7AC25447A}" destId="{69F957D6-50F9-4242-9917-45AF2273DDE9}" srcOrd="1" destOrd="0" presId="urn:microsoft.com/office/officeart/2018/5/layout/IconCircleLabelList"/>
    <dgm:cxn modelId="{0253C07F-1999-4B0B-8FF2-3DB2D25564FF}" type="presParOf" srcId="{801CA377-6483-40BC-9317-95D7AC25447A}" destId="{92C5243F-B44C-480C-9839-17B7E53DBD50}" srcOrd="2" destOrd="0" presId="urn:microsoft.com/office/officeart/2018/5/layout/IconCircleLabelList"/>
    <dgm:cxn modelId="{D7363FA4-E02E-4D18-9792-56526CF448E6}" type="presParOf" srcId="{801CA377-6483-40BC-9317-95D7AC25447A}" destId="{4F440BE6-BE3B-414D-8588-FFE7376A1ED4}" srcOrd="3" destOrd="0" presId="urn:microsoft.com/office/officeart/2018/5/layout/IconCircleLabelList"/>
    <dgm:cxn modelId="{6F23B701-5FCD-4149-8E50-52CFAC16B632}" type="presParOf" srcId="{653DEA14-04AF-4942-AC85-6BF19B032ABE}" destId="{F39F9744-64AF-44DE-8FED-52727F9FECE9}" srcOrd="3" destOrd="0" presId="urn:microsoft.com/office/officeart/2018/5/layout/IconCircleLabelList"/>
    <dgm:cxn modelId="{3C2DA207-E8F9-4915-A1B5-77631AF284F8}" type="presParOf" srcId="{653DEA14-04AF-4942-AC85-6BF19B032ABE}" destId="{910215FA-6AD0-4088-9D3C-A09FF7EA35E1}" srcOrd="4" destOrd="0" presId="urn:microsoft.com/office/officeart/2018/5/layout/IconCircleLabelList"/>
    <dgm:cxn modelId="{41D128BA-D96D-42D6-9156-D65BF9F03779}" type="presParOf" srcId="{910215FA-6AD0-4088-9D3C-A09FF7EA35E1}" destId="{4921A49C-9A4B-4455-BEDC-0AE7B11ECE18}" srcOrd="0" destOrd="0" presId="urn:microsoft.com/office/officeart/2018/5/layout/IconCircleLabelList"/>
    <dgm:cxn modelId="{602D36AF-D282-4AC8-92AB-3BE4CFE7D1FD}" type="presParOf" srcId="{910215FA-6AD0-4088-9D3C-A09FF7EA35E1}" destId="{873CC086-57DE-4678-903F-AE460934B71B}" srcOrd="1" destOrd="0" presId="urn:microsoft.com/office/officeart/2018/5/layout/IconCircleLabelList"/>
    <dgm:cxn modelId="{C4F3B518-6153-45EA-AAD7-0B95596DB254}" type="presParOf" srcId="{910215FA-6AD0-4088-9D3C-A09FF7EA35E1}" destId="{9C5AF239-AB25-4CA2-A184-EBE896AF3D6C}" srcOrd="2" destOrd="0" presId="urn:microsoft.com/office/officeart/2018/5/layout/IconCircleLabelList"/>
    <dgm:cxn modelId="{AAB157B7-C430-486E-A91C-6455A5E01A07}" type="presParOf" srcId="{910215FA-6AD0-4088-9D3C-A09FF7EA35E1}" destId="{5C319CE0-7890-4A4E-BFF2-D5B87F48A21C}"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20CF98-2C3A-4152-98E3-8325D10A3A0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FBB47FE-241A-437E-A3F0-D01BD5E4938A}">
      <dgm:prSet phldrT="[Text]" phldr="0" custT="1"/>
      <dgm:spPr>
        <a:solidFill>
          <a:schemeClr val="accent5"/>
        </a:solidFill>
      </dgm:spPr>
      <dgm:t>
        <a:bodyPr/>
        <a:lstStyle/>
        <a:p>
          <a:r>
            <a:rPr lang="en-US" sz="2400" b="1" dirty="0"/>
            <a:t>Medicaid</a:t>
          </a:r>
          <a:endParaRPr lang="en-US" sz="1400" b="1" dirty="0"/>
        </a:p>
      </dgm:t>
    </dgm:pt>
    <dgm:pt modelId="{5CD150A5-20E2-45A5-A298-FBA6DD0386E8}" type="parTrans" cxnId="{9B14802D-7105-4671-A826-BD3C761BD6B0}">
      <dgm:prSet/>
      <dgm:spPr/>
      <dgm:t>
        <a:bodyPr/>
        <a:lstStyle/>
        <a:p>
          <a:endParaRPr lang="en-US" sz="4000"/>
        </a:p>
      </dgm:t>
    </dgm:pt>
    <dgm:pt modelId="{A44AD20B-4C0E-4F7C-A996-ED997B7EE861}" type="sibTrans" cxnId="{9B14802D-7105-4671-A826-BD3C761BD6B0}">
      <dgm:prSet/>
      <dgm:spPr/>
      <dgm:t>
        <a:bodyPr/>
        <a:lstStyle/>
        <a:p>
          <a:endParaRPr lang="en-US" sz="4000"/>
        </a:p>
      </dgm:t>
    </dgm:pt>
    <dgm:pt modelId="{7FD1D71D-AF18-4922-8608-EE167E418C07}" type="asst">
      <dgm:prSet phldrT="[Text]" phldr="0" custT="1"/>
      <dgm:spPr>
        <a:solidFill>
          <a:schemeClr val="accent2"/>
        </a:solidFill>
      </dgm:spPr>
      <dgm:t>
        <a:bodyPr/>
        <a:lstStyle/>
        <a:p>
          <a:r>
            <a:rPr lang="en-US" sz="2000" b="1" dirty="0"/>
            <a:t>MAGI</a:t>
          </a:r>
          <a:endParaRPr lang="en-US" sz="1400" b="1" dirty="0"/>
        </a:p>
      </dgm:t>
    </dgm:pt>
    <dgm:pt modelId="{D0F2652B-D3B3-42AD-B129-FE3A4E49471B}" type="parTrans" cxnId="{777F472A-9D7D-4A5D-AE4B-5EDB0250E391}">
      <dgm:prSet/>
      <dgm:spPr/>
      <dgm:t>
        <a:bodyPr/>
        <a:lstStyle/>
        <a:p>
          <a:endParaRPr lang="en-US" sz="4000"/>
        </a:p>
      </dgm:t>
    </dgm:pt>
    <dgm:pt modelId="{6B97CB8E-F46E-4281-9BAD-AA800A6C4780}" type="sibTrans" cxnId="{777F472A-9D7D-4A5D-AE4B-5EDB0250E391}">
      <dgm:prSet/>
      <dgm:spPr/>
      <dgm:t>
        <a:bodyPr/>
        <a:lstStyle/>
        <a:p>
          <a:endParaRPr lang="en-US" sz="4000"/>
        </a:p>
      </dgm:t>
    </dgm:pt>
    <dgm:pt modelId="{2703D000-6FB7-4743-BF5F-8097660F4D9D}" type="asst">
      <dgm:prSet phldrT="[Text]" phldr="0" custT="1"/>
      <dgm:spPr/>
      <dgm:t>
        <a:bodyPr/>
        <a:lstStyle/>
        <a:p>
          <a:r>
            <a:rPr lang="en-US" sz="2000" b="1" dirty="0"/>
            <a:t>ABD (Medicare)</a:t>
          </a:r>
        </a:p>
      </dgm:t>
    </dgm:pt>
    <dgm:pt modelId="{B360CDA8-FCAA-4681-8568-1075966ED9A5}" type="parTrans" cxnId="{D536A44B-5589-41A5-9FA4-2CD4DECD38F1}">
      <dgm:prSet/>
      <dgm:spPr/>
      <dgm:t>
        <a:bodyPr/>
        <a:lstStyle/>
        <a:p>
          <a:endParaRPr lang="en-US" sz="4000"/>
        </a:p>
      </dgm:t>
    </dgm:pt>
    <dgm:pt modelId="{EDCB5B04-CA05-4644-A9C3-0353D9D65847}" type="sibTrans" cxnId="{D536A44B-5589-41A5-9FA4-2CD4DECD38F1}">
      <dgm:prSet/>
      <dgm:spPr/>
      <dgm:t>
        <a:bodyPr/>
        <a:lstStyle/>
        <a:p>
          <a:endParaRPr lang="en-US" sz="4000"/>
        </a:p>
      </dgm:t>
    </dgm:pt>
    <dgm:pt modelId="{52708FAE-268F-4C06-97CB-78DE3F63BBC3}" type="asst">
      <dgm:prSet phldrT="[Text]" phldr="0" custT="1"/>
      <dgm:spPr>
        <a:solidFill>
          <a:schemeClr val="accent4"/>
        </a:solidFill>
      </dgm:spPr>
      <dgm:t>
        <a:bodyPr/>
        <a:lstStyle/>
        <a:p>
          <a:r>
            <a:rPr lang="en-US" sz="2000" b="1" dirty="0"/>
            <a:t>Waivers</a:t>
          </a:r>
          <a:endParaRPr lang="en-US" sz="1400" b="1" dirty="0"/>
        </a:p>
      </dgm:t>
    </dgm:pt>
    <dgm:pt modelId="{47CB0DBD-F296-4BBE-8189-54FAC12EDD95}" type="parTrans" cxnId="{71E8B5F0-908F-40CC-9892-051E474DF4C2}">
      <dgm:prSet/>
      <dgm:spPr/>
      <dgm:t>
        <a:bodyPr/>
        <a:lstStyle/>
        <a:p>
          <a:endParaRPr lang="en-US" sz="4000"/>
        </a:p>
      </dgm:t>
    </dgm:pt>
    <dgm:pt modelId="{78924258-4A61-418E-B1A5-7895778AB9E8}" type="sibTrans" cxnId="{71E8B5F0-908F-40CC-9892-051E474DF4C2}">
      <dgm:prSet/>
      <dgm:spPr/>
      <dgm:t>
        <a:bodyPr/>
        <a:lstStyle/>
        <a:p>
          <a:endParaRPr lang="en-US" sz="4000"/>
        </a:p>
      </dgm:t>
    </dgm:pt>
    <dgm:pt modelId="{6E0EADDD-BC4A-45E2-8773-234D0D520FC7}" type="asst">
      <dgm:prSet phldrT="[Text]" phldr="0" custT="1"/>
      <dgm:spPr>
        <a:solidFill>
          <a:schemeClr val="accent1">
            <a:lumMod val="60000"/>
            <a:lumOff val="40000"/>
          </a:schemeClr>
        </a:solidFill>
      </dgm:spPr>
      <dgm:t>
        <a:bodyPr/>
        <a:lstStyle/>
        <a:p>
          <a:r>
            <a:rPr lang="en-US" sz="1400" b="1" dirty="0"/>
            <a:t>ACA Adult Expansion </a:t>
          </a:r>
        </a:p>
      </dgm:t>
    </dgm:pt>
    <dgm:pt modelId="{57787B1D-D89B-41BF-97EF-61E180B33C17}" type="parTrans" cxnId="{9019C7E6-026B-429F-A1E0-9098EA411E8B}">
      <dgm:prSet/>
      <dgm:spPr/>
      <dgm:t>
        <a:bodyPr/>
        <a:lstStyle/>
        <a:p>
          <a:endParaRPr lang="en-US" sz="4000"/>
        </a:p>
      </dgm:t>
    </dgm:pt>
    <dgm:pt modelId="{53399F32-3421-4734-BA99-D3D8B6BE6419}" type="sibTrans" cxnId="{9019C7E6-026B-429F-A1E0-9098EA411E8B}">
      <dgm:prSet/>
      <dgm:spPr/>
      <dgm:t>
        <a:bodyPr/>
        <a:lstStyle/>
        <a:p>
          <a:endParaRPr lang="en-US" sz="4000"/>
        </a:p>
      </dgm:t>
    </dgm:pt>
    <dgm:pt modelId="{73EAECC9-3AC6-4AAB-8AC3-965E0E208CF1}" type="asst">
      <dgm:prSet phldrT="[Text]" phldr="0" custT="1"/>
      <dgm:spPr>
        <a:solidFill>
          <a:schemeClr val="accent2"/>
        </a:solidFill>
      </dgm:spPr>
      <dgm:t>
        <a:bodyPr/>
        <a:lstStyle/>
        <a:p>
          <a:r>
            <a:rPr lang="en-US" sz="1400" b="1" dirty="0"/>
            <a:t>HMK</a:t>
          </a:r>
        </a:p>
      </dgm:t>
    </dgm:pt>
    <dgm:pt modelId="{D02F7342-2BBD-4468-AA86-5160E1B565D8}" type="parTrans" cxnId="{5144EE0A-2B5B-41FB-8418-AC0E0FC11083}">
      <dgm:prSet/>
      <dgm:spPr/>
      <dgm:t>
        <a:bodyPr/>
        <a:lstStyle/>
        <a:p>
          <a:endParaRPr lang="en-US" sz="4000"/>
        </a:p>
      </dgm:t>
    </dgm:pt>
    <dgm:pt modelId="{2201FC47-4014-4009-B44A-B2D0CA494603}" type="sibTrans" cxnId="{5144EE0A-2B5B-41FB-8418-AC0E0FC11083}">
      <dgm:prSet/>
      <dgm:spPr/>
      <dgm:t>
        <a:bodyPr/>
        <a:lstStyle/>
        <a:p>
          <a:endParaRPr lang="en-US" sz="4000"/>
        </a:p>
      </dgm:t>
    </dgm:pt>
    <dgm:pt modelId="{191D8ADA-00AD-4B3B-A90C-20BCA0123B1B}" type="asst">
      <dgm:prSet phldrT="[Text]" phldr="0" custT="1"/>
      <dgm:spPr>
        <a:solidFill>
          <a:schemeClr val="accent2"/>
        </a:solidFill>
      </dgm:spPr>
      <dgm:t>
        <a:bodyPr/>
        <a:lstStyle/>
        <a:p>
          <a:r>
            <a:rPr lang="en-US" sz="1400" b="1"/>
            <a:t>HMK+</a:t>
          </a:r>
          <a:endParaRPr lang="en-US" sz="1400" b="1" dirty="0"/>
        </a:p>
      </dgm:t>
    </dgm:pt>
    <dgm:pt modelId="{47F47BEE-D345-4089-B435-FE0F37EE7607}" type="parTrans" cxnId="{32E47CDC-82A3-4E73-974F-9C35DC4501B8}">
      <dgm:prSet/>
      <dgm:spPr/>
      <dgm:t>
        <a:bodyPr/>
        <a:lstStyle/>
        <a:p>
          <a:endParaRPr lang="en-US" sz="4000"/>
        </a:p>
      </dgm:t>
    </dgm:pt>
    <dgm:pt modelId="{D885E426-7520-4C36-A522-04AFBECBDACA}" type="sibTrans" cxnId="{32E47CDC-82A3-4E73-974F-9C35DC4501B8}">
      <dgm:prSet/>
      <dgm:spPr/>
      <dgm:t>
        <a:bodyPr/>
        <a:lstStyle/>
        <a:p>
          <a:endParaRPr lang="en-US" sz="4000"/>
        </a:p>
      </dgm:t>
    </dgm:pt>
    <dgm:pt modelId="{AB49989F-272B-4FCA-96BA-D1CED85D29E3}" type="asst">
      <dgm:prSet phldrT="[Text]" phldr="0" custT="1"/>
      <dgm:spPr>
        <a:solidFill>
          <a:schemeClr val="accent2"/>
        </a:solidFill>
      </dgm:spPr>
      <dgm:t>
        <a:bodyPr/>
        <a:lstStyle/>
        <a:p>
          <a:r>
            <a:rPr lang="en-US" sz="1400" b="1" dirty="0"/>
            <a:t>Pregnancy</a:t>
          </a:r>
        </a:p>
      </dgm:t>
    </dgm:pt>
    <dgm:pt modelId="{4EAAF0E2-1DD8-4306-AAB8-52BFC3B507F3}" type="parTrans" cxnId="{4223B4E3-61E0-4FA0-B8BB-2D3A2918629E}">
      <dgm:prSet/>
      <dgm:spPr/>
      <dgm:t>
        <a:bodyPr/>
        <a:lstStyle/>
        <a:p>
          <a:endParaRPr lang="en-US" sz="4000"/>
        </a:p>
      </dgm:t>
    </dgm:pt>
    <dgm:pt modelId="{131E4E97-A67C-4A72-B168-188EA3689A1C}" type="sibTrans" cxnId="{4223B4E3-61E0-4FA0-B8BB-2D3A2918629E}">
      <dgm:prSet/>
      <dgm:spPr/>
      <dgm:t>
        <a:bodyPr/>
        <a:lstStyle/>
        <a:p>
          <a:endParaRPr lang="en-US" sz="4000"/>
        </a:p>
      </dgm:t>
    </dgm:pt>
    <dgm:pt modelId="{C7EDFD66-8952-41E8-8BD5-EA95639EF741}" type="asst">
      <dgm:prSet phldrT="[Text]" phldr="0" custT="1"/>
      <dgm:spPr>
        <a:solidFill>
          <a:schemeClr val="accent2"/>
        </a:solidFill>
      </dgm:spPr>
      <dgm:t>
        <a:bodyPr/>
        <a:lstStyle/>
        <a:p>
          <a:r>
            <a:rPr lang="en-US" sz="1400" b="1" dirty="0"/>
            <a:t>Newborn</a:t>
          </a:r>
        </a:p>
      </dgm:t>
    </dgm:pt>
    <dgm:pt modelId="{FD2F89ED-2C95-4DBE-8127-1C4DF1E6DFC9}" type="parTrans" cxnId="{80DFE42C-9629-4121-A4C1-BC3D2C957B09}">
      <dgm:prSet/>
      <dgm:spPr/>
      <dgm:t>
        <a:bodyPr/>
        <a:lstStyle/>
        <a:p>
          <a:endParaRPr lang="en-US" sz="4000"/>
        </a:p>
      </dgm:t>
    </dgm:pt>
    <dgm:pt modelId="{7BAB5709-5265-4A46-B208-75047EEAC464}" type="sibTrans" cxnId="{80DFE42C-9629-4121-A4C1-BC3D2C957B09}">
      <dgm:prSet/>
      <dgm:spPr/>
      <dgm:t>
        <a:bodyPr/>
        <a:lstStyle/>
        <a:p>
          <a:endParaRPr lang="en-US" sz="4000"/>
        </a:p>
      </dgm:t>
    </dgm:pt>
    <dgm:pt modelId="{E2863DE2-5C24-4974-84B3-6741DE11B2F3}" type="asst">
      <dgm:prSet phldrT="[Text]" phldr="0" custT="1"/>
      <dgm:spPr>
        <a:solidFill>
          <a:schemeClr val="accent2"/>
        </a:solidFill>
      </dgm:spPr>
      <dgm:t>
        <a:bodyPr/>
        <a:lstStyle/>
        <a:p>
          <a:r>
            <a:rPr lang="en-US" sz="1400" b="1"/>
            <a:t>PCR</a:t>
          </a:r>
          <a:endParaRPr lang="en-US" sz="1400" b="1" dirty="0"/>
        </a:p>
      </dgm:t>
    </dgm:pt>
    <dgm:pt modelId="{1C23E026-374F-4B86-AE09-340D0B28E4A0}" type="parTrans" cxnId="{3BECE2A4-C2D5-4000-8775-6EE38EC547E7}">
      <dgm:prSet/>
      <dgm:spPr/>
      <dgm:t>
        <a:bodyPr/>
        <a:lstStyle/>
        <a:p>
          <a:endParaRPr lang="en-US" sz="4000"/>
        </a:p>
      </dgm:t>
    </dgm:pt>
    <dgm:pt modelId="{29E21521-3282-4FD9-89E8-BFA73DCC89A2}" type="sibTrans" cxnId="{3BECE2A4-C2D5-4000-8775-6EE38EC547E7}">
      <dgm:prSet/>
      <dgm:spPr/>
      <dgm:t>
        <a:bodyPr/>
        <a:lstStyle/>
        <a:p>
          <a:endParaRPr lang="en-US" sz="4000"/>
        </a:p>
      </dgm:t>
    </dgm:pt>
    <dgm:pt modelId="{9163867F-20C5-428B-ADE4-FB99CED26E95}" type="asst">
      <dgm:prSet phldrT="[Text]" phldr="0" custT="1"/>
      <dgm:spPr/>
      <dgm:t>
        <a:bodyPr/>
        <a:lstStyle/>
        <a:p>
          <a:r>
            <a:rPr lang="en-US" sz="1400" b="1" dirty="0"/>
            <a:t>Med Needy</a:t>
          </a:r>
        </a:p>
      </dgm:t>
    </dgm:pt>
    <dgm:pt modelId="{B08DCE95-98F2-42EF-ADFC-EB6978CE0A13}" type="parTrans" cxnId="{BE99F605-6F5E-42E1-AAA6-9134A65E9A1E}">
      <dgm:prSet/>
      <dgm:spPr/>
      <dgm:t>
        <a:bodyPr/>
        <a:lstStyle/>
        <a:p>
          <a:endParaRPr lang="en-US" sz="4000"/>
        </a:p>
      </dgm:t>
    </dgm:pt>
    <dgm:pt modelId="{37A71E53-757B-457B-B64F-4C1FA1EC966A}" type="sibTrans" cxnId="{BE99F605-6F5E-42E1-AAA6-9134A65E9A1E}">
      <dgm:prSet/>
      <dgm:spPr/>
      <dgm:t>
        <a:bodyPr/>
        <a:lstStyle/>
        <a:p>
          <a:endParaRPr lang="en-US" sz="4000"/>
        </a:p>
      </dgm:t>
    </dgm:pt>
    <dgm:pt modelId="{F988E97C-185A-468A-840D-F13E9C824F93}" type="asst">
      <dgm:prSet phldrT="[Text]" phldr="0" custT="1"/>
      <dgm:spPr/>
      <dgm:t>
        <a:bodyPr/>
        <a:lstStyle/>
        <a:p>
          <a:r>
            <a:rPr lang="en-US" sz="1400" b="1" dirty="0"/>
            <a:t>Categorically Needy</a:t>
          </a:r>
        </a:p>
      </dgm:t>
    </dgm:pt>
    <dgm:pt modelId="{F1AF9169-D19C-46B4-BD07-4994F024F4B3}" type="parTrans" cxnId="{9D6BDF54-1A6F-44C9-BF8D-B93692C031AC}">
      <dgm:prSet/>
      <dgm:spPr/>
      <dgm:t>
        <a:bodyPr/>
        <a:lstStyle/>
        <a:p>
          <a:endParaRPr lang="en-US" sz="4000"/>
        </a:p>
      </dgm:t>
    </dgm:pt>
    <dgm:pt modelId="{E9D9E2DF-F780-49B6-9D21-52537FBF54C6}" type="sibTrans" cxnId="{9D6BDF54-1A6F-44C9-BF8D-B93692C031AC}">
      <dgm:prSet/>
      <dgm:spPr/>
      <dgm:t>
        <a:bodyPr/>
        <a:lstStyle/>
        <a:p>
          <a:endParaRPr lang="en-US" sz="4000"/>
        </a:p>
      </dgm:t>
    </dgm:pt>
    <dgm:pt modelId="{FCD31753-BE2F-4D46-8F2B-989E4730F5C1}" type="asst">
      <dgm:prSet phldrT="[Text]" phldr="0" custT="1"/>
      <dgm:spPr/>
      <dgm:t>
        <a:bodyPr/>
        <a:lstStyle/>
        <a:p>
          <a:r>
            <a:rPr lang="en-US" sz="1400" b="1"/>
            <a:t>MSP</a:t>
          </a:r>
          <a:endParaRPr lang="en-US" sz="1400" b="1" dirty="0"/>
        </a:p>
      </dgm:t>
    </dgm:pt>
    <dgm:pt modelId="{7056A678-F3C5-4655-B1F8-56E3CB34213D}" type="parTrans" cxnId="{7F8826EF-5E45-499A-9E5A-E18E1161D6EC}">
      <dgm:prSet/>
      <dgm:spPr/>
      <dgm:t>
        <a:bodyPr/>
        <a:lstStyle/>
        <a:p>
          <a:endParaRPr lang="en-US" sz="4000"/>
        </a:p>
      </dgm:t>
    </dgm:pt>
    <dgm:pt modelId="{C92CF411-D0F5-4950-891D-C71E2B1764E5}" type="sibTrans" cxnId="{7F8826EF-5E45-499A-9E5A-E18E1161D6EC}">
      <dgm:prSet/>
      <dgm:spPr/>
      <dgm:t>
        <a:bodyPr/>
        <a:lstStyle/>
        <a:p>
          <a:endParaRPr lang="en-US" sz="4000"/>
        </a:p>
      </dgm:t>
    </dgm:pt>
    <dgm:pt modelId="{97F292BA-5270-49C6-935C-A85C22F87F39}" type="asst">
      <dgm:prSet phldrT="[Text]" phldr="0" custT="1"/>
      <dgm:spPr/>
      <dgm:t>
        <a:bodyPr/>
        <a:lstStyle/>
        <a:p>
          <a:r>
            <a:rPr lang="en-US" sz="1400" b="1" dirty="0"/>
            <a:t>SSI</a:t>
          </a:r>
        </a:p>
      </dgm:t>
    </dgm:pt>
    <dgm:pt modelId="{BF240503-1DBF-4D8F-A417-1FCD899CAF91}" type="parTrans" cxnId="{A794AE89-9930-4180-A187-DCF2805443D7}">
      <dgm:prSet/>
      <dgm:spPr/>
      <dgm:t>
        <a:bodyPr/>
        <a:lstStyle/>
        <a:p>
          <a:endParaRPr lang="en-US" sz="4000"/>
        </a:p>
      </dgm:t>
    </dgm:pt>
    <dgm:pt modelId="{3AEBA2EB-465E-4C5E-B05B-D9E689E51D2B}" type="sibTrans" cxnId="{A794AE89-9930-4180-A187-DCF2805443D7}">
      <dgm:prSet/>
      <dgm:spPr/>
      <dgm:t>
        <a:bodyPr/>
        <a:lstStyle/>
        <a:p>
          <a:endParaRPr lang="en-US" sz="4000"/>
        </a:p>
      </dgm:t>
    </dgm:pt>
    <dgm:pt modelId="{BBC01951-2E7E-47FF-A608-28771B600CD8}" type="asst">
      <dgm:prSet phldrT="[Text]" phldr="0" custT="1"/>
      <dgm:spPr/>
      <dgm:t>
        <a:bodyPr/>
        <a:lstStyle/>
        <a:p>
          <a:r>
            <a:rPr lang="en-US" sz="1400" b="1" dirty="0"/>
            <a:t>MWD</a:t>
          </a:r>
        </a:p>
      </dgm:t>
    </dgm:pt>
    <dgm:pt modelId="{69DF1149-1D41-4740-BD6F-F77F604FA240}" type="parTrans" cxnId="{2B3FE6C5-A296-4724-A122-CE8FD3A39FE3}">
      <dgm:prSet/>
      <dgm:spPr/>
      <dgm:t>
        <a:bodyPr/>
        <a:lstStyle/>
        <a:p>
          <a:endParaRPr lang="en-US" sz="4000"/>
        </a:p>
      </dgm:t>
    </dgm:pt>
    <dgm:pt modelId="{D18BC129-D118-434D-A0AD-A914AC2E1B3B}" type="sibTrans" cxnId="{2B3FE6C5-A296-4724-A122-CE8FD3A39FE3}">
      <dgm:prSet/>
      <dgm:spPr/>
      <dgm:t>
        <a:bodyPr/>
        <a:lstStyle/>
        <a:p>
          <a:endParaRPr lang="en-US" sz="4000"/>
        </a:p>
      </dgm:t>
    </dgm:pt>
    <dgm:pt modelId="{A520AC21-9054-4C02-9D1D-58E859F5FCF9}" type="asst">
      <dgm:prSet phldrT="[Text]" phldr="0" custT="1"/>
      <dgm:spPr>
        <a:solidFill>
          <a:schemeClr val="accent4"/>
        </a:solidFill>
      </dgm:spPr>
      <dgm:t>
        <a:bodyPr/>
        <a:lstStyle/>
        <a:p>
          <a:r>
            <a:rPr lang="en-US" sz="1400" b="1"/>
            <a:t>Big Sky</a:t>
          </a:r>
          <a:endParaRPr lang="en-US" sz="1400" b="1" dirty="0"/>
        </a:p>
      </dgm:t>
    </dgm:pt>
    <dgm:pt modelId="{F16E65A7-E9C6-4DED-9F89-B8BB9BEC2EAE}" type="parTrans" cxnId="{5FF94CBA-4731-4A3F-8657-97069FAFA712}">
      <dgm:prSet/>
      <dgm:spPr/>
      <dgm:t>
        <a:bodyPr/>
        <a:lstStyle/>
        <a:p>
          <a:endParaRPr lang="en-US" sz="4000"/>
        </a:p>
      </dgm:t>
    </dgm:pt>
    <dgm:pt modelId="{C0B70DC2-9763-44DB-A4FC-C3C6816048D2}" type="sibTrans" cxnId="{5FF94CBA-4731-4A3F-8657-97069FAFA712}">
      <dgm:prSet/>
      <dgm:spPr/>
      <dgm:t>
        <a:bodyPr/>
        <a:lstStyle/>
        <a:p>
          <a:endParaRPr lang="en-US" sz="4000"/>
        </a:p>
      </dgm:t>
    </dgm:pt>
    <dgm:pt modelId="{F575CEED-6327-44F3-B01B-19307D4F1594}" type="asst">
      <dgm:prSet phldrT="[Text]" phldr="0" custT="1"/>
      <dgm:spPr>
        <a:solidFill>
          <a:schemeClr val="accent4"/>
        </a:solidFill>
      </dgm:spPr>
      <dgm:t>
        <a:bodyPr/>
        <a:lstStyle/>
        <a:p>
          <a:r>
            <a:rPr lang="en-US" sz="1400" b="1" dirty="0"/>
            <a:t>HCBS</a:t>
          </a:r>
        </a:p>
      </dgm:t>
    </dgm:pt>
    <dgm:pt modelId="{9B59049A-C49F-4030-A5F2-1E9797CC7CEB}" type="parTrans" cxnId="{9535720A-9251-4FEC-A490-14FA27DC73C7}">
      <dgm:prSet/>
      <dgm:spPr/>
      <dgm:t>
        <a:bodyPr/>
        <a:lstStyle/>
        <a:p>
          <a:endParaRPr lang="en-US" sz="4000"/>
        </a:p>
      </dgm:t>
    </dgm:pt>
    <dgm:pt modelId="{A594DA7E-CEC7-40AF-9D9D-95E7E974D055}" type="sibTrans" cxnId="{9535720A-9251-4FEC-A490-14FA27DC73C7}">
      <dgm:prSet/>
      <dgm:spPr/>
      <dgm:t>
        <a:bodyPr/>
        <a:lstStyle/>
        <a:p>
          <a:endParaRPr lang="en-US" sz="4000"/>
        </a:p>
      </dgm:t>
    </dgm:pt>
    <dgm:pt modelId="{4295854C-C85B-4CF0-A651-68D995A1AC72}" type="asst">
      <dgm:prSet phldrT="[Text]" phldr="0" custT="1"/>
      <dgm:spPr>
        <a:solidFill>
          <a:schemeClr val="accent4"/>
        </a:solidFill>
      </dgm:spPr>
      <dgm:t>
        <a:bodyPr/>
        <a:lstStyle/>
        <a:p>
          <a:r>
            <a:rPr lang="en-US" sz="1400" b="1" dirty="0"/>
            <a:t>Plan First</a:t>
          </a:r>
        </a:p>
      </dgm:t>
    </dgm:pt>
    <dgm:pt modelId="{B01ACCF7-CBEC-48B5-A461-3F2B7973B570}" type="parTrans" cxnId="{C973EFCD-EB33-47DE-880C-8F0280838BDB}">
      <dgm:prSet/>
      <dgm:spPr/>
      <dgm:t>
        <a:bodyPr/>
        <a:lstStyle/>
        <a:p>
          <a:endParaRPr lang="en-US" sz="4000"/>
        </a:p>
      </dgm:t>
    </dgm:pt>
    <dgm:pt modelId="{A8D24AD7-1C08-4BDF-B1ED-E0561EF7685A}" type="sibTrans" cxnId="{C973EFCD-EB33-47DE-880C-8F0280838BDB}">
      <dgm:prSet/>
      <dgm:spPr/>
      <dgm:t>
        <a:bodyPr/>
        <a:lstStyle/>
        <a:p>
          <a:endParaRPr lang="en-US" sz="4000"/>
        </a:p>
      </dgm:t>
    </dgm:pt>
    <dgm:pt modelId="{FC0B02F1-E686-4616-BFD1-8F2D026BEC34}" type="asst">
      <dgm:prSet phldrT="[Text]" phldr="0" custT="1"/>
      <dgm:spPr>
        <a:solidFill>
          <a:schemeClr val="accent4"/>
        </a:solidFill>
      </dgm:spPr>
      <dgm:t>
        <a:bodyPr/>
        <a:lstStyle/>
        <a:p>
          <a:r>
            <a:rPr lang="en-US" sz="1400" b="1" dirty="0"/>
            <a:t>SDMI</a:t>
          </a:r>
        </a:p>
      </dgm:t>
    </dgm:pt>
    <dgm:pt modelId="{A321034E-168B-4453-9274-CC3BA1E89AFD}" type="parTrans" cxnId="{BEB29056-78F8-4E71-8DFB-C450592938AA}">
      <dgm:prSet/>
      <dgm:spPr/>
      <dgm:t>
        <a:bodyPr/>
        <a:lstStyle/>
        <a:p>
          <a:endParaRPr lang="en-US" sz="4000"/>
        </a:p>
      </dgm:t>
    </dgm:pt>
    <dgm:pt modelId="{F628F89C-4975-427C-9157-84490051EE21}" type="sibTrans" cxnId="{BEB29056-78F8-4E71-8DFB-C450592938AA}">
      <dgm:prSet/>
      <dgm:spPr/>
      <dgm:t>
        <a:bodyPr/>
        <a:lstStyle/>
        <a:p>
          <a:endParaRPr lang="en-US" sz="4000"/>
        </a:p>
      </dgm:t>
    </dgm:pt>
    <dgm:pt modelId="{7378A97D-C771-4246-810A-15AD418F5F63}" type="asst">
      <dgm:prSet phldrT="[Text]" phldr="0" custT="1"/>
      <dgm:spPr>
        <a:solidFill>
          <a:schemeClr val="accent4"/>
        </a:solidFill>
      </dgm:spPr>
      <dgm:t>
        <a:bodyPr/>
        <a:lstStyle/>
        <a:p>
          <a:r>
            <a:rPr lang="en-US" sz="1400" b="1" dirty="0"/>
            <a:t>Developmental Disabilities</a:t>
          </a:r>
        </a:p>
      </dgm:t>
    </dgm:pt>
    <dgm:pt modelId="{01C41435-33E1-4F86-97EA-1645133EFB73}" type="parTrans" cxnId="{8CC9FE96-107C-46A5-B1BE-3D0937BD3853}">
      <dgm:prSet/>
      <dgm:spPr/>
      <dgm:t>
        <a:bodyPr/>
        <a:lstStyle/>
        <a:p>
          <a:endParaRPr lang="en-US" sz="4000"/>
        </a:p>
      </dgm:t>
    </dgm:pt>
    <dgm:pt modelId="{A6B5EB5D-6BA8-4F43-931D-DCEEBDFDEC9A}" type="sibTrans" cxnId="{8CC9FE96-107C-46A5-B1BE-3D0937BD3853}">
      <dgm:prSet/>
      <dgm:spPr/>
      <dgm:t>
        <a:bodyPr/>
        <a:lstStyle/>
        <a:p>
          <a:endParaRPr lang="en-US" sz="4000"/>
        </a:p>
      </dgm:t>
    </dgm:pt>
    <dgm:pt modelId="{6A6C6207-119F-4CA8-B8A0-980662EA9C47}" type="pres">
      <dgm:prSet presAssocID="{2A20CF98-2C3A-4152-98E3-8325D10A3A0F}" presName="hierChild1" presStyleCnt="0">
        <dgm:presLayoutVars>
          <dgm:orgChart val="1"/>
          <dgm:chPref val="1"/>
          <dgm:dir/>
          <dgm:animOne val="branch"/>
          <dgm:animLvl val="lvl"/>
          <dgm:resizeHandles/>
        </dgm:presLayoutVars>
      </dgm:prSet>
      <dgm:spPr/>
    </dgm:pt>
    <dgm:pt modelId="{34D0CC9C-01DE-4723-8E0A-CE115DAE28F7}" type="pres">
      <dgm:prSet presAssocID="{EFBB47FE-241A-437E-A3F0-D01BD5E4938A}" presName="hierRoot1" presStyleCnt="0">
        <dgm:presLayoutVars>
          <dgm:hierBranch val="init"/>
        </dgm:presLayoutVars>
      </dgm:prSet>
      <dgm:spPr/>
    </dgm:pt>
    <dgm:pt modelId="{85EB94BF-02B2-4BCA-A2CD-63E6425D2ED0}" type="pres">
      <dgm:prSet presAssocID="{EFBB47FE-241A-437E-A3F0-D01BD5E4938A}" presName="rootComposite1" presStyleCnt="0"/>
      <dgm:spPr/>
    </dgm:pt>
    <dgm:pt modelId="{E15B4D8E-AC3F-4A67-8D87-2198C3B661C0}" type="pres">
      <dgm:prSet presAssocID="{EFBB47FE-241A-437E-A3F0-D01BD5E4938A}" presName="rootText1" presStyleLbl="node0" presStyleIdx="0" presStyleCnt="1" custScaleX="444162" custScaleY="82266">
        <dgm:presLayoutVars>
          <dgm:chPref val="3"/>
        </dgm:presLayoutVars>
      </dgm:prSet>
      <dgm:spPr/>
    </dgm:pt>
    <dgm:pt modelId="{C312A611-9BF5-4A9D-A8AF-82370C3EB1F3}" type="pres">
      <dgm:prSet presAssocID="{EFBB47FE-241A-437E-A3F0-D01BD5E4938A}" presName="rootConnector1" presStyleLbl="node1" presStyleIdx="0" presStyleCnt="0"/>
      <dgm:spPr/>
    </dgm:pt>
    <dgm:pt modelId="{10622CA6-6119-4E3D-8D71-0F6DA65D293C}" type="pres">
      <dgm:prSet presAssocID="{EFBB47FE-241A-437E-A3F0-D01BD5E4938A}" presName="hierChild2" presStyleCnt="0"/>
      <dgm:spPr/>
    </dgm:pt>
    <dgm:pt modelId="{5CFB4867-CAA8-48BB-9138-A775595D661C}" type="pres">
      <dgm:prSet presAssocID="{EFBB47FE-241A-437E-A3F0-D01BD5E4938A}" presName="hierChild3" presStyleCnt="0"/>
      <dgm:spPr/>
    </dgm:pt>
    <dgm:pt modelId="{17B15A30-0623-4836-B62A-6467207DE6FF}" type="pres">
      <dgm:prSet presAssocID="{D0F2652B-D3B3-42AD-B129-FE3A4E49471B}" presName="Name111" presStyleLbl="parChTrans1D2" presStyleIdx="0" presStyleCnt="3"/>
      <dgm:spPr/>
    </dgm:pt>
    <dgm:pt modelId="{93AB06E7-14B1-4690-9E99-D4D47693E1C3}" type="pres">
      <dgm:prSet presAssocID="{7FD1D71D-AF18-4922-8608-EE167E418C07}" presName="hierRoot3" presStyleCnt="0">
        <dgm:presLayoutVars>
          <dgm:hierBranch val="init"/>
        </dgm:presLayoutVars>
      </dgm:prSet>
      <dgm:spPr/>
    </dgm:pt>
    <dgm:pt modelId="{2DC7BC45-7D31-4FE2-9176-5B23F3AE35F9}" type="pres">
      <dgm:prSet presAssocID="{7FD1D71D-AF18-4922-8608-EE167E418C07}" presName="rootComposite3" presStyleCnt="0"/>
      <dgm:spPr/>
    </dgm:pt>
    <dgm:pt modelId="{395A09DA-77F3-4072-96CD-953BCF8B43D4}" type="pres">
      <dgm:prSet presAssocID="{7FD1D71D-AF18-4922-8608-EE167E418C07}" presName="rootText3" presStyleLbl="asst1" presStyleIdx="0" presStyleCnt="19">
        <dgm:presLayoutVars>
          <dgm:chPref val="3"/>
        </dgm:presLayoutVars>
      </dgm:prSet>
      <dgm:spPr/>
    </dgm:pt>
    <dgm:pt modelId="{5370B390-7E07-4B32-A108-1F50BEAFA6C0}" type="pres">
      <dgm:prSet presAssocID="{7FD1D71D-AF18-4922-8608-EE167E418C07}" presName="rootConnector3" presStyleLbl="asst1" presStyleIdx="0" presStyleCnt="19"/>
      <dgm:spPr/>
    </dgm:pt>
    <dgm:pt modelId="{1136E380-67D8-40A0-B548-DE73ED4DE329}" type="pres">
      <dgm:prSet presAssocID="{7FD1D71D-AF18-4922-8608-EE167E418C07}" presName="hierChild6" presStyleCnt="0"/>
      <dgm:spPr/>
    </dgm:pt>
    <dgm:pt modelId="{EA4383CC-F73C-44FA-9AC6-1D61F70DC86F}" type="pres">
      <dgm:prSet presAssocID="{7FD1D71D-AF18-4922-8608-EE167E418C07}" presName="hierChild7" presStyleCnt="0"/>
      <dgm:spPr/>
    </dgm:pt>
    <dgm:pt modelId="{D49C99B7-D121-4EE9-9FEC-21CB97D423C6}" type="pres">
      <dgm:prSet presAssocID="{57787B1D-D89B-41BF-97EF-61E180B33C17}" presName="Name111" presStyleLbl="parChTrans1D3" presStyleIdx="0" presStyleCnt="16"/>
      <dgm:spPr/>
    </dgm:pt>
    <dgm:pt modelId="{47D5819B-67B3-4248-9FD2-C555479934B9}" type="pres">
      <dgm:prSet presAssocID="{6E0EADDD-BC4A-45E2-8773-234D0D520FC7}" presName="hierRoot3" presStyleCnt="0">
        <dgm:presLayoutVars>
          <dgm:hierBranch val="init"/>
        </dgm:presLayoutVars>
      </dgm:prSet>
      <dgm:spPr/>
    </dgm:pt>
    <dgm:pt modelId="{73609B74-6524-4270-9E93-42884E1A7CE8}" type="pres">
      <dgm:prSet presAssocID="{6E0EADDD-BC4A-45E2-8773-234D0D520FC7}" presName="rootComposite3" presStyleCnt="0"/>
      <dgm:spPr/>
    </dgm:pt>
    <dgm:pt modelId="{006E6779-2D45-46CF-8292-A062F18E75FD}" type="pres">
      <dgm:prSet presAssocID="{6E0EADDD-BC4A-45E2-8773-234D0D520FC7}" presName="rootText3" presStyleLbl="asst1" presStyleIdx="1" presStyleCnt="19">
        <dgm:presLayoutVars>
          <dgm:chPref val="3"/>
        </dgm:presLayoutVars>
      </dgm:prSet>
      <dgm:spPr/>
    </dgm:pt>
    <dgm:pt modelId="{2F77D96E-87C3-4D6E-9C1A-DFD4CBEAE22C}" type="pres">
      <dgm:prSet presAssocID="{6E0EADDD-BC4A-45E2-8773-234D0D520FC7}" presName="rootConnector3" presStyleLbl="asst1" presStyleIdx="1" presStyleCnt="19"/>
      <dgm:spPr/>
    </dgm:pt>
    <dgm:pt modelId="{33D13A70-5205-4C3A-8B16-04C50BC5D1A5}" type="pres">
      <dgm:prSet presAssocID="{6E0EADDD-BC4A-45E2-8773-234D0D520FC7}" presName="hierChild6" presStyleCnt="0"/>
      <dgm:spPr/>
    </dgm:pt>
    <dgm:pt modelId="{09A284FE-8C15-4CAA-B6FE-C0B1A43F8A0D}" type="pres">
      <dgm:prSet presAssocID="{6E0EADDD-BC4A-45E2-8773-234D0D520FC7}" presName="hierChild7" presStyleCnt="0"/>
      <dgm:spPr/>
    </dgm:pt>
    <dgm:pt modelId="{5F13EA9E-D256-4577-9525-E3DAD39D5CD9}" type="pres">
      <dgm:prSet presAssocID="{D02F7342-2BBD-4468-AA86-5160E1B565D8}" presName="Name111" presStyleLbl="parChTrans1D3" presStyleIdx="1" presStyleCnt="16"/>
      <dgm:spPr/>
    </dgm:pt>
    <dgm:pt modelId="{CF1919BD-EDC4-4EC3-8AA2-E6959A4D5802}" type="pres">
      <dgm:prSet presAssocID="{73EAECC9-3AC6-4AAB-8AC3-965E0E208CF1}" presName="hierRoot3" presStyleCnt="0">
        <dgm:presLayoutVars>
          <dgm:hierBranch val="init"/>
        </dgm:presLayoutVars>
      </dgm:prSet>
      <dgm:spPr/>
    </dgm:pt>
    <dgm:pt modelId="{FE506251-A4F1-4F93-958E-58F76C72DA12}" type="pres">
      <dgm:prSet presAssocID="{73EAECC9-3AC6-4AAB-8AC3-965E0E208CF1}" presName="rootComposite3" presStyleCnt="0"/>
      <dgm:spPr/>
    </dgm:pt>
    <dgm:pt modelId="{DCA7657E-B0E7-46E4-8C70-DF55FAD936CE}" type="pres">
      <dgm:prSet presAssocID="{73EAECC9-3AC6-4AAB-8AC3-965E0E208CF1}" presName="rootText3" presStyleLbl="asst1" presStyleIdx="2" presStyleCnt="19">
        <dgm:presLayoutVars>
          <dgm:chPref val="3"/>
        </dgm:presLayoutVars>
      </dgm:prSet>
      <dgm:spPr/>
    </dgm:pt>
    <dgm:pt modelId="{BDDA7C6C-92C3-4A2C-B961-E004F184BDA7}" type="pres">
      <dgm:prSet presAssocID="{73EAECC9-3AC6-4AAB-8AC3-965E0E208CF1}" presName="rootConnector3" presStyleLbl="asst1" presStyleIdx="2" presStyleCnt="19"/>
      <dgm:spPr/>
    </dgm:pt>
    <dgm:pt modelId="{31ABC776-1A96-483D-9C65-EC6BA2B3251A}" type="pres">
      <dgm:prSet presAssocID="{73EAECC9-3AC6-4AAB-8AC3-965E0E208CF1}" presName="hierChild6" presStyleCnt="0"/>
      <dgm:spPr/>
    </dgm:pt>
    <dgm:pt modelId="{7EDA1626-CA2D-4D17-978D-7EEF04970867}" type="pres">
      <dgm:prSet presAssocID="{73EAECC9-3AC6-4AAB-8AC3-965E0E208CF1}" presName="hierChild7" presStyleCnt="0"/>
      <dgm:spPr/>
    </dgm:pt>
    <dgm:pt modelId="{4A8ED3AF-191B-4481-99B6-2BD0B1E130E9}" type="pres">
      <dgm:prSet presAssocID="{47F47BEE-D345-4089-B435-FE0F37EE7607}" presName="Name111" presStyleLbl="parChTrans1D3" presStyleIdx="2" presStyleCnt="16"/>
      <dgm:spPr/>
    </dgm:pt>
    <dgm:pt modelId="{49C89313-3313-43AC-9CEB-E03854CDFE86}" type="pres">
      <dgm:prSet presAssocID="{191D8ADA-00AD-4B3B-A90C-20BCA0123B1B}" presName="hierRoot3" presStyleCnt="0">
        <dgm:presLayoutVars>
          <dgm:hierBranch val="init"/>
        </dgm:presLayoutVars>
      </dgm:prSet>
      <dgm:spPr/>
    </dgm:pt>
    <dgm:pt modelId="{E343E166-DA38-4156-B52E-DD55C5B0F458}" type="pres">
      <dgm:prSet presAssocID="{191D8ADA-00AD-4B3B-A90C-20BCA0123B1B}" presName="rootComposite3" presStyleCnt="0"/>
      <dgm:spPr/>
    </dgm:pt>
    <dgm:pt modelId="{3845F3D9-8F80-48C5-A0BD-DDDD002A71CA}" type="pres">
      <dgm:prSet presAssocID="{191D8ADA-00AD-4B3B-A90C-20BCA0123B1B}" presName="rootText3" presStyleLbl="asst1" presStyleIdx="3" presStyleCnt="19">
        <dgm:presLayoutVars>
          <dgm:chPref val="3"/>
        </dgm:presLayoutVars>
      </dgm:prSet>
      <dgm:spPr/>
    </dgm:pt>
    <dgm:pt modelId="{B9B13D69-8FBE-4862-9AB0-B67B5A04F541}" type="pres">
      <dgm:prSet presAssocID="{191D8ADA-00AD-4B3B-A90C-20BCA0123B1B}" presName="rootConnector3" presStyleLbl="asst1" presStyleIdx="3" presStyleCnt="19"/>
      <dgm:spPr/>
    </dgm:pt>
    <dgm:pt modelId="{97241C2C-D803-48EC-8440-D138EF55DB39}" type="pres">
      <dgm:prSet presAssocID="{191D8ADA-00AD-4B3B-A90C-20BCA0123B1B}" presName="hierChild6" presStyleCnt="0"/>
      <dgm:spPr/>
    </dgm:pt>
    <dgm:pt modelId="{1A2E62A4-EFB1-4ABB-A996-053D69EAC4B8}" type="pres">
      <dgm:prSet presAssocID="{191D8ADA-00AD-4B3B-A90C-20BCA0123B1B}" presName="hierChild7" presStyleCnt="0"/>
      <dgm:spPr/>
    </dgm:pt>
    <dgm:pt modelId="{51038306-CC68-4063-B438-14A388D54B0D}" type="pres">
      <dgm:prSet presAssocID="{4EAAF0E2-1DD8-4306-AAB8-52BFC3B507F3}" presName="Name111" presStyleLbl="parChTrans1D3" presStyleIdx="3" presStyleCnt="16"/>
      <dgm:spPr/>
    </dgm:pt>
    <dgm:pt modelId="{54914BE0-7E5D-41CF-B0FB-044CE9FCDCE7}" type="pres">
      <dgm:prSet presAssocID="{AB49989F-272B-4FCA-96BA-D1CED85D29E3}" presName="hierRoot3" presStyleCnt="0">
        <dgm:presLayoutVars>
          <dgm:hierBranch val="init"/>
        </dgm:presLayoutVars>
      </dgm:prSet>
      <dgm:spPr/>
    </dgm:pt>
    <dgm:pt modelId="{D0E87B29-B384-44D2-B05E-30DECA204C12}" type="pres">
      <dgm:prSet presAssocID="{AB49989F-272B-4FCA-96BA-D1CED85D29E3}" presName="rootComposite3" presStyleCnt="0"/>
      <dgm:spPr/>
    </dgm:pt>
    <dgm:pt modelId="{9155FED5-357D-4EB2-BD53-F1A5BBF7A1B8}" type="pres">
      <dgm:prSet presAssocID="{AB49989F-272B-4FCA-96BA-D1CED85D29E3}" presName="rootText3" presStyleLbl="asst1" presStyleIdx="4" presStyleCnt="19">
        <dgm:presLayoutVars>
          <dgm:chPref val="3"/>
        </dgm:presLayoutVars>
      </dgm:prSet>
      <dgm:spPr/>
    </dgm:pt>
    <dgm:pt modelId="{166EDD90-5A63-4A39-93B4-8DCE719E763C}" type="pres">
      <dgm:prSet presAssocID="{AB49989F-272B-4FCA-96BA-D1CED85D29E3}" presName="rootConnector3" presStyleLbl="asst1" presStyleIdx="4" presStyleCnt="19"/>
      <dgm:spPr/>
    </dgm:pt>
    <dgm:pt modelId="{03C9BB33-D4D5-4AED-B3A3-E6EB455720A1}" type="pres">
      <dgm:prSet presAssocID="{AB49989F-272B-4FCA-96BA-D1CED85D29E3}" presName="hierChild6" presStyleCnt="0"/>
      <dgm:spPr/>
    </dgm:pt>
    <dgm:pt modelId="{9AEE1563-7862-4E74-95EF-2FCBB79C6281}" type="pres">
      <dgm:prSet presAssocID="{AB49989F-272B-4FCA-96BA-D1CED85D29E3}" presName="hierChild7" presStyleCnt="0"/>
      <dgm:spPr/>
    </dgm:pt>
    <dgm:pt modelId="{163DE999-E06C-4EAE-A69B-DA91854E9AEE}" type="pres">
      <dgm:prSet presAssocID="{FD2F89ED-2C95-4DBE-8127-1C4DF1E6DFC9}" presName="Name111" presStyleLbl="parChTrans1D3" presStyleIdx="4" presStyleCnt="16"/>
      <dgm:spPr/>
    </dgm:pt>
    <dgm:pt modelId="{B77B77E4-7E83-4FB3-8E65-8732F9105D7A}" type="pres">
      <dgm:prSet presAssocID="{C7EDFD66-8952-41E8-8BD5-EA95639EF741}" presName="hierRoot3" presStyleCnt="0">
        <dgm:presLayoutVars>
          <dgm:hierBranch val="init"/>
        </dgm:presLayoutVars>
      </dgm:prSet>
      <dgm:spPr/>
    </dgm:pt>
    <dgm:pt modelId="{0DADB05F-6919-496B-A80D-D5352C7CA79B}" type="pres">
      <dgm:prSet presAssocID="{C7EDFD66-8952-41E8-8BD5-EA95639EF741}" presName="rootComposite3" presStyleCnt="0"/>
      <dgm:spPr/>
    </dgm:pt>
    <dgm:pt modelId="{10B46202-1B50-46D1-9E23-A44F4D00ACCD}" type="pres">
      <dgm:prSet presAssocID="{C7EDFD66-8952-41E8-8BD5-EA95639EF741}" presName="rootText3" presStyleLbl="asst1" presStyleIdx="5" presStyleCnt="19">
        <dgm:presLayoutVars>
          <dgm:chPref val="3"/>
        </dgm:presLayoutVars>
      </dgm:prSet>
      <dgm:spPr/>
    </dgm:pt>
    <dgm:pt modelId="{46368BB0-3AA8-4FC2-8243-184CB8F05C8B}" type="pres">
      <dgm:prSet presAssocID="{C7EDFD66-8952-41E8-8BD5-EA95639EF741}" presName="rootConnector3" presStyleLbl="asst1" presStyleIdx="5" presStyleCnt="19"/>
      <dgm:spPr/>
    </dgm:pt>
    <dgm:pt modelId="{FC994B8D-B3CE-4A08-A6CD-726D0FD58204}" type="pres">
      <dgm:prSet presAssocID="{C7EDFD66-8952-41E8-8BD5-EA95639EF741}" presName="hierChild6" presStyleCnt="0"/>
      <dgm:spPr/>
    </dgm:pt>
    <dgm:pt modelId="{86E8B87F-1B17-4BF9-8494-4F5EB2AA00DD}" type="pres">
      <dgm:prSet presAssocID="{C7EDFD66-8952-41E8-8BD5-EA95639EF741}" presName="hierChild7" presStyleCnt="0"/>
      <dgm:spPr/>
    </dgm:pt>
    <dgm:pt modelId="{631A9192-ABDE-41C8-9804-5E9CF824F19B}" type="pres">
      <dgm:prSet presAssocID="{1C23E026-374F-4B86-AE09-340D0B28E4A0}" presName="Name111" presStyleLbl="parChTrans1D3" presStyleIdx="5" presStyleCnt="16"/>
      <dgm:spPr/>
    </dgm:pt>
    <dgm:pt modelId="{29459501-1A4C-4DD2-B8E7-E6E4DEDEA808}" type="pres">
      <dgm:prSet presAssocID="{E2863DE2-5C24-4974-84B3-6741DE11B2F3}" presName="hierRoot3" presStyleCnt="0">
        <dgm:presLayoutVars>
          <dgm:hierBranch val="init"/>
        </dgm:presLayoutVars>
      </dgm:prSet>
      <dgm:spPr/>
    </dgm:pt>
    <dgm:pt modelId="{F3694B5B-4E50-4790-A2B0-40EF41444965}" type="pres">
      <dgm:prSet presAssocID="{E2863DE2-5C24-4974-84B3-6741DE11B2F3}" presName="rootComposite3" presStyleCnt="0"/>
      <dgm:spPr/>
    </dgm:pt>
    <dgm:pt modelId="{478083E1-AAAB-49AC-95F5-BF5D0200B300}" type="pres">
      <dgm:prSet presAssocID="{E2863DE2-5C24-4974-84B3-6741DE11B2F3}" presName="rootText3" presStyleLbl="asst1" presStyleIdx="6" presStyleCnt="19">
        <dgm:presLayoutVars>
          <dgm:chPref val="3"/>
        </dgm:presLayoutVars>
      </dgm:prSet>
      <dgm:spPr/>
    </dgm:pt>
    <dgm:pt modelId="{B6A45B7D-31D5-4D0C-A5D7-D48CD57D3A91}" type="pres">
      <dgm:prSet presAssocID="{E2863DE2-5C24-4974-84B3-6741DE11B2F3}" presName="rootConnector3" presStyleLbl="asst1" presStyleIdx="6" presStyleCnt="19"/>
      <dgm:spPr/>
    </dgm:pt>
    <dgm:pt modelId="{84C1748F-96FB-49F3-974C-522C647216C6}" type="pres">
      <dgm:prSet presAssocID="{E2863DE2-5C24-4974-84B3-6741DE11B2F3}" presName="hierChild6" presStyleCnt="0"/>
      <dgm:spPr/>
    </dgm:pt>
    <dgm:pt modelId="{0D95A902-8331-4B04-801D-C5A92AC7CE24}" type="pres">
      <dgm:prSet presAssocID="{E2863DE2-5C24-4974-84B3-6741DE11B2F3}" presName="hierChild7" presStyleCnt="0"/>
      <dgm:spPr/>
    </dgm:pt>
    <dgm:pt modelId="{2D71471F-7390-48CF-B63F-1A27A8514630}" type="pres">
      <dgm:prSet presAssocID="{B360CDA8-FCAA-4681-8568-1075966ED9A5}" presName="Name111" presStyleLbl="parChTrans1D2" presStyleIdx="1" presStyleCnt="3"/>
      <dgm:spPr/>
    </dgm:pt>
    <dgm:pt modelId="{5193A7D6-A715-4D45-AC32-347EC81A5287}" type="pres">
      <dgm:prSet presAssocID="{2703D000-6FB7-4743-BF5F-8097660F4D9D}" presName="hierRoot3" presStyleCnt="0">
        <dgm:presLayoutVars>
          <dgm:hierBranch val="init"/>
        </dgm:presLayoutVars>
      </dgm:prSet>
      <dgm:spPr/>
    </dgm:pt>
    <dgm:pt modelId="{778DA933-6DE7-46F9-9147-E162EE185746}" type="pres">
      <dgm:prSet presAssocID="{2703D000-6FB7-4743-BF5F-8097660F4D9D}" presName="rootComposite3" presStyleCnt="0"/>
      <dgm:spPr/>
    </dgm:pt>
    <dgm:pt modelId="{7AEA204A-15D8-4AC3-AF27-98C5C01D0824}" type="pres">
      <dgm:prSet presAssocID="{2703D000-6FB7-4743-BF5F-8097660F4D9D}" presName="rootText3" presStyleLbl="asst1" presStyleIdx="7" presStyleCnt="19">
        <dgm:presLayoutVars>
          <dgm:chPref val="3"/>
        </dgm:presLayoutVars>
      </dgm:prSet>
      <dgm:spPr/>
    </dgm:pt>
    <dgm:pt modelId="{B06FC04E-36BB-4927-8810-2181004765AE}" type="pres">
      <dgm:prSet presAssocID="{2703D000-6FB7-4743-BF5F-8097660F4D9D}" presName="rootConnector3" presStyleLbl="asst1" presStyleIdx="7" presStyleCnt="19"/>
      <dgm:spPr/>
    </dgm:pt>
    <dgm:pt modelId="{08A50D5E-E4A3-428F-8339-B6ABF4FE68AE}" type="pres">
      <dgm:prSet presAssocID="{2703D000-6FB7-4743-BF5F-8097660F4D9D}" presName="hierChild6" presStyleCnt="0"/>
      <dgm:spPr/>
    </dgm:pt>
    <dgm:pt modelId="{739EAC53-FDE3-4132-A996-CDA906274CE9}" type="pres">
      <dgm:prSet presAssocID="{2703D000-6FB7-4743-BF5F-8097660F4D9D}" presName="hierChild7" presStyleCnt="0"/>
      <dgm:spPr/>
    </dgm:pt>
    <dgm:pt modelId="{220FF799-FD50-4D5A-83A8-8005417A67DB}" type="pres">
      <dgm:prSet presAssocID="{B08DCE95-98F2-42EF-ADFC-EB6978CE0A13}" presName="Name111" presStyleLbl="parChTrans1D3" presStyleIdx="6" presStyleCnt="16"/>
      <dgm:spPr/>
    </dgm:pt>
    <dgm:pt modelId="{B759E2AB-2FCB-4AF0-8165-DE2F5AB814DE}" type="pres">
      <dgm:prSet presAssocID="{9163867F-20C5-428B-ADE4-FB99CED26E95}" presName="hierRoot3" presStyleCnt="0">
        <dgm:presLayoutVars>
          <dgm:hierBranch val="init"/>
        </dgm:presLayoutVars>
      </dgm:prSet>
      <dgm:spPr/>
    </dgm:pt>
    <dgm:pt modelId="{A9ACDB2B-D114-403C-AABB-BC8755253767}" type="pres">
      <dgm:prSet presAssocID="{9163867F-20C5-428B-ADE4-FB99CED26E95}" presName="rootComposite3" presStyleCnt="0"/>
      <dgm:spPr/>
    </dgm:pt>
    <dgm:pt modelId="{0E430749-437D-4864-98F2-AF4BC5DE4751}" type="pres">
      <dgm:prSet presAssocID="{9163867F-20C5-428B-ADE4-FB99CED26E95}" presName="rootText3" presStyleLbl="asst1" presStyleIdx="8" presStyleCnt="19">
        <dgm:presLayoutVars>
          <dgm:chPref val="3"/>
        </dgm:presLayoutVars>
      </dgm:prSet>
      <dgm:spPr/>
    </dgm:pt>
    <dgm:pt modelId="{E8F91712-5F0F-41D8-93E7-F8E0F4441436}" type="pres">
      <dgm:prSet presAssocID="{9163867F-20C5-428B-ADE4-FB99CED26E95}" presName="rootConnector3" presStyleLbl="asst1" presStyleIdx="8" presStyleCnt="19"/>
      <dgm:spPr/>
    </dgm:pt>
    <dgm:pt modelId="{95A3A89E-CD1F-4827-8332-5A8B6FC2BEB3}" type="pres">
      <dgm:prSet presAssocID="{9163867F-20C5-428B-ADE4-FB99CED26E95}" presName="hierChild6" presStyleCnt="0"/>
      <dgm:spPr/>
    </dgm:pt>
    <dgm:pt modelId="{88E7F612-144B-4DC2-8D18-CCA449FBEE1E}" type="pres">
      <dgm:prSet presAssocID="{9163867F-20C5-428B-ADE4-FB99CED26E95}" presName="hierChild7" presStyleCnt="0"/>
      <dgm:spPr/>
    </dgm:pt>
    <dgm:pt modelId="{3D001FB8-14B7-49AD-8CE9-BF2CE29FE59B}" type="pres">
      <dgm:prSet presAssocID="{F1AF9169-D19C-46B4-BD07-4994F024F4B3}" presName="Name111" presStyleLbl="parChTrans1D3" presStyleIdx="7" presStyleCnt="16"/>
      <dgm:spPr/>
    </dgm:pt>
    <dgm:pt modelId="{B143B57E-2C18-4749-B816-1051D70803BA}" type="pres">
      <dgm:prSet presAssocID="{F988E97C-185A-468A-840D-F13E9C824F93}" presName="hierRoot3" presStyleCnt="0">
        <dgm:presLayoutVars>
          <dgm:hierBranch val="init"/>
        </dgm:presLayoutVars>
      </dgm:prSet>
      <dgm:spPr/>
    </dgm:pt>
    <dgm:pt modelId="{7AC3E796-1160-426D-BF4D-6FA353CDCA64}" type="pres">
      <dgm:prSet presAssocID="{F988E97C-185A-468A-840D-F13E9C824F93}" presName="rootComposite3" presStyleCnt="0"/>
      <dgm:spPr/>
    </dgm:pt>
    <dgm:pt modelId="{2B97F3AD-6F7D-4C7B-A622-063E1D9631B8}" type="pres">
      <dgm:prSet presAssocID="{F988E97C-185A-468A-840D-F13E9C824F93}" presName="rootText3" presStyleLbl="asst1" presStyleIdx="9" presStyleCnt="19">
        <dgm:presLayoutVars>
          <dgm:chPref val="3"/>
        </dgm:presLayoutVars>
      </dgm:prSet>
      <dgm:spPr/>
    </dgm:pt>
    <dgm:pt modelId="{F96BF250-E186-4774-9BCC-24744A70D0D3}" type="pres">
      <dgm:prSet presAssocID="{F988E97C-185A-468A-840D-F13E9C824F93}" presName="rootConnector3" presStyleLbl="asst1" presStyleIdx="9" presStyleCnt="19"/>
      <dgm:spPr/>
    </dgm:pt>
    <dgm:pt modelId="{37E27809-A247-4ED1-AFE8-B9BC14857F11}" type="pres">
      <dgm:prSet presAssocID="{F988E97C-185A-468A-840D-F13E9C824F93}" presName="hierChild6" presStyleCnt="0"/>
      <dgm:spPr/>
    </dgm:pt>
    <dgm:pt modelId="{54DCB06B-515A-4D2E-AB33-D7A1B4763770}" type="pres">
      <dgm:prSet presAssocID="{F988E97C-185A-468A-840D-F13E9C824F93}" presName="hierChild7" presStyleCnt="0"/>
      <dgm:spPr/>
    </dgm:pt>
    <dgm:pt modelId="{32172CE7-1031-4ED8-A4D6-5C759735F496}" type="pres">
      <dgm:prSet presAssocID="{7056A678-F3C5-4655-B1F8-56E3CB34213D}" presName="Name111" presStyleLbl="parChTrans1D3" presStyleIdx="8" presStyleCnt="16"/>
      <dgm:spPr/>
    </dgm:pt>
    <dgm:pt modelId="{3727DB93-0E90-4119-9AAE-FDDE4F9EDF8E}" type="pres">
      <dgm:prSet presAssocID="{FCD31753-BE2F-4D46-8F2B-989E4730F5C1}" presName="hierRoot3" presStyleCnt="0">
        <dgm:presLayoutVars>
          <dgm:hierBranch val="init"/>
        </dgm:presLayoutVars>
      </dgm:prSet>
      <dgm:spPr/>
    </dgm:pt>
    <dgm:pt modelId="{137B6BA3-9616-49DC-BE9F-3C7F10B546C5}" type="pres">
      <dgm:prSet presAssocID="{FCD31753-BE2F-4D46-8F2B-989E4730F5C1}" presName="rootComposite3" presStyleCnt="0"/>
      <dgm:spPr/>
    </dgm:pt>
    <dgm:pt modelId="{FFCA8217-1454-4E0E-A562-060325F03412}" type="pres">
      <dgm:prSet presAssocID="{FCD31753-BE2F-4D46-8F2B-989E4730F5C1}" presName="rootText3" presStyleLbl="asst1" presStyleIdx="10" presStyleCnt="19">
        <dgm:presLayoutVars>
          <dgm:chPref val="3"/>
        </dgm:presLayoutVars>
      </dgm:prSet>
      <dgm:spPr/>
    </dgm:pt>
    <dgm:pt modelId="{B5272CBA-B62B-4C62-AAC3-B2F7E09C4038}" type="pres">
      <dgm:prSet presAssocID="{FCD31753-BE2F-4D46-8F2B-989E4730F5C1}" presName="rootConnector3" presStyleLbl="asst1" presStyleIdx="10" presStyleCnt="19"/>
      <dgm:spPr/>
    </dgm:pt>
    <dgm:pt modelId="{FED31A50-B33F-4238-8E70-397309ABF1B2}" type="pres">
      <dgm:prSet presAssocID="{FCD31753-BE2F-4D46-8F2B-989E4730F5C1}" presName="hierChild6" presStyleCnt="0"/>
      <dgm:spPr/>
    </dgm:pt>
    <dgm:pt modelId="{3A538493-312F-4B09-86D7-71C25259D43E}" type="pres">
      <dgm:prSet presAssocID="{FCD31753-BE2F-4D46-8F2B-989E4730F5C1}" presName="hierChild7" presStyleCnt="0"/>
      <dgm:spPr/>
    </dgm:pt>
    <dgm:pt modelId="{5477643C-ABB3-4725-B350-671553D705A5}" type="pres">
      <dgm:prSet presAssocID="{BF240503-1DBF-4D8F-A417-1FCD899CAF91}" presName="Name111" presStyleLbl="parChTrans1D3" presStyleIdx="9" presStyleCnt="16"/>
      <dgm:spPr/>
    </dgm:pt>
    <dgm:pt modelId="{DBC64CBE-4726-4746-9B0D-56B643780318}" type="pres">
      <dgm:prSet presAssocID="{97F292BA-5270-49C6-935C-A85C22F87F39}" presName="hierRoot3" presStyleCnt="0">
        <dgm:presLayoutVars>
          <dgm:hierBranch val="init"/>
        </dgm:presLayoutVars>
      </dgm:prSet>
      <dgm:spPr/>
    </dgm:pt>
    <dgm:pt modelId="{1546DD9B-5DE6-4E3E-95B4-E148FD1AC61A}" type="pres">
      <dgm:prSet presAssocID="{97F292BA-5270-49C6-935C-A85C22F87F39}" presName="rootComposite3" presStyleCnt="0"/>
      <dgm:spPr/>
    </dgm:pt>
    <dgm:pt modelId="{81FE4BA7-D380-4A57-AA3D-7E4BAD819693}" type="pres">
      <dgm:prSet presAssocID="{97F292BA-5270-49C6-935C-A85C22F87F39}" presName="rootText3" presStyleLbl="asst1" presStyleIdx="11" presStyleCnt="19">
        <dgm:presLayoutVars>
          <dgm:chPref val="3"/>
        </dgm:presLayoutVars>
      </dgm:prSet>
      <dgm:spPr/>
    </dgm:pt>
    <dgm:pt modelId="{0EA582D6-ED7B-4F3C-B0FA-5868EF57A494}" type="pres">
      <dgm:prSet presAssocID="{97F292BA-5270-49C6-935C-A85C22F87F39}" presName="rootConnector3" presStyleLbl="asst1" presStyleIdx="11" presStyleCnt="19"/>
      <dgm:spPr/>
    </dgm:pt>
    <dgm:pt modelId="{17D91256-4EBD-4F4B-90D8-D96C926D1F34}" type="pres">
      <dgm:prSet presAssocID="{97F292BA-5270-49C6-935C-A85C22F87F39}" presName="hierChild6" presStyleCnt="0"/>
      <dgm:spPr/>
    </dgm:pt>
    <dgm:pt modelId="{239D87E1-1D46-48EC-BAA6-80114CB46EE4}" type="pres">
      <dgm:prSet presAssocID="{97F292BA-5270-49C6-935C-A85C22F87F39}" presName="hierChild7" presStyleCnt="0"/>
      <dgm:spPr/>
    </dgm:pt>
    <dgm:pt modelId="{6106D7C7-D6E2-474D-B69D-FFE8FC544D3F}" type="pres">
      <dgm:prSet presAssocID="{69DF1149-1D41-4740-BD6F-F77F604FA240}" presName="Name111" presStyleLbl="parChTrans1D3" presStyleIdx="10" presStyleCnt="16"/>
      <dgm:spPr/>
    </dgm:pt>
    <dgm:pt modelId="{50A08C85-6357-4AEC-A1EE-D0A18A85EC89}" type="pres">
      <dgm:prSet presAssocID="{BBC01951-2E7E-47FF-A608-28771B600CD8}" presName="hierRoot3" presStyleCnt="0">
        <dgm:presLayoutVars>
          <dgm:hierBranch val="init"/>
        </dgm:presLayoutVars>
      </dgm:prSet>
      <dgm:spPr/>
    </dgm:pt>
    <dgm:pt modelId="{C974BD25-A9C3-4D91-A949-7ECCF3C27912}" type="pres">
      <dgm:prSet presAssocID="{BBC01951-2E7E-47FF-A608-28771B600CD8}" presName="rootComposite3" presStyleCnt="0"/>
      <dgm:spPr/>
    </dgm:pt>
    <dgm:pt modelId="{6171676D-7F2B-41B0-B3A7-5E286132C50C}" type="pres">
      <dgm:prSet presAssocID="{BBC01951-2E7E-47FF-A608-28771B600CD8}" presName="rootText3" presStyleLbl="asst1" presStyleIdx="12" presStyleCnt="19">
        <dgm:presLayoutVars>
          <dgm:chPref val="3"/>
        </dgm:presLayoutVars>
      </dgm:prSet>
      <dgm:spPr/>
    </dgm:pt>
    <dgm:pt modelId="{62EF65D0-B13E-49E8-8B24-BBE0334CFADB}" type="pres">
      <dgm:prSet presAssocID="{BBC01951-2E7E-47FF-A608-28771B600CD8}" presName="rootConnector3" presStyleLbl="asst1" presStyleIdx="12" presStyleCnt="19"/>
      <dgm:spPr/>
    </dgm:pt>
    <dgm:pt modelId="{FCF21B91-1AF7-417F-B352-2BBC5789C925}" type="pres">
      <dgm:prSet presAssocID="{BBC01951-2E7E-47FF-A608-28771B600CD8}" presName="hierChild6" presStyleCnt="0"/>
      <dgm:spPr/>
    </dgm:pt>
    <dgm:pt modelId="{ED61AA6B-08E1-437E-B382-7025E2C87FDC}" type="pres">
      <dgm:prSet presAssocID="{BBC01951-2E7E-47FF-A608-28771B600CD8}" presName="hierChild7" presStyleCnt="0"/>
      <dgm:spPr/>
    </dgm:pt>
    <dgm:pt modelId="{67D2F30D-18DF-4585-82F9-116B55D96A7F}" type="pres">
      <dgm:prSet presAssocID="{47CB0DBD-F296-4BBE-8189-54FAC12EDD95}" presName="Name111" presStyleLbl="parChTrans1D2" presStyleIdx="2" presStyleCnt="3"/>
      <dgm:spPr/>
    </dgm:pt>
    <dgm:pt modelId="{09238E1F-5751-4A47-9E27-AAE88DCCA8BC}" type="pres">
      <dgm:prSet presAssocID="{52708FAE-268F-4C06-97CB-78DE3F63BBC3}" presName="hierRoot3" presStyleCnt="0">
        <dgm:presLayoutVars>
          <dgm:hierBranch val="init"/>
        </dgm:presLayoutVars>
      </dgm:prSet>
      <dgm:spPr/>
    </dgm:pt>
    <dgm:pt modelId="{04770752-042E-4B6F-AE31-B685FC7D77CC}" type="pres">
      <dgm:prSet presAssocID="{52708FAE-268F-4C06-97CB-78DE3F63BBC3}" presName="rootComposite3" presStyleCnt="0"/>
      <dgm:spPr/>
    </dgm:pt>
    <dgm:pt modelId="{E67A2654-EF4F-4BA6-A2A7-C3DB4C7D17E2}" type="pres">
      <dgm:prSet presAssocID="{52708FAE-268F-4C06-97CB-78DE3F63BBC3}" presName="rootText3" presStyleLbl="asst1" presStyleIdx="13" presStyleCnt="19" custLinFactX="200000" custLinFactY="-269139" custLinFactNeighborX="289967" custLinFactNeighborY="-300000">
        <dgm:presLayoutVars>
          <dgm:chPref val="3"/>
        </dgm:presLayoutVars>
      </dgm:prSet>
      <dgm:spPr/>
    </dgm:pt>
    <dgm:pt modelId="{7174C0AB-AC60-4B6E-B1E4-286EA947EB36}" type="pres">
      <dgm:prSet presAssocID="{52708FAE-268F-4C06-97CB-78DE3F63BBC3}" presName="rootConnector3" presStyleLbl="asst1" presStyleIdx="13" presStyleCnt="19"/>
      <dgm:spPr/>
    </dgm:pt>
    <dgm:pt modelId="{13B5A4FE-10AA-4CC4-9263-ACC9C9751B40}" type="pres">
      <dgm:prSet presAssocID="{52708FAE-268F-4C06-97CB-78DE3F63BBC3}" presName="hierChild6" presStyleCnt="0"/>
      <dgm:spPr/>
    </dgm:pt>
    <dgm:pt modelId="{7CDE26FA-F563-4EB0-9794-5F64885C095E}" type="pres">
      <dgm:prSet presAssocID="{52708FAE-268F-4C06-97CB-78DE3F63BBC3}" presName="hierChild7" presStyleCnt="0"/>
      <dgm:spPr/>
    </dgm:pt>
    <dgm:pt modelId="{B93D3551-1952-4C99-B782-5C8B2557D74D}" type="pres">
      <dgm:prSet presAssocID="{F16E65A7-E9C6-4DED-9F89-B8BB9BEC2EAE}" presName="Name111" presStyleLbl="parChTrans1D3" presStyleIdx="11" presStyleCnt="16"/>
      <dgm:spPr/>
    </dgm:pt>
    <dgm:pt modelId="{5D2F8F02-0EEC-4073-B1F5-68EC42F023F9}" type="pres">
      <dgm:prSet presAssocID="{A520AC21-9054-4C02-9D1D-58E859F5FCF9}" presName="hierRoot3" presStyleCnt="0">
        <dgm:presLayoutVars>
          <dgm:hierBranch val="init"/>
        </dgm:presLayoutVars>
      </dgm:prSet>
      <dgm:spPr/>
    </dgm:pt>
    <dgm:pt modelId="{66EBA5D6-8058-43DB-8CD3-A8AC66AA53EB}" type="pres">
      <dgm:prSet presAssocID="{A520AC21-9054-4C02-9D1D-58E859F5FCF9}" presName="rootComposite3" presStyleCnt="0"/>
      <dgm:spPr/>
    </dgm:pt>
    <dgm:pt modelId="{CF30E1CD-2EE8-4337-BA2C-4B83479A2290}" type="pres">
      <dgm:prSet presAssocID="{A520AC21-9054-4C02-9D1D-58E859F5FCF9}" presName="rootText3" presStyleLbl="asst1" presStyleIdx="14" presStyleCnt="19" custLinFactX="200000" custLinFactY="-230972" custLinFactNeighborX="284739" custLinFactNeighborY="-300000">
        <dgm:presLayoutVars>
          <dgm:chPref val="3"/>
        </dgm:presLayoutVars>
      </dgm:prSet>
      <dgm:spPr/>
    </dgm:pt>
    <dgm:pt modelId="{61BC2B3C-EEAD-457E-9678-A2D11C38AE9F}" type="pres">
      <dgm:prSet presAssocID="{A520AC21-9054-4C02-9D1D-58E859F5FCF9}" presName="rootConnector3" presStyleLbl="asst1" presStyleIdx="14" presStyleCnt="19"/>
      <dgm:spPr/>
    </dgm:pt>
    <dgm:pt modelId="{7DB04859-4674-4CF6-AB56-4D506859A9BE}" type="pres">
      <dgm:prSet presAssocID="{A520AC21-9054-4C02-9D1D-58E859F5FCF9}" presName="hierChild6" presStyleCnt="0"/>
      <dgm:spPr/>
    </dgm:pt>
    <dgm:pt modelId="{80EE24C4-9A2C-4AB9-8FE1-AC80BE3146E1}" type="pres">
      <dgm:prSet presAssocID="{A520AC21-9054-4C02-9D1D-58E859F5FCF9}" presName="hierChild7" presStyleCnt="0"/>
      <dgm:spPr/>
    </dgm:pt>
    <dgm:pt modelId="{EC24947C-A4EF-4AF0-85B2-B2A238B91E00}" type="pres">
      <dgm:prSet presAssocID="{9B59049A-C49F-4030-A5F2-1E9797CC7CEB}" presName="Name111" presStyleLbl="parChTrans1D3" presStyleIdx="12" presStyleCnt="16"/>
      <dgm:spPr/>
    </dgm:pt>
    <dgm:pt modelId="{18390197-D5F2-4BCE-B4EC-CC40544AE36B}" type="pres">
      <dgm:prSet presAssocID="{F575CEED-6327-44F3-B01B-19307D4F1594}" presName="hierRoot3" presStyleCnt="0">
        <dgm:presLayoutVars>
          <dgm:hierBranch val="init"/>
        </dgm:presLayoutVars>
      </dgm:prSet>
      <dgm:spPr/>
    </dgm:pt>
    <dgm:pt modelId="{B9A68DDD-5285-4EF3-B3D6-53EDCEA2FDF0}" type="pres">
      <dgm:prSet presAssocID="{F575CEED-6327-44F3-B01B-19307D4F1594}" presName="rootComposite3" presStyleCnt="0"/>
      <dgm:spPr/>
    </dgm:pt>
    <dgm:pt modelId="{893FAECA-A16A-4ACC-984C-359003014E76}" type="pres">
      <dgm:prSet presAssocID="{F575CEED-6327-44F3-B01B-19307D4F1594}" presName="rootText3" presStyleLbl="asst1" presStyleIdx="15" presStyleCnt="19" custLinFactX="200000" custLinFactY="-252706" custLinFactNeighborX="295195" custLinFactNeighborY="-300000">
        <dgm:presLayoutVars>
          <dgm:chPref val="3"/>
        </dgm:presLayoutVars>
      </dgm:prSet>
      <dgm:spPr/>
    </dgm:pt>
    <dgm:pt modelId="{4A9658A9-BFF8-4819-9599-4CA61EB08D8E}" type="pres">
      <dgm:prSet presAssocID="{F575CEED-6327-44F3-B01B-19307D4F1594}" presName="rootConnector3" presStyleLbl="asst1" presStyleIdx="15" presStyleCnt="19"/>
      <dgm:spPr/>
    </dgm:pt>
    <dgm:pt modelId="{97D1C7F3-4969-4200-BCD7-C8A84C11F649}" type="pres">
      <dgm:prSet presAssocID="{F575CEED-6327-44F3-B01B-19307D4F1594}" presName="hierChild6" presStyleCnt="0"/>
      <dgm:spPr/>
    </dgm:pt>
    <dgm:pt modelId="{F0D4EB42-43AC-4F0B-A3D9-7D25203529BF}" type="pres">
      <dgm:prSet presAssocID="{F575CEED-6327-44F3-B01B-19307D4F1594}" presName="hierChild7" presStyleCnt="0"/>
      <dgm:spPr/>
    </dgm:pt>
    <dgm:pt modelId="{5AD1AC8B-1CEA-4DB1-B001-FE559E65BB09}" type="pres">
      <dgm:prSet presAssocID="{01C41435-33E1-4F86-97EA-1645133EFB73}" presName="Name111" presStyleLbl="parChTrans1D3" presStyleIdx="13" presStyleCnt="16"/>
      <dgm:spPr/>
    </dgm:pt>
    <dgm:pt modelId="{A4CF8FC6-82A8-420E-AE7D-41AEE21B993D}" type="pres">
      <dgm:prSet presAssocID="{7378A97D-C771-4246-810A-15AD418F5F63}" presName="hierRoot3" presStyleCnt="0">
        <dgm:presLayoutVars>
          <dgm:hierBranch val="init"/>
        </dgm:presLayoutVars>
      </dgm:prSet>
      <dgm:spPr/>
    </dgm:pt>
    <dgm:pt modelId="{8EE46CAD-918D-4981-B71A-19BFFAD7664A}" type="pres">
      <dgm:prSet presAssocID="{7378A97D-C771-4246-810A-15AD418F5F63}" presName="rootComposite3" presStyleCnt="0"/>
      <dgm:spPr/>
    </dgm:pt>
    <dgm:pt modelId="{25122A08-F65D-4A2E-9FB8-090E14DEF730}" type="pres">
      <dgm:prSet presAssocID="{7378A97D-C771-4246-810A-15AD418F5F63}" presName="rootText3" presStyleLbl="asst1" presStyleIdx="16" presStyleCnt="19" custLinFactX="200000" custLinFactY="-210880" custLinFactNeighborX="286979" custLinFactNeighborY="-300000">
        <dgm:presLayoutVars>
          <dgm:chPref val="3"/>
        </dgm:presLayoutVars>
      </dgm:prSet>
      <dgm:spPr/>
    </dgm:pt>
    <dgm:pt modelId="{5952BF77-54FE-4619-AC2D-83CFD80B18BA}" type="pres">
      <dgm:prSet presAssocID="{7378A97D-C771-4246-810A-15AD418F5F63}" presName="rootConnector3" presStyleLbl="asst1" presStyleIdx="16" presStyleCnt="19"/>
      <dgm:spPr/>
    </dgm:pt>
    <dgm:pt modelId="{CC2AB7DB-8BB2-4642-AC53-E0300146D99C}" type="pres">
      <dgm:prSet presAssocID="{7378A97D-C771-4246-810A-15AD418F5F63}" presName="hierChild6" presStyleCnt="0"/>
      <dgm:spPr/>
    </dgm:pt>
    <dgm:pt modelId="{1FB1D9CC-A221-4D1B-BD97-F22E6D9D335F}" type="pres">
      <dgm:prSet presAssocID="{7378A97D-C771-4246-810A-15AD418F5F63}" presName="hierChild7" presStyleCnt="0"/>
      <dgm:spPr/>
    </dgm:pt>
    <dgm:pt modelId="{5543F162-8B21-48D6-A6C6-14250F97F666}" type="pres">
      <dgm:prSet presAssocID="{A321034E-168B-4453-9274-CC3BA1E89AFD}" presName="Name111" presStyleLbl="parChTrans1D3" presStyleIdx="14" presStyleCnt="16"/>
      <dgm:spPr/>
    </dgm:pt>
    <dgm:pt modelId="{58E1E54F-2528-4756-9468-A0770BFE5BE5}" type="pres">
      <dgm:prSet presAssocID="{FC0B02F1-E686-4616-BFD1-8F2D026BEC34}" presName="hierRoot3" presStyleCnt="0">
        <dgm:presLayoutVars>
          <dgm:hierBranch val="init"/>
        </dgm:presLayoutVars>
      </dgm:prSet>
      <dgm:spPr/>
    </dgm:pt>
    <dgm:pt modelId="{4DEDAE10-BBD3-461C-BF83-684C3C4B9B65}" type="pres">
      <dgm:prSet presAssocID="{FC0B02F1-E686-4616-BFD1-8F2D026BEC34}" presName="rootComposite3" presStyleCnt="0"/>
      <dgm:spPr/>
    </dgm:pt>
    <dgm:pt modelId="{30B8ACBA-828B-4A83-AD3B-99DCC7D0621C}" type="pres">
      <dgm:prSet presAssocID="{FC0B02F1-E686-4616-BFD1-8F2D026BEC34}" presName="rootText3" presStyleLbl="asst1" presStyleIdx="17" presStyleCnt="19" custLinFactX="200000" custLinFactY="-254200" custLinFactNeighborX="296689" custLinFactNeighborY="-300000">
        <dgm:presLayoutVars>
          <dgm:chPref val="3"/>
        </dgm:presLayoutVars>
      </dgm:prSet>
      <dgm:spPr/>
    </dgm:pt>
    <dgm:pt modelId="{AAEC7937-483B-46D6-AE61-BCB5AA6C9AE9}" type="pres">
      <dgm:prSet presAssocID="{FC0B02F1-E686-4616-BFD1-8F2D026BEC34}" presName="rootConnector3" presStyleLbl="asst1" presStyleIdx="17" presStyleCnt="19"/>
      <dgm:spPr/>
    </dgm:pt>
    <dgm:pt modelId="{591127CB-2A34-40FC-8D2A-FC16DBCD4F08}" type="pres">
      <dgm:prSet presAssocID="{FC0B02F1-E686-4616-BFD1-8F2D026BEC34}" presName="hierChild6" presStyleCnt="0"/>
      <dgm:spPr/>
    </dgm:pt>
    <dgm:pt modelId="{58205102-3D73-4048-BF29-57C3A9CDAFF8}" type="pres">
      <dgm:prSet presAssocID="{FC0B02F1-E686-4616-BFD1-8F2D026BEC34}" presName="hierChild7" presStyleCnt="0"/>
      <dgm:spPr/>
    </dgm:pt>
    <dgm:pt modelId="{53776C79-280C-4D55-8DAD-CED92B24DE8E}" type="pres">
      <dgm:prSet presAssocID="{B01ACCF7-CBEC-48B5-A461-3F2B7973B570}" presName="Name111" presStyleLbl="parChTrans1D3" presStyleIdx="15" presStyleCnt="16"/>
      <dgm:spPr/>
    </dgm:pt>
    <dgm:pt modelId="{77B02F8D-FBF3-4E38-B427-C26849843648}" type="pres">
      <dgm:prSet presAssocID="{4295854C-C85B-4CF0-A651-68D995A1AC72}" presName="hierRoot3" presStyleCnt="0">
        <dgm:presLayoutVars>
          <dgm:hierBranch val="init"/>
        </dgm:presLayoutVars>
      </dgm:prSet>
      <dgm:spPr/>
    </dgm:pt>
    <dgm:pt modelId="{96EEF23A-203A-413F-B6DA-CC20745BA853}" type="pres">
      <dgm:prSet presAssocID="{4295854C-C85B-4CF0-A651-68D995A1AC72}" presName="rootComposite3" presStyleCnt="0"/>
      <dgm:spPr/>
    </dgm:pt>
    <dgm:pt modelId="{B7DB348C-14EB-4E28-A53E-6A58BB8EE12A}" type="pres">
      <dgm:prSet presAssocID="{4295854C-C85B-4CF0-A651-68D995A1AC72}" presName="rootText3" presStyleLbl="asst1" presStyleIdx="18" presStyleCnt="19" custLinFactX="200000" custLinFactY="-213867" custLinFactNeighborX="290714" custLinFactNeighborY="-300000">
        <dgm:presLayoutVars>
          <dgm:chPref val="3"/>
        </dgm:presLayoutVars>
      </dgm:prSet>
      <dgm:spPr/>
    </dgm:pt>
    <dgm:pt modelId="{EA21ECE3-6642-4800-8D06-452224E21541}" type="pres">
      <dgm:prSet presAssocID="{4295854C-C85B-4CF0-A651-68D995A1AC72}" presName="rootConnector3" presStyleLbl="asst1" presStyleIdx="18" presStyleCnt="19"/>
      <dgm:spPr/>
    </dgm:pt>
    <dgm:pt modelId="{B9EA7134-B854-44A2-AA28-6D2C5448B06A}" type="pres">
      <dgm:prSet presAssocID="{4295854C-C85B-4CF0-A651-68D995A1AC72}" presName="hierChild6" presStyleCnt="0"/>
      <dgm:spPr/>
    </dgm:pt>
    <dgm:pt modelId="{5C5DA43D-6469-45B2-9C55-054EFBCFB0CC}" type="pres">
      <dgm:prSet presAssocID="{4295854C-C85B-4CF0-A651-68D995A1AC72}" presName="hierChild7" presStyleCnt="0"/>
      <dgm:spPr/>
    </dgm:pt>
  </dgm:ptLst>
  <dgm:cxnLst>
    <dgm:cxn modelId="{BE99F605-6F5E-42E1-AAA6-9134A65E9A1E}" srcId="{2703D000-6FB7-4743-BF5F-8097660F4D9D}" destId="{9163867F-20C5-428B-ADE4-FB99CED26E95}" srcOrd="0" destOrd="0" parTransId="{B08DCE95-98F2-42EF-ADFC-EB6978CE0A13}" sibTransId="{37A71E53-757B-457B-B64F-4C1FA1EC966A}"/>
    <dgm:cxn modelId="{7B355309-F9C4-4CDD-806A-947FAAED4A3E}" type="presOf" srcId="{9163867F-20C5-428B-ADE4-FB99CED26E95}" destId="{0E430749-437D-4864-98F2-AF4BC5DE4751}" srcOrd="0" destOrd="0" presId="urn:microsoft.com/office/officeart/2005/8/layout/orgChart1"/>
    <dgm:cxn modelId="{9535720A-9251-4FEC-A490-14FA27DC73C7}" srcId="{52708FAE-268F-4C06-97CB-78DE3F63BBC3}" destId="{F575CEED-6327-44F3-B01B-19307D4F1594}" srcOrd="1" destOrd="0" parTransId="{9B59049A-C49F-4030-A5F2-1E9797CC7CEB}" sibTransId="{A594DA7E-CEC7-40AF-9D9D-95E7E974D055}"/>
    <dgm:cxn modelId="{5144EE0A-2B5B-41FB-8418-AC0E0FC11083}" srcId="{7FD1D71D-AF18-4922-8608-EE167E418C07}" destId="{73EAECC9-3AC6-4AAB-8AC3-965E0E208CF1}" srcOrd="1" destOrd="0" parTransId="{D02F7342-2BBD-4468-AA86-5160E1B565D8}" sibTransId="{2201FC47-4014-4009-B44A-B2D0CA494603}"/>
    <dgm:cxn modelId="{72609911-8C73-41E0-BD4A-55E18B5B8430}" type="presOf" srcId="{2A20CF98-2C3A-4152-98E3-8325D10A3A0F}" destId="{6A6C6207-119F-4CA8-B8A0-980662EA9C47}" srcOrd="0" destOrd="0" presId="urn:microsoft.com/office/officeart/2005/8/layout/orgChart1"/>
    <dgm:cxn modelId="{34FA4F19-4D85-442F-994F-9D463C852E00}" type="presOf" srcId="{F988E97C-185A-468A-840D-F13E9C824F93}" destId="{F96BF250-E186-4774-9BCC-24744A70D0D3}" srcOrd="1" destOrd="0" presId="urn:microsoft.com/office/officeart/2005/8/layout/orgChart1"/>
    <dgm:cxn modelId="{6756A119-EB8A-4558-AB67-CD1A280F2F20}" type="presOf" srcId="{BF240503-1DBF-4D8F-A417-1FCD899CAF91}" destId="{5477643C-ABB3-4725-B350-671553D705A5}" srcOrd="0" destOrd="0" presId="urn:microsoft.com/office/officeart/2005/8/layout/orgChart1"/>
    <dgm:cxn modelId="{9ACFBC21-D17B-478A-BC4B-E06C4C7724E7}" type="presOf" srcId="{AB49989F-272B-4FCA-96BA-D1CED85D29E3}" destId="{9155FED5-357D-4EB2-BD53-F1A5BBF7A1B8}" srcOrd="0" destOrd="0" presId="urn:microsoft.com/office/officeart/2005/8/layout/orgChart1"/>
    <dgm:cxn modelId="{85CECF26-E1C7-43B3-9541-985963B00B25}" type="presOf" srcId="{D02F7342-2BBD-4468-AA86-5160E1B565D8}" destId="{5F13EA9E-D256-4577-9525-E3DAD39D5CD9}" srcOrd="0" destOrd="0" presId="urn:microsoft.com/office/officeart/2005/8/layout/orgChart1"/>
    <dgm:cxn modelId="{777F472A-9D7D-4A5D-AE4B-5EDB0250E391}" srcId="{EFBB47FE-241A-437E-A3F0-D01BD5E4938A}" destId="{7FD1D71D-AF18-4922-8608-EE167E418C07}" srcOrd="0" destOrd="0" parTransId="{D0F2652B-D3B3-42AD-B129-FE3A4E49471B}" sibTransId="{6B97CB8E-F46E-4281-9BAD-AA800A6C4780}"/>
    <dgm:cxn modelId="{80DFE42C-9629-4121-A4C1-BC3D2C957B09}" srcId="{7FD1D71D-AF18-4922-8608-EE167E418C07}" destId="{C7EDFD66-8952-41E8-8BD5-EA95639EF741}" srcOrd="4" destOrd="0" parTransId="{FD2F89ED-2C95-4DBE-8127-1C4DF1E6DFC9}" sibTransId="{7BAB5709-5265-4A46-B208-75047EEAC464}"/>
    <dgm:cxn modelId="{9B14802D-7105-4671-A826-BD3C761BD6B0}" srcId="{2A20CF98-2C3A-4152-98E3-8325D10A3A0F}" destId="{EFBB47FE-241A-437E-A3F0-D01BD5E4938A}" srcOrd="0" destOrd="0" parTransId="{5CD150A5-20E2-45A5-A298-FBA6DD0386E8}" sibTransId="{A44AD20B-4C0E-4F7C-A996-ED997B7EE861}"/>
    <dgm:cxn modelId="{D8A7DA30-F139-46FE-BB07-FB73BDE06EB0}" type="presOf" srcId="{BBC01951-2E7E-47FF-A608-28771B600CD8}" destId="{6171676D-7F2B-41B0-B3A7-5E286132C50C}" srcOrd="0" destOrd="0" presId="urn:microsoft.com/office/officeart/2005/8/layout/orgChart1"/>
    <dgm:cxn modelId="{BEED7531-1625-4642-9AA9-DB0B422D8EAA}" type="presOf" srcId="{7FD1D71D-AF18-4922-8608-EE167E418C07}" destId="{5370B390-7E07-4B32-A108-1F50BEAFA6C0}" srcOrd="1" destOrd="0" presId="urn:microsoft.com/office/officeart/2005/8/layout/orgChart1"/>
    <dgm:cxn modelId="{2C35AA32-82B1-4B35-AC0D-2CDE3D9BB30E}" type="presOf" srcId="{69DF1149-1D41-4740-BD6F-F77F604FA240}" destId="{6106D7C7-D6E2-474D-B69D-FFE8FC544D3F}" srcOrd="0" destOrd="0" presId="urn:microsoft.com/office/officeart/2005/8/layout/orgChart1"/>
    <dgm:cxn modelId="{50A95438-FC06-4D9D-8DD9-BEB0FDDFDE24}" type="presOf" srcId="{F988E97C-185A-468A-840D-F13E9C824F93}" destId="{2B97F3AD-6F7D-4C7B-A622-063E1D9631B8}" srcOrd="0" destOrd="0" presId="urn:microsoft.com/office/officeart/2005/8/layout/orgChart1"/>
    <dgm:cxn modelId="{37038738-9252-42CB-9DBA-70C132A08574}" type="presOf" srcId="{6E0EADDD-BC4A-45E2-8773-234D0D520FC7}" destId="{006E6779-2D45-46CF-8292-A062F18E75FD}" srcOrd="0" destOrd="0" presId="urn:microsoft.com/office/officeart/2005/8/layout/orgChart1"/>
    <dgm:cxn modelId="{AD4EFA3A-999A-4A34-9690-EBE0DC981FEF}" type="presOf" srcId="{A520AC21-9054-4C02-9D1D-58E859F5FCF9}" destId="{CF30E1CD-2EE8-4337-BA2C-4B83479A2290}" srcOrd="0" destOrd="0" presId="urn:microsoft.com/office/officeart/2005/8/layout/orgChart1"/>
    <dgm:cxn modelId="{83A59541-F593-4917-9F7F-869093804271}" type="presOf" srcId="{01C41435-33E1-4F86-97EA-1645133EFB73}" destId="{5AD1AC8B-1CEA-4DB1-B001-FE559E65BB09}" srcOrd="0" destOrd="0" presId="urn:microsoft.com/office/officeart/2005/8/layout/orgChart1"/>
    <dgm:cxn modelId="{7EF8FF44-5ECC-418F-9237-F7342DC985C6}" type="presOf" srcId="{E2863DE2-5C24-4974-84B3-6741DE11B2F3}" destId="{478083E1-AAAB-49AC-95F5-BF5D0200B300}" srcOrd="0" destOrd="0" presId="urn:microsoft.com/office/officeart/2005/8/layout/orgChart1"/>
    <dgm:cxn modelId="{F63D2147-894D-4DB6-9FFB-A2CF03F33DC2}" type="presOf" srcId="{4EAAF0E2-1DD8-4306-AAB8-52BFC3B507F3}" destId="{51038306-CC68-4063-B438-14A388D54B0D}" srcOrd="0" destOrd="0" presId="urn:microsoft.com/office/officeart/2005/8/layout/orgChart1"/>
    <dgm:cxn modelId="{F6462549-6CB6-428E-8FC2-053DE347CB3B}" type="presOf" srcId="{47F47BEE-D345-4089-B435-FE0F37EE7607}" destId="{4A8ED3AF-191B-4481-99B6-2BD0B1E130E9}" srcOrd="0" destOrd="0" presId="urn:microsoft.com/office/officeart/2005/8/layout/orgChart1"/>
    <dgm:cxn modelId="{3924034A-466D-4688-AEA6-2CAE225B733B}" type="presOf" srcId="{EFBB47FE-241A-437E-A3F0-D01BD5E4938A}" destId="{E15B4D8E-AC3F-4A67-8D87-2198C3B661C0}" srcOrd="0" destOrd="0" presId="urn:microsoft.com/office/officeart/2005/8/layout/orgChart1"/>
    <dgm:cxn modelId="{6A66574B-FCD9-4BC6-A4FD-BA1FD747A93B}" type="presOf" srcId="{FCD31753-BE2F-4D46-8F2B-989E4730F5C1}" destId="{FFCA8217-1454-4E0E-A562-060325F03412}" srcOrd="0" destOrd="0" presId="urn:microsoft.com/office/officeart/2005/8/layout/orgChart1"/>
    <dgm:cxn modelId="{D536A44B-5589-41A5-9FA4-2CD4DECD38F1}" srcId="{EFBB47FE-241A-437E-A3F0-D01BD5E4938A}" destId="{2703D000-6FB7-4743-BF5F-8097660F4D9D}" srcOrd="1" destOrd="0" parTransId="{B360CDA8-FCAA-4681-8568-1075966ED9A5}" sibTransId="{EDCB5B04-CA05-4644-A9C3-0353D9D65847}"/>
    <dgm:cxn modelId="{F1C7F16C-1777-4F58-8B3C-6ECC0676ACF2}" type="presOf" srcId="{2703D000-6FB7-4743-BF5F-8097660F4D9D}" destId="{B06FC04E-36BB-4927-8810-2181004765AE}" srcOrd="1" destOrd="0" presId="urn:microsoft.com/office/officeart/2005/8/layout/orgChart1"/>
    <dgm:cxn modelId="{9D6BDF54-1A6F-44C9-BF8D-B93692C031AC}" srcId="{2703D000-6FB7-4743-BF5F-8097660F4D9D}" destId="{F988E97C-185A-468A-840D-F13E9C824F93}" srcOrd="1" destOrd="0" parTransId="{F1AF9169-D19C-46B4-BD07-4994F024F4B3}" sibTransId="{E9D9E2DF-F780-49B6-9D21-52537FBF54C6}"/>
    <dgm:cxn modelId="{BEB29056-78F8-4E71-8DFB-C450592938AA}" srcId="{52708FAE-268F-4C06-97CB-78DE3F63BBC3}" destId="{FC0B02F1-E686-4616-BFD1-8F2D026BEC34}" srcOrd="3" destOrd="0" parTransId="{A321034E-168B-4453-9274-CC3BA1E89AFD}" sibTransId="{F628F89C-4975-427C-9157-84490051EE21}"/>
    <dgm:cxn modelId="{17B40358-5D40-4764-B152-1EC4F9C4A86B}" type="presOf" srcId="{4295854C-C85B-4CF0-A651-68D995A1AC72}" destId="{B7DB348C-14EB-4E28-A53E-6A58BB8EE12A}" srcOrd="0" destOrd="0" presId="urn:microsoft.com/office/officeart/2005/8/layout/orgChart1"/>
    <dgm:cxn modelId="{D0FA3B58-7A34-4DCE-B0E8-458EC81940E7}" type="presOf" srcId="{73EAECC9-3AC6-4AAB-8AC3-965E0E208CF1}" destId="{DCA7657E-B0E7-46E4-8C70-DF55FAD936CE}" srcOrd="0" destOrd="0" presId="urn:microsoft.com/office/officeart/2005/8/layout/orgChart1"/>
    <dgm:cxn modelId="{BD2B6659-3397-4A5E-AAC0-C38B2D77A102}" type="presOf" srcId="{C7EDFD66-8952-41E8-8BD5-EA95639EF741}" destId="{46368BB0-3AA8-4FC2-8243-184CB8F05C8B}" srcOrd="1" destOrd="0" presId="urn:microsoft.com/office/officeart/2005/8/layout/orgChart1"/>
    <dgm:cxn modelId="{6A7B7D59-3981-4B00-85D3-08D5D7F929E2}" type="presOf" srcId="{F575CEED-6327-44F3-B01B-19307D4F1594}" destId="{893FAECA-A16A-4ACC-984C-359003014E76}" srcOrd="0" destOrd="0" presId="urn:microsoft.com/office/officeart/2005/8/layout/orgChart1"/>
    <dgm:cxn modelId="{0325ED59-A522-44A6-BAB8-F91A5531D5F1}" type="presOf" srcId="{7FD1D71D-AF18-4922-8608-EE167E418C07}" destId="{395A09DA-77F3-4072-96CD-953BCF8B43D4}" srcOrd="0" destOrd="0" presId="urn:microsoft.com/office/officeart/2005/8/layout/orgChart1"/>
    <dgm:cxn modelId="{11774B5A-91B2-4364-98BA-C5BA816E6C4C}" type="presOf" srcId="{4295854C-C85B-4CF0-A651-68D995A1AC72}" destId="{EA21ECE3-6642-4800-8D06-452224E21541}" srcOrd="1" destOrd="0" presId="urn:microsoft.com/office/officeart/2005/8/layout/orgChart1"/>
    <dgm:cxn modelId="{67F3D77C-6DA3-4CF4-8F97-D3AE23B837AE}" type="presOf" srcId="{B08DCE95-98F2-42EF-ADFC-EB6978CE0A13}" destId="{220FF799-FD50-4D5A-83A8-8005417A67DB}" srcOrd="0" destOrd="0" presId="urn:microsoft.com/office/officeart/2005/8/layout/orgChart1"/>
    <dgm:cxn modelId="{58704E84-0379-4535-B382-9848AEEFB78D}" type="presOf" srcId="{FC0B02F1-E686-4616-BFD1-8F2D026BEC34}" destId="{30B8ACBA-828B-4A83-AD3B-99DCC7D0621C}" srcOrd="0" destOrd="0" presId="urn:microsoft.com/office/officeart/2005/8/layout/orgChart1"/>
    <dgm:cxn modelId="{A6A2F588-FD36-40C3-8C4B-8E6B9509A847}" type="presOf" srcId="{A321034E-168B-4453-9274-CC3BA1E89AFD}" destId="{5543F162-8B21-48D6-A6C6-14250F97F666}" srcOrd="0" destOrd="0" presId="urn:microsoft.com/office/officeart/2005/8/layout/orgChart1"/>
    <dgm:cxn modelId="{A794AE89-9930-4180-A187-DCF2805443D7}" srcId="{2703D000-6FB7-4743-BF5F-8097660F4D9D}" destId="{97F292BA-5270-49C6-935C-A85C22F87F39}" srcOrd="3" destOrd="0" parTransId="{BF240503-1DBF-4D8F-A417-1FCD899CAF91}" sibTransId="{3AEBA2EB-465E-4C5E-B05B-D9E689E51D2B}"/>
    <dgm:cxn modelId="{0BAB5F8E-F1F4-4AF4-BC6D-E09A8FE41DE8}" type="presOf" srcId="{D0F2652B-D3B3-42AD-B129-FE3A4E49471B}" destId="{17B15A30-0623-4836-B62A-6467207DE6FF}" srcOrd="0" destOrd="0" presId="urn:microsoft.com/office/officeart/2005/8/layout/orgChart1"/>
    <dgm:cxn modelId="{D6D6948E-7E58-4564-BA1E-F3689D3605E3}" type="presOf" srcId="{52708FAE-268F-4C06-97CB-78DE3F63BBC3}" destId="{7174C0AB-AC60-4B6E-B1E4-286EA947EB36}" srcOrd="1" destOrd="0" presId="urn:microsoft.com/office/officeart/2005/8/layout/orgChart1"/>
    <dgm:cxn modelId="{31DDCF90-BA37-4A13-B6E7-CE7F38D9EAD8}" type="presOf" srcId="{57787B1D-D89B-41BF-97EF-61E180B33C17}" destId="{D49C99B7-D121-4EE9-9FEC-21CB97D423C6}" srcOrd="0" destOrd="0" presId="urn:microsoft.com/office/officeart/2005/8/layout/orgChart1"/>
    <dgm:cxn modelId="{8BE65C91-1B22-449C-A9D8-B6F3F2191679}" type="presOf" srcId="{2703D000-6FB7-4743-BF5F-8097660F4D9D}" destId="{7AEA204A-15D8-4AC3-AF27-98C5C01D0824}" srcOrd="0" destOrd="0" presId="urn:microsoft.com/office/officeart/2005/8/layout/orgChart1"/>
    <dgm:cxn modelId="{3C64EE91-B95F-4E19-9615-6DABB6742C55}" type="presOf" srcId="{F1AF9169-D19C-46B4-BD07-4994F024F4B3}" destId="{3D001FB8-14B7-49AD-8CE9-BF2CE29FE59B}" srcOrd="0" destOrd="0" presId="urn:microsoft.com/office/officeart/2005/8/layout/orgChart1"/>
    <dgm:cxn modelId="{41B9D094-BEB1-40C0-8EC1-37D87B1B98C1}" type="presOf" srcId="{7378A97D-C771-4246-810A-15AD418F5F63}" destId="{5952BF77-54FE-4619-AC2D-83CFD80B18BA}" srcOrd="1" destOrd="0" presId="urn:microsoft.com/office/officeart/2005/8/layout/orgChart1"/>
    <dgm:cxn modelId="{8CC9FE96-107C-46A5-B1BE-3D0937BD3853}" srcId="{52708FAE-268F-4C06-97CB-78DE3F63BBC3}" destId="{7378A97D-C771-4246-810A-15AD418F5F63}" srcOrd="2" destOrd="0" parTransId="{01C41435-33E1-4F86-97EA-1645133EFB73}" sibTransId="{A6B5EB5D-6BA8-4F43-931D-DCEEBDFDEC9A}"/>
    <dgm:cxn modelId="{9CCC5D9A-8FFF-4C98-BF7C-FF944DDF2082}" type="presOf" srcId="{7056A678-F3C5-4655-B1F8-56E3CB34213D}" destId="{32172CE7-1031-4ED8-A4D6-5C759735F496}" srcOrd="0" destOrd="0" presId="urn:microsoft.com/office/officeart/2005/8/layout/orgChart1"/>
    <dgm:cxn modelId="{962CA89B-1EC6-4900-A9EF-9C2EA1A70A01}" type="presOf" srcId="{97F292BA-5270-49C6-935C-A85C22F87F39}" destId="{0EA582D6-ED7B-4F3C-B0FA-5868EF57A494}" srcOrd="1" destOrd="0" presId="urn:microsoft.com/office/officeart/2005/8/layout/orgChart1"/>
    <dgm:cxn modelId="{33B2139C-8C0B-4E74-83C0-7D7B60ED18E4}" type="presOf" srcId="{FCD31753-BE2F-4D46-8F2B-989E4730F5C1}" destId="{B5272CBA-B62B-4C62-AAC3-B2F7E09C4038}" srcOrd="1" destOrd="0" presId="urn:microsoft.com/office/officeart/2005/8/layout/orgChart1"/>
    <dgm:cxn modelId="{4BAD2C9F-20E5-4F52-9CCA-BCD371B7176E}" type="presOf" srcId="{191D8ADA-00AD-4B3B-A90C-20BCA0123B1B}" destId="{B9B13D69-8FBE-4862-9AB0-B67B5A04F541}" srcOrd="1" destOrd="0" presId="urn:microsoft.com/office/officeart/2005/8/layout/orgChart1"/>
    <dgm:cxn modelId="{AEDA8D9F-DD8C-4C19-B21C-19DE7BAC3393}" type="presOf" srcId="{EFBB47FE-241A-437E-A3F0-D01BD5E4938A}" destId="{C312A611-9BF5-4A9D-A8AF-82370C3EB1F3}" srcOrd="1" destOrd="0" presId="urn:microsoft.com/office/officeart/2005/8/layout/orgChart1"/>
    <dgm:cxn modelId="{3BECE2A4-C2D5-4000-8775-6EE38EC547E7}" srcId="{7FD1D71D-AF18-4922-8608-EE167E418C07}" destId="{E2863DE2-5C24-4974-84B3-6741DE11B2F3}" srcOrd="5" destOrd="0" parTransId="{1C23E026-374F-4B86-AE09-340D0B28E4A0}" sibTransId="{29E21521-3282-4FD9-89E8-BFA73DCC89A2}"/>
    <dgm:cxn modelId="{C22E41A8-40BF-406B-843A-57D6272C96A9}" type="presOf" srcId="{B360CDA8-FCAA-4681-8568-1075966ED9A5}" destId="{2D71471F-7390-48CF-B63F-1A27A8514630}" srcOrd="0" destOrd="0" presId="urn:microsoft.com/office/officeart/2005/8/layout/orgChart1"/>
    <dgm:cxn modelId="{206AB9A8-07EC-4732-B7AF-126F38B19640}" type="presOf" srcId="{FD2F89ED-2C95-4DBE-8127-1C4DF1E6DFC9}" destId="{163DE999-E06C-4EAE-A69B-DA91854E9AEE}" srcOrd="0" destOrd="0" presId="urn:microsoft.com/office/officeart/2005/8/layout/orgChart1"/>
    <dgm:cxn modelId="{64F94BA9-5D57-4863-9E5A-B7037BBA5B7F}" type="presOf" srcId="{52708FAE-268F-4C06-97CB-78DE3F63BBC3}" destId="{E67A2654-EF4F-4BA6-A2A7-C3DB4C7D17E2}" srcOrd="0" destOrd="0" presId="urn:microsoft.com/office/officeart/2005/8/layout/orgChart1"/>
    <dgm:cxn modelId="{52C6EDAA-AF0B-4DD8-86C5-5AA393393397}" type="presOf" srcId="{FC0B02F1-E686-4616-BFD1-8F2D026BEC34}" destId="{AAEC7937-483B-46D6-AE61-BCB5AA6C9AE9}" srcOrd="1" destOrd="0" presId="urn:microsoft.com/office/officeart/2005/8/layout/orgChart1"/>
    <dgm:cxn modelId="{23B06BAE-C81D-42D1-860F-716A8D548DC4}" type="presOf" srcId="{AB49989F-272B-4FCA-96BA-D1CED85D29E3}" destId="{166EDD90-5A63-4A39-93B4-8DCE719E763C}" srcOrd="1" destOrd="0" presId="urn:microsoft.com/office/officeart/2005/8/layout/orgChart1"/>
    <dgm:cxn modelId="{A69696B9-E8F0-4DB0-8BE4-27FFB9EDC62E}" type="presOf" srcId="{A520AC21-9054-4C02-9D1D-58E859F5FCF9}" destId="{61BC2B3C-EEAD-457E-9678-A2D11C38AE9F}" srcOrd="1" destOrd="0" presId="urn:microsoft.com/office/officeart/2005/8/layout/orgChart1"/>
    <dgm:cxn modelId="{5FF94CBA-4731-4A3F-8657-97069FAFA712}" srcId="{52708FAE-268F-4C06-97CB-78DE3F63BBC3}" destId="{A520AC21-9054-4C02-9D1D-58E859F5FCF9}" srcOrd="0" destOrd="0" parTransId="{F16E65A7-E9C6-4DED-9F89-B8BB9BEC2EAE}" sibTransId="{C0B70DC2-9763-44DB-A4FC-C3C6816048D2}"/>
    <dgm:cxn modelId="{F69714BD-77C6-40CC-B5EA-C2C3600B948A}" type="presOf" srcId="{47CB0DBD-F296-4BBE-8189-54FAC12EDD95}" destId="{67D2F30D-18DF-4585-82F9-116B55D96A7F}" srcOrd="0" destOrd="0" presId="urn:microsoft.com/office/officeart/2005/8/layout/orgChart1"/>
    <dgm:cxn modelId="{136FF4C3-CD06-4AD8-8A8E-DE28FA872059}" type="presOf" srcId="{73EAECC9-3AC6-4AAB-8AC3-965E0E208CF1}" destId="{BDDA7C6C-92C3-4A2C-B961-E004F184BDA7}" srcOrd="1" destOrd="0" presId="urn:microsoft.com/office/officeart/2005/8/layout/orgChart1"/>
    <dgm:cxn modelId="{2B3FE6C5-A296-4724-A122-CE8FD3A39FE3}" srcId="{2703D000-6FB7-4743-BF5F-8097660F4D9D}" destId="{BBC01951-2E7E-47FF-A608-28771B600CD8}" srcOrd="4" destOrd="0" parTransId="{69DF1149-1D41-4740-BD6F-F77F604FA240}" sibTransId="{D18BC129-D118-434D-A0AD-A914AC2E1B3B}"/>
    <dgm:cxn modelId="{BEC924CC-A2FF-4A56-BEF2-2D28809BBD5A}" type="presOf" srcId="{191D8ADA-00AD-4B3B-A90C-20BCA0123B1B}" destId="{3845F3D9-8F80-48C5-A0BD-DDDD002A71CA}" srcOrd="0" destOrd="0" presId="urn:microsoft.com/office/officeart/2005/8/layout/orgChart1"/>
    <dgm:cxn modelId="{C973EFCD-EB33-47DE-880C-8F0280838BDB}" srcId="{52708FAE-268F-4C06-97CB-78DE3F63BBC3}" destId="{4295854C-C85B-4CF0-A651-68D995A1AC72}" srcOrd="4" destOrd="0" parTransId="{B01ACCF7-CBEC-48B5-A461-3F2B7973B570}" sibTransId="{A8D24AD7-1C08-4BDF-B1ED-E0561EF7685A}"/>
    <dgm:cxn modelId="{FC8640CE-AF40-44C3-ABCA-336D7723585C}" type="presOf" srcId="{BBC01951-2E7E-47FF-A608-28771B600CD8}" destId="{62EF65D0-B13E-49E8-8B24-BBE0334CFADB}" srcOrd="1" destOrd="0" presId="urn:microsoft.com/office/officeart/2005/8/layout/orgChart1"/>
    <dgm:cxn modelId="{45A184D1-B102-4BF2-91CD-1A9A9EC04EE3}" type="presOf" srcId="{7378A97D-C771-4246-810A-15AD418F5F63}" destId="{25122A08-F65D-4A2E-9FB8-090E14DEF730}" srcOrd="0" destOrd="0" presId="urn:microsoft.com/office/officeart/2005/8/layout/orgChart1"/>
    <dgm:cxn modelId="{55B187D2-4269-4E5F-9D27-49B664AA83A7}" type="presOf" srcId="{C7EDFD66-8952-41E8-8BD5-EA95639EF741}" destId="{10B46202-1B50-46D1-9E23-A44F4D00ACCD}" srcOrd="0" destOrd="0" presId="urn:microsoft.com/office/officeart/2005/8/layout/orgChart1"/>
    <dgm:cxn modelId="{522260D3-EEB1-46BE-9395-415EAB221F0E}" type="presOf" srcId="{9B59049A-C49F-4030-A5F2-1E9797CC7CEB}" destId="{EC24947C-A4EF-4AF0-85B2-B2A238B91E00}" srcOrd="0" destOrd="0" presId="urn:microsoft.com/office/officeart/2005/8/layout/orgChart1"/>
    <dgm:cxn modelId="{32E47CDC-82A3-4E73-974F-9C35DC4501B8}" srcId="{7FD1D71D-AF18-4922-8608-EE167E418C07}" destId="{191D8ADA-00AD-4B3B-A90C-20BCA0123B1B}" srcOrd="2" destOrd="0" parTransId="{47F47BEE-D345-4089-B435-FE0F37EE7607}" sibTransId="{D885E426-7520-4C36-A522-04AFBECBDACA}"/>
    <dgm:cxn modelId="{16542BDD-E626-4612-A2DE-A074A77FFCF9}" type="presOf" srcId="{9163867F-20C5-428B-ADE4-FB99CED26E95}" destId="{E8F91712-5F0F-41D8-93E7-F8E0F4441436}" srcOrd="1" destOrd="0" presId="urn:microsoft.com/office/officeart/2005/8/layout/orgChart1"/>
    <dgm:cxn modelId="{8041C3DE-92F3-41CD-919D-2196DBC67B1C}" type="presOf" srcId="{6E0EADDD-BC4A-45E2-8773-234D0D520FC7}" destId="{2F77D96E-87C3-4D6E-9C1A-DFD4CBEAE22C}" srcOrd="1" destOrd="0" presId="urn:microsoft.com/office/officeart/2005/8/layout/orgChart1"/>
    <dgm:cxn modelId="{4223B4E3-61E0-4FA0-B8BB-2D3A2918629E}" srcId="{7FD1D71D-AF18-4922-8608-EE167E418C07}" destId="{AB49989F-272B-4FCA-96BA-D1CED85D29E3}" srcOrd="3" destOrd="0" parTransId="{4EAAF0E2-1DD8-4306-AAB8-52BFC3B507F3}" sibTransId="{131E4E97-A67C-4A72-B168-188EA3689A1C}"/>
    <dgm:cxn modelId="{9019C7E6-026B-429F-A1E0-9098EA411E8B}" srcId="{7FD1D71D-AF18-4922-8608-EE167E418C07}" destId="{6E0EADDD-BC4A-45E2-8773-234D0D520FC7}" srcOrd="0" destOrd="0" parTransId="{57787B1D-D89B-41BF-97EF-61E180B33C17}" sibTransId="{53399F32-3421-4734-BA99-D3D8B6BE6419}"/>
    <dgm:cxn modelId="{7F8826EF-5E45-499A-9E5A-E18E1161D6EC}" srcId="{2703D000-6FB7-4743-BF5F-8097660F4D9D}" destId="{FCD31753-BE2F-4D46-8F2B-989E4730F5C1}" srcOrd="2" destOrd="0" parTransId="{7056A678-F3C5-4655-B1F8-56E3CB34213D}" sibTransId="{C92CF411-D0F5-4950-891D-C71E2B1764E5}"/>
    <dgm:cxn modelId="{71E8B5F0-908F-40CC-9892-051E474DF4C2}" srcId="{EFBB47FE-241A-437E-A3F0-D01BD5E4938A}" destId="{52708FAE-268F-4C06-97CB-78DE3F63BBC3}" srcOrd="2" destOrd="0" parTransId="{47CB0DBD-F296-4BBE-8189-54FAC12EDD95}" sibTransId="{78924258-4A61-418E-B1A5-7895778AB9E8}"/>
    <dgm:cxn modelId="{B0B861F1-0C8F-4DD9-8A23-ABC3F17384B6}" type="presOf" srcId="{1C23E026-374F-4B86-AE09-340D0B28E4A0}" destId="{631A9192-ABDE-41C8-9804-5E9CF824F19B}" srcOrd="0" destOrd="0" presId="urn:microsoft.com/office/officeart/2005/8/layout/orgChart1"/>
    <dgm:cxn modelId="{EFFF98F2-0CA6-465A-B95C-11B787A6844C}" type="presOf" srcId="{F575CEED-6327-44F3-B01B-19307D4F1594}" destId="{4A9658A9-BFF8-4819-9599-4CA61EB08D8E}" srcOrd="1" destOrd="0" presId="urn:microsoft.com/office/officeart/2005/8/layout/orgChart1"/>
    <dgm:cxn modelId="{047FACF2-4AC7-4491-A45E-5E3F17DE3FE1}" type="presOf" srcId="{F16E65A7-E9C6-4DED-9F89-B8BB9BEC2EAE}" destId="{B93D3551-1952-4C99-B782-5C8B2557D74D}" srcOrd="0" destOrd="0" presId="urn:microsoft.com/office/officeart/2005/8/layout/orgChart1"/>
    <dgm:cxn modelId="{6A0FD7F3-477D-4D1D-8409-B8AB0ABA1589}" type="presOf" srcId="{97F292BA-5270-49C6-935C-A85C22F87F39}" destId="{81FE4BA7-D380-4A57-AA3D-7E4BAD819693}" srcOrd="0" destOrd="0" presId="urn:microsoft.com/office/officeart/2005/8/layout/orgChart1"/>
    <dgm:cxn modelId="{EAEE41F4-666D-4A8E-A141-4403EFBBB197}" type="presOf" srcId="{E2863DE2-5C24-4974-84B3-6741DE11B2F3}" destId="{B6A45B7D-31D5-4D0C-A5D7-D48CD57D3A91}" srcOrd="1" destOrd="0" presId="urn:microsoft.com/office/officeart/2005/8/layout/orgChart1"/>
    <dgm:cxn modelId="{238890FE-252B-428E-A41A-B44CC9310124}" type="presOf" srcId="{B01ACCF7-CBEC-48B5-A461-3F2B7973B570}" destId="{53776C79-280C-4D55-8DAD-CED92B24DE8E}" srcOrd="0" destOrd="0" presId="urn:microsoft.com/office/officeart/2005/8/layout/orgChart1"/>
    <dgm:cxn modelId="{BCD5817A-447B-4358-A166-28C63AEDF3EF}" type="presParOf" srcId="{6A6C6207-119F-4CA8-B8A0-980662EA9C47}" destId="{34D0CC9C-01DE-4723-8E0A-CE115DAE28F7}" srcOrd="0" destOrd="0" presId="urn:microsoft.com/office/officeart/2005/8/layout/orgChart1"/>
    <dgm:cxn modelId="{DCB8D7B0-F58B-475D-9B66-E404B9F8C15B}" type="presParOf" srcId="{34D0CC9C-01DE-4723-8E0A-CE115DAE28F7}" destId="{85EB94BF-02B2-4BCA-A2CD-63E6425D2ED0}" srcOrd="0" destOrd="0" presId="urn:microsoft.com/office/officeart/2005/8/layout/orgChart1"/>
    <dgm:cxn modelId="{CE479CE6-93BC-4E05-B4C8-F23E80636AF8}" type="presParOf" srcId="{85EB94BF-02B2-4BCA-A2CD-63E6425D2ED0}" destId="{E15B4D8E-AC3F-4A67-8D87-2198C3B661C0}" srcOrd="0" destOrd="0" presId="urn:microsoft.com/office/officeart/2005/8/layout/orgChart1"/>
    <dgm:cxn modelId="{07B3A8A3-AE9B-4C46-AE62-D16D173A7EF1}" type="presParOf" srcId="{85EB94BF-02B2-4BCA-A2CD-63E6425D2ED0}" destId="{C312A611-9BF5-4A9D-A8AF-82370C3EB1F3}" srcOrd="1" destOrd="0" presId="urn:microsoft.com/office/officeart/2005/8/layout/orgChart1"/>
    <dgm:cxn modelId="{60393E9D-991D-4DA3-8320-99D9111CB7AF}" type="presParOf" srcId="{34D0CC9C-01DE-4723-8E0A-CE115DAE28F7}" destId="{10622CA6-6119-4E3D-8D71-0F6DA65D293C}" srcOrd="1" destOrd="0" presId="urn:microsoft.com/office/officeart/2005/8/layout/orgChart1"/>
    <dgm:cxn modelId="{F71606E5-812C-46C1-BFCD-38DCBC34F51C}" type="presParOf" srcId="{34D0CC9C-01DE-4723-8E0A-CE115DAE28F7}" destId="{5CFB4867-CAA8-48BB-9138-A775595D661C}" srcOrd="2" destOrd="0" presId="urn:microsoft.com/office/officeart/2005/8/layout/orgChart1"/>
    <dgm:cxn modelId="{99EAD4CB-6065-4E66-BCE4-3EC54808D809}" type="presParOf" srcId="{5CFB4867-CAA8-48BB-9138-A775595D661C}" destId="{17B15A30-0623-4836-B62A-6467207DE6FF}" srcOrd="0" destOrd="0" presId="urn:microsoft.com/office/officeart/2005/8/layout/orgChart1"/>
    <dgm:cxn modelId="{AF8EAA54-CA33-410E-8BB9-CBEB67A497BA}" type="presParOf" srcId="{5CFB4867-CAA8-48BB-9138-A775595D661C}" destId="{93AB06E7-14B1-4690-9E99-D4D47693E1C3}" srcOrd="1" destOrd="0" presId="urn:microsoft.com/office/officeart/2005/8/layout/orgChart1"/>
    <dgm:cxn modelId="{059FCBA5-AFE1-42FA-977F-132B299C8604}" type="presParOf" srcId="{93AB06E7-14B1-4690-9E99-D4D47693E1C3}" destId="{2DC7BC45-7D31-4FE2-9176-5B23F3AE35F9}" srcOrd="0" destOrd="0" presId="urn:microsoft.com/office/officeart/2005/8/layout/orgChart1"/>
    <dgm:cxn modelId="{671D5ECE-EBB8-437C-8B5F-1BF8FDFAB359}" type="presParOf" srcId="{2DC7BC45-7D31-4FE2-9176-5B23F3AE35F9}" destId="{395A09DA-77F3-4072-96CD-953BCF8B43D4}" srcOrd="0" destOrd="0" presId="urn:microsoft.com/office/officeart/2005/8/layout/orgChart1"/>
    <dgm:cxn modelId="{839F3F76-F59F-4E8D-ABF5-2A6D557AC48D}" type="presParOf" srcId="{2DC7BC45-7D31-4FE2-9176-5B23F3AE35F9}" destId="{5370B390-7E07-4B32-A108-1F50BEAFA6C0}" srcOrd="1" destOrd="0" presId="urn:microsoft.com/office/officeart/2005/8/layout/orgChart1"/>
    <dgm:cxn modelId="{F8023465-6274-4EEE-AFC6-42E289035255}" type="presParOf" srcId="{93AB06E7-14B1-4690-9E99-D4D47693E1C3}" destId="{1136E380-67D8-40A0-B548-DE73ED4DE329}" srcOrd="1" destOrd="0" presId="urn:microsoft.com/office/officeart/2005/8/layout/orgChart1"/>
    <dgm:cxn modelId="{EAA4D1F7-E8C9-45CE-A486-8E2439DD5E52}" type="presParOf" srcId="{93AB06E7-14B1-4690-9E99-D4D47693E1C3}" destId="{EA4383CC-F73C-44FA-9AC6-1D61F70DC86F}" srcOrd="2" destOrd="0" presId="urn:microsoft.com/office/officeart/2005/8/layout/orgChart1"/>
    <dgm:cxn modelId="{378E43A2-BDC6-4B3D-999C-B69525CA72F7}" type="presParOf" srcId="{EA4383CC-F73C-44FA-9AC6-1D61F70DC86F}" destId="{D49C99B7-D121-4EE9-9FEC-21CB97D423C6}" srcOrd="0" destOrd="0" presId="urn:microsoft.com/office/officeart/2005/8/layout/orgChart1"/>
    <dgm:cxn modelId="{627F968D-B454-4434-83E5-ABB2E5080729}" type="presParOf" srcId="{EA4383CC-F73C-44FA-9AC6-1D61F70DC86F}" destId="{47D5819B-67B3-4248-9FD2-C555479934B9}" srcOrd="1" destOrd="0" presId="urn:microsoft.com/office/officeart/2005/8/layout/orgChart1"/>
    <dgm:cxn modelId="{674351D3-9C0D-4EBB-B2E5-0411D69BE366}" type="presParOf" srcId="{47D5819B-67B3-4248-9FD2-C555479934B9}" destId="{73609B74-6524-4270-9E93-42884E1A7CE8}" srcOrd="0" destOrd="0" presId="urn:microsoft.com/office/officeart/2005/8/layout/orgChart1"/>
    <dgm:cxn modelId="{B08501E2-51AD-43D7-A45C-8DB62587283F}" type="presParOf" srcId="{73609B74-6524-4270-9E93-42884E1A7CE8}" destId="{006E6779-2D45-46CF-8292-A062F18E75FD}" srcOrd="0" destOrd="0" presId="urn:microsoft.com/office/officeart/2005/8/layout/orgChart1"/>
    <dgm:cxn modelId="{660EC160-3672-49D5-BB06-1014868A634D}" type="presParOf" srcId="{73609B74-6524-4270-9E93-42884E1A7CE8}" destId="{2F77D96E-87C3-4D6E-9C1A-DFD4CBEAE22C}" srcOrd="1" destOrd="0" presId="urn:microsoft.com/office/officeart/2005/8/layout/orgChart1"/>
    <dgm:cxn modelId="{477A8CE1-A854-4F62-B5AC-3C8C0085188F}" type="presParOf" srcId="{47D5819B-67B3-4248-9FD2-C555479934B9}" destId="{33D13A70-5205-4C3A-8B16-04C50BC5D1A5}" srcOrd="1" destOrd="0" presId="urn:microsoft.com/office/officeart/2005/8/layout/orgChart1"/>
    <dgm:cxn modelId="{5675185E-B9CF-430F-9550-D8750C109844}" type="presParOf" srcId="{47D5819B-67B3-4248-9FD2-C555479934B9}" destId="{09A284FE-8C15-4CAA-B6FE-C0B1A43F8A0D}" srcOrd="2" destOrd="0" presId="urn:microsoft.com/office/officeart/2005/8/layout/orgChart1"/>
    <dgm:cxn modelId="{F22DE8EA-2EE5-4430-98CB-E33403624E91}" type="presParOf" srcId="{EA4383CC-F73C-44FA-9AC6-1D61F70DC86F}" destId="{5F13EA9E-D256-4577-9525-E3DAD39D5CD9}" srcOrd="2" destOrd="0" presId="urn:microsoft.com/office/officeart/2005/8/layout/orgChart1"/>
    <dgm:cxn modelId="{88871C15-30EA-441F-AA3C-E7E1AD3AB5E7}" type="presParOf" srcId="{EA4383CC-F73C-44FA-9AC6-1D61F70DC86F}" destId="{CF1919BD-EDC4-4EC3-8AA2-E6959A4D5802}" srcOrd="3" destOrd="0" presId="urn:microsoft.com/office/officeart/2005/8/layout/orgChart1"/>
    <dgm:cxn modelId="{39C87DBA-1B28-4B94-B9E6-69D3262833FA}" type="presParOf" srcId="{CF1919BD-EDC4-4EC3-8AA2-E6959A4D5802}" destId="{FE506251-A4F1-4F93-958E-58F76C72DA12}" srcOrd="0" destOrd="0" presId="urn:microsoft.com/office/officeart/2005/8/layout/orgChart1"/>
    <dgm:cxn modelId="{BA3F6EF8-6530-48F8-9477-4F882E94C44D}" type="presParOf" srcId="{FE506251-A4F1-4F93-958E-58F76C72DA12}" destId="{DCA7657E-B0E7-46E4-8C70-DF55FAD936CE}" srcOrd="0" destOrd="0" presId="urn:microsoft.com/office/officeart/2005/8/layout/orgChart1"/>
    <dgm:cxn modelId="{C90D5914-C181-4977-BC8B-4A04105044DD}" type="presParOf" srcId="{FE506251-A4F1-4F93-958E-58F76C72DA12}" destId="{BDDA7C6C-92C3-4A2C-B961-E004F184BDA7}" srcOrd="1" destOrd="0" presId="urn:microsoft.com/office/officeart/2005/8/layout/orgChart1"/>
    <dgm:cxn modelId="{392BD9BE-5DC3-4D4D-BBBB-9C782B73C6B2}" type="presParOf" srcId="{CF1919BD-EDC4-4EC3-8AA2-E6959A4D5802}" destId="{31ABC776-1A96-483D-9C65-EC6BA2B3251A}" srcOrd="1" destOrd="0" presId="urn:microsoft.com/office/officeart/2005/8/layout/orgChart1"/>
    <dgm:cxn modelId="{8639FC5C-79AE-4F10-B6B5-7A726B360799}" type="presParOf" srcId="{CF1919BD-EDC4-4EC3-8AA2-E6959A4D5802}" destId="{7EDA1626-CA2D-4D17-978D-7EEF04970867}" srcOrd="2" destOrd="0" presId="urn:microsoft.com/office/officeart/2005/8/layout/orgChart1"/>
    <dgm:cxn modelId="{BC45FFB4-CDB4-4D44-9409-02CAB231ECC6}" type="presParOf" srcId="{EA4383CC-F73C-44FA-9AC6-1D61F70DC86F}" destId="{4A8ED3AF-191B-4481-99B6-2BD0B1E130E9}" srcOrd="4" destOrd="0" presId="urn:microsoft.com/office/officeart/2005/8/layout/orgChart1"/>
    <dgm:cxn modelId="{A41BBC54-669A-4348-8240-2749E10550B4}" type="presParOf" srcId="{EA4383CC-F73C-44FA-9AC6-1D61F70DC86F}" destId="{49C89313-3313-43AC-9CEB-E03854CDFE86}" srcOrd="5" destOrd="0" presId="urn:microsoft.com/office/officeart/2005/8/layout/orgChart1"/>
    <dgm:cxn modelId="{FB9844E5-E055-44CF-BAE5-E207493434D7}" type="presParOf" srcId="{49C89313-3313-43AC-9CEB-E03854CDFE86}" destId="{E343E166-DA38-4156-B52E-DD55C5B0F458}" srcOrd="0" destOrd="0" presId="urn:microsoft.com/office/officeart/2005/8/layout/orgChart1"/>
    <dgm:cxn modelId="{84DA7156-1C13-4FC0-97E6-FB6BA53CE42D}" type="presParOf" srcId="{E343E166-DA38-4156-B52E-DD55C5B0F458}" destId="{3845F3D9-8F80-48C5-A0BD-DDDD002A71CA}" srcOrd="0" destOrd="0" presId="urn:microsoft.com/office/officeart/2005/8/layout/orgChart1"/>
    <dgm:cxn modelId="{F8907CE2-881A-461F-8206-6A4A13CB4313}" type="presParOf" srcId="{E343E166-DA38-4156-B52E-DD55C5B0F458}" destId="{B9B13D69-8FBE-4862-9AB0-B67B5A04F541}" srcOrd="1" destOrd="0" presId="urn:microsoft.com/office/officeart/2005/8/layout/orgChart1"/>
    <dgm:cxn modelId="{B0AD8BFD-B395-4236-A33E-73549921376A}" type="presParOf" srcId="{49C89313-3313-43AC-9CEB-E03854CDFE86}" destId="{97241C2C-D803-48EC-8440-D138EF55DB39}" srcOrd="1" destOrd="0" presId="urn:microsoft.com/office/officeart/2005/8/layout/orgChart1"/>
    <dgm:cxn modelId="{C19685EE-7849-4ABC-9932-1A5B413C8D45}" type="presParOf" srcId="{49C89313-3313-43AC-9CEB-E03854CDFE86}" destId="{1A2E62A4-EFB1-4ABB-A996-053D69EAC4B8}" srcOrd="2" destOrd="0" presId="urn:microsoft.com/office/officeart/2005/8/layout/orgChart1"/>
    <dgm:cxn modelId="{8038A988-A1A2-430D-9CD7-C394C094E80F}" type="presParOf" srcId="{EA4383CC-F73C-44FA-9AC6-1D61F70DC86F}" destId="{51038306-CC68-4063-B438-14A388D54B0D}" srcOrd="6" destOrd="0" presId="urn:microsoft.com/office/officeart/2005/8/layout/orgChart1"/>
    <dgm:cxn modelId="{1027A4B4-D733-4AA1-B06F-DFECD2352A84}" type="presParOf" srcId="{EA4383CC-F73C-44FA-9AC6-1D61F70DC86F}" destId="{54914BE0-7E5D-41CF-B0FB-044CE9FCDCE7}" srcOrd="7" destOrd="0" presId="urn:microsoft.com/office/officeart/2005/8/layout/orgChart1"/>
    <dgm:cxn modelId="{5B1C2A6C-5778-40CA-B01A-2B5E57768A0B}" type="presParOf" srcId="{54914BE0-7E5D-41CF-B0FB-044CE9FCDCE7}" destId="{D0E87B29-B384-44D2-B05E-30DECA204C12}" srcOrd="0" destOrd="0" presId="urn:microsoft.com/office/officeart/2005/8/layout/orgChart1"/>
    <dgm:cxn modelId="{ED0DD994-4F97-4553-B152-38446828C7FF}" type="presParOf" srcId="{D0E87B29-B384-44D2-B05E-30DECA204C12}" destId="{9155FED5-357D-4EB2-BD53-F1A5BBF7A1B8}" srcOrd="0" destOrd="0" presId="urn:microsoft.com/office/officeart/2005/8/layout/orgChart1"/>
    <dgm:cxn modelId="{3DD366CC-5BDE-4480-867D-CAF36ADE0DC4}" type="presParOf" srcId="{D0E87B29-B384-44D2-B05E-30DECA204C12}" destId="{166EDD90-5A63-4A39-93B4-8DCE719E763C}" srcOrd="1" destOrd="0" presId="urn:microsoft.com/office/officeart/2005/8/layout/orgChart1"/>
    <dgm:cxn modelId="{2F0FE351-CDAF-43C4-ADEF-5D36BBD6D6AB}" type="presParOf" srcId="{54914BE0-7E5D-41CF-B0FB-044CE9FCDCE7}" destId="{03C9BB33-D4D5-4AED-B3A3-E6EB455720A1}" srcOrd="1" destOrd="0" presId="urn:microsoft.com/office/officeart/2005/8/layout/orgChart1"/>
    <dgm:cxn modelId="{90CCC9C8-2572-4127-B428-6119A3A278FE}" type="presParOf" srcId="{54914BE0-7E5D-41CF-B0FB-044CE9FCDCE7}" destId="{9AEE1563-7862-4E74-95EF-2FCBB79C6281}" srcOrd="2" destOrd="0" presId="urn:microsoft.com/office/officeart/2005/8/layout/orgChart1"/>
    <dgm:cxn modelId="{6A978542-7046-4385-AA2A-F8E23F8F4F98}" type="presParOf" srcId="{EA4383CC-F73C-44FA-9AC6-1D61F70DC86F}" destId="{163DE999-E06C-4EAE-A69B-DA91854E9AEE}" srcOrd="8" destOrd="0" presId="urn:microsoft.com/office/officeart/2005/8/layout/orgChart1"/>
    <dgm:cxn modelId="{C44B7A6F-07E5-4429-B57C-80004E2C3673}" type="presParOf" srcId="{EA4383CC-F73C-44FA-9AC6-1D61F70DC86F}" destId="{B77B77E4-7E83-4FB3-8E65-8732F9105D7A}" srcOrd="9" destOrd="0" presId="urn:microsoft.com/office/officeart/2005/8/layout/orgChart1"/>
    <dgm:cxn modelId="{D685128A-CEB2-4002-B6C3-B528CABB2E3E}" type="presParOf" srcId="{B77B77E4-7E83-4FB3-8E65-8732F9105D7A}" destId="{0DADB05F-6919-496B-A80D-D5352C7CA79B}" srcOrd="0" destOrd="0" presId="urn:microsoft.com/office/officeart/2005/8/layout/orgChart1"/>
    <dgm:cxn modelId="{9E3FB9B7-A698-4B6D-9ECD-2FD92FD77C23}" type="presParOf" srcId="{0DADB05F-6919-496B-A80D-D5352C7CA79B}" destId="{10B46202-1B50-46D1-9E23-A44F4D00ACCD}" srcOrd="0" destOrd="0" presId="urn:microsoft.com/office/officeart/2005/8/layout/orgChart1"/>
    <dgm:cxn modelId="{47B98292-4955-4F46-8060-DE6FA37AD80A}" type="presParOf" srcId="{0DADB05F-6919-496B-A80D-D5352C7CA79B}" destId="{46368BB0-3AA8-4FC2-8243-184CB8F05C8B}" srcOrd="1" destOrd="0" presId="urn:microsoft.com/office/officeart/2005/8/layout/orgChart1"/>
    <dgm:cxn modelId="{3AA7B979-822E-474A-A519-5557271F5B90}" type="presParOf" srcId="{B77B77E4-7E83-4FB3-8E65-8732F9105D7A}" destId="{FC994B8D-B3CE-4A08-A6CD-726D0FD58204}" srcOrd="1" destOrd="0" presId="urn:microsoft.com/office/officeart/2005/8/layout/orgChart1"/>
    <dgm:cxn modelId="{7E6022D9-4B40-4B97-9A22-6348C10A7CD1}" type="presParOf" srcId="{B77B77E4-7E83-4FB3-8E65-8732F9105D7A}" destId="{86E8B87F-1B17-4BF9-8494-4F5EB2AA00DD}" srcOrd="2" destOrd="0" presId="urn:microsoft.com/office/officeart/2005/8/layout/orgChart1"/>
    <dgm:cxn modelId="{85F200DF-99CE-4FF9-9492-90C5DEC6A42B}" type="presParOf" srcId="{EA4383CC-F73C-44FA-9AC6-1D61F70DC86F}" destId="{631A9192-ABDE-41C8-9804-5E9CF824F19B}" srcOrd="10" destOrd="0" presId="urn:microsoft.com/office/officeart/2005/8/layout/orgChart1"/>
    <dgm:cxn modelId="{4122DD0A-D395-4401-895F-90DF3DCE6ECB}" type="presParOf" srcId="{EA4383CC-F73C-44FA-9AC6-1D61F70DC86F}" destId="{29459501-1A4C-4DD2-B8E7-E6E4DEDEA808}" srcOrd="11" destOrd="0" presId="urn:microsoft.com/office/officeart/2005/8/layout/orgChart1"/>
    <dgm:cxn modelId="{E3F93958-9D74-4785-B684-7CE2149D62A6}" type="presParOf" srcId="{29459501-1A4C-4DD2-B8E7-E6E4DEDEA808}" destId="{F3694B5B-4E50-4790-A2B0-40EF41444965}" srcOrd="0" destOrd="0" presId="urn:microsoft.com/office/officeart/2005/8/layout/orgChart1"/>
    <dgm:cxn modelId="{168C0EBC-5B08-4458-BA14-6E9D78C33596}" type="presParOf" srcId="{F3694B5B-4E50-4790-A2B0-40EF41444965}" destId="{478083E1-AAAB-49AC-95F5-BF5D0200B300}" srcOrd="0" destOrd="0" presId="urn:microsoft.com/office/officeart/2005/8/layout/orgChart1"/>
    <dgm:cxn modelId="{21158A8E-688F-464F-B0D7-1A405E83012B}" type="presParOf" srcId="{F3694B5B-4E50-4790-A2B0-40EF41444965}" destId="{B6A45B7D-31D5-4D0C-A5D7-D48CD57D3A91}" srcOrd="1" destOrd="0" presId="urn:microsoft.com/office/officeart/2005/8/layout/orgChart1"/>
    <dgm:cxn modelId="{9D8F3778-12D1-4539-BB40-A5A22AF19795}" type="presParOf" srcId="{29459501-1A4C-4DD2-B8E7-E6E4DEDEA808}" destId="{84C1748F-96FB-49F3-974C-522C647216C6}" srcOrd="1" destOrd="0" presId="urn:microsoft.com/office/officeart/2005/8/layout/orgChart1"/>
    <dgm:cxn modelId="{B94C599D-4A97-4712-A6DF-06052D6A3980}" type="presParOf" srcId="{29459501-1A4C-4DD2-B8E7-E6E4DEDEA808}" destId="{0D95A902-8331-4B04-801D-C5A92AC7CE24}" srcOrd="2" destOrd="0" presId="urn:microsoft.com/office/officeart/2005/8/layout/orgChart1"/>
    <dgm:cxn modelId="{B5A85AC2-10A9-4840-AE01-B3117AFA6A8A}" type="presParOf" srcId="{5CFB4867-CAA8-48BB-9138-A775595D661C}" destId="{2D71471F-7390-48CF-B63F-1A27A8514630}" srcOrd="2" destOrd="0" presId="urn:microsoft.com/office/officeart/2005/8/layout/orgChart1"/>
    <dgm:cxn modelId="{97C85A2C-A9AC-40F6-9C87-7D2734DD87AD}" type="presParOf" srcId="{5CFB4867-CAA8-48BB-9138-A775595D661C}" destId="{5193A7D6-A715-4D45-AC32-347EC81A5287}" srcOrd="3" destOrd="0" presId="urn:microsoft.com/office/officeart/2005/8/layout/orgChart1"/>
    <dgm:cxn modelId="{61A6B397-7300-4AF5-ACCC-214E361AC34E}" type="presParOf" srcId="{5193A7D6-A715-4D45-AC32-347EC81A5287}" destId="{778DA933-6DE7-46F9-9147-E162EE185746}" srcOrd="0" destOrd="0" presId="urn:microsoft.com/office/officeart/2005/8/layout/orgChart1"/>
    <dgm:cxn modelId="{36A16BCC-059A-47B5-ABD5-A832A45A5C8D}" type="presParOf" srcId="{778DA933-6DE7-46F9-9147-E162EE185746}" destId="{7AEA204A-15D8-4AC3-AF27-98C5C01D0824}" srcOrd="0" destOrd="0" presId="urn:microsoft.com/office/officeart/2005/8/layout/orgChart1"/>
    <dgm:cxn modelId="{63CD1A6B-A182-4168-9B60-9BC47E69FAF4}" type="presParOf" srcId="{778DA933-6DE7-46F9-9147-E162EE185746}" destId="{B06FC04E-36BB-4927-8810-2181004765AE}" srcOrd="1" destOrd="0" presId="urn:microsoft.com/office/officeart/2005/8/layout/orgChart1"/>
    <dgm:cxn modelId="{667AEB8B-3C12-451B-97C7-C92AD16E10F7}" type="presParOf" srcId="{5193A7D6-A715-4D45-AC32-347EC81A5287}" destId="{08A50D5E-E4A3-428F-8339-B6ABF4FE68AE}" srcOrd="1" destOrd="0" presId="urn:microsoft.com/office/officeart/2005/8/layout/orgChart1"/>
    <dgm:cxn modelId="{8E657CBE-3F9B-40E9-B5F0-E05BBA56A1CF}" type="presParOf" srcId="{5193A7D6-A715-4D45-AC32-347EC81A5287}" destId="{739EAC53-FDE3-4132-A996-CDA906274CE9}" srcOrd="2" destOrd="0" presId="urn:microsoft.com/office/officeart/2005/8/layout/orgChart1"/>
    <dgm:cxn modelId="{956C1DCE-62A9-4E0B-9F60-561CD5A62D11}" type="presParOf" srcId="{739EAC53-FDE3-4132-A996-CDA906274CE9}" destId="{220FF799-FD50-4D5A-83A8-8005417A67DB}" srcOrd="0" destOrd="0" presId="urn:microsoft.com/office/officeart/2005/8/layout/orgChart1"/>
    <dgm:cxn modelId="{A6CB6FB9-71DF-4449-A8B5-0F3620072C43}" type="presParOf" srcId="{739EAC53-FDE3-4132-A996-CDA906274CE9}" destId="{B759E2AB-2FCB-4AF0-8165-DE2F5AB814DE}" srcOrd="1" destOrd="0" presId="urn:microsoft.com/office/officeart/2005/8/layout/orgChart1"/>
    <dgm:cxn modelId="{BFF3F684-4EAB-4C9E-B2E5-AB0CE3C0729F}" type="presParOf" srcId="{B759E2AB-2FCB-4AF0-8165-DE2F5AB814DE}" destId="{A9ACDB2B-D114-403C-AABB-BC8755253767}" srcOrd="0" destOrd="0" presId="urn:microsoft.com/office/officeart/2005/8/layout/orgChart1"/>
    <dgm:cxn modelId="{DA2C6950-236D-48D9-B4E5-26D038608DD3}" type="presParOf" srcId="{A9ACDB2B-D114-403C-AABB-BC8755253767}" destId="{0E430749-437D-4864-98F2-AF4BC5DE4751}" srcOrd="0" destOrd="0" presId="urn:microsoft.com/office/officeart/2005/8/layout/orgChart1"/>
    <dgm:cxn modelId="{AC131B31-A1B9-40D6-B3A8-9BFA6691A01A}" type="presParOf" srcId="{A9ACDB2B-D114-403C-AABB-BC8755253767}" destId="{E8F91712-5F0F-41D8-93E7-F8E0F4441436}" srcOrd="1" destOrd="0" presId="urn:microsoft.com/office/officeart/2005/8/layout/orgChart1"/>
    <dgm:cxn modelId="{48DA0083-5AEA-41C1-B704-02C44A0DDD64}" type="presParOf" srcId="{B759E2AB-2FCB-4AF0-8165-DE2F5AB814DE}" destId="{95A3A89E-CD1F-4827-8332-5A8B6FC2BEB3}" srcOrd="1" destOrd="0" presId="urn:microsoft.com/office/officeart/2005/8/layout/orgChart1"/>
    <dgm:cxn modelId="{BB0A7FD2-B1C4-430A-9216-F81D279DDCF7}" type="presParOf" srcId="{B759E2AB-2FCB-4AF0-8165-DE2F5AB814DE}" destId="{88E7F612-144B-4DC2-8D18-CCA449FBEE1E}" srcOrd="2" destOrd="0" presId="urn:microsoft.com/office/officeart/2005/8/layout/orgChart1"/>
    <dgm:cxn modelId="{1755D7AE-0EF2-47F0-8B46-43752D3664D9}" type="presParOf" srcId="{739EAC53-FDE3-4132-A996-CDA906274CE9}" destId="{3D001FB8-14B7-49AD-8CE9-BF2CE29FE59B}" srcOrd="2" destOrd="0" presId="urn:microsoft.com/office/officeart/2005/8/layout/orgChart1"/>
    <dgm:cxn modelId="{12ED95B4-E502-41EC-900E-33D2321E71DF}" type="presParOf" srcId="{739EAC53-FDE3-4132-A996-CDA906274CE9}" destId="{B143B57E-2C18-4749-B816-1051D70803BA}" srcOrd="3" destOrd="0" presId="urn:microsoft.com/office/officeart/2005/8/layout/orgChart1"/>
    <dgm:cxn modelId="{B1ADC781-017D-47BE-93D9-859D075DEE2E}" type="presParOf" srcId="{B143B57E-2C18-4749-B816-1051D70803BA}" destId="{7AC3E796-1160-426D-BF4D-6FA353CDCA64}" srcOrd="0" destOrd="0" presId="urn:microsoft.com/office/officeart/2005/8/layout/orgChart1"/>
    <dgm:cxn modelId="{9DA780F7-DCBA-421A-8A06-9A75B7EAAC4C}" type="presParOf" srcId="{7AC3E796-1160-426D-BF4D-6FA353CDCA64}" destId="{2B97F3AD-6F7D-4C7B-A622-063E1D9631B8}" srcOrd="0" destOrd="0" presId="urn:microsoft.com/office/officeart/2005/8/layout/orgChart1"/>
    <dgm:cxn modelId="{87A190BD-B1F1-4EE7-B3F6-5DDB968E6157}" type="presParOf" srcId="{7AC3E796-1160-426D-BF4D-6FA353CDCA64}" destId="{F96BF250-E186-4774-9BCC-24744A70D0D3}" srcOrd="1" destOrd="0" presId="urn:microsoft.com/office/officeart/2005/8/layout/orgChart1"/>
    <dgm:cxn modelId="{398AB79D-0DE8-4685-AB9F-E77BC0FCE52C}" type="presParOf" srcId="{B143B57E-2C18-4749-B816-1051D70803BA}" destId="{37E27809-A247-4ED1-AFE8-B9BC14857F11}" srcOrd="1" destOrd="0" presId="urn:microsoft.com/office/officeart/2005/8/layout/orgChart1"/>
    <dgm:cxn modelId="{BFD38B5E-1246-40CA-A831-760F8D406E4F}" type="presParOf" srcId="{B143B57E-2C18-4749-B816-1051D70803BA}" destId="{54DCB06B-515A-4D2E-AB33-D7A1B4763770}" srcOrd="2" destOrd="0" presId="urn:microsoft.com/office/officeart/2005/8/layout/orgChart1"/>
    <dgm:cxn modelId="{B27D5695-E78B-48EA-840E-194E36111AC9}" type="presParOf" srcId="{739EAC53-FDE3-4132-A996-CDA906274CE9}" destId="{32172CE7-1031-4ED8-A4D6-5C759735F496}" srcOrd="4" destOrd="0" presId="urn:microsoft.com/office/officeart/2005/8/layout/orgChart1"/>
    <dgm:cxn modelId="{58B2CBEA-FD75-49AD-8E02-06245A7FD9C2}" type="presParOf" srcId="{739EAC53-FDE3-4132-A996-CDA906274CE9}" destId="{3727DB93-0E90-4119-9AAE-FDDE4F9EDF8E}" srcOrd="5" destOrd="0" presId="urn:microsoft.com/office/officeart/2005/8/layout/orgChart1"/>
    <dgm:cxn modelId="{15581EA5-F20D-4B22-AC40-91890E3A0AA1}" type="presParOf" srcId="{3727DB93-0E90-4119-9AAE-FDDE4F9EDF8E}" destId="{137B6BA3-9616-49DC-BE9F-3C7F10B546C5}" srcOrd="0" destOrd="0" presId="urn:microsoft.com/office/officeart/2005/8/layout/orgChart1"/>
    <dgm:cxn modelId="{EFCA78C8-CD02-49E7-A9FB-AFB1219D4B57}" type="presParOf" srcId="{137B6BA3-9616-49DC-BE9F-3C7F10B546C5}" destId="{FFCA8217-1454-4E0E-A562-060325F03412}" srcOrd="0" destOrd="0" presId="urn:microsoft.com/office/officeart/2005/8/layout/orgChart1"/>
    <dgm:cxn modelId="{7B932656-597B-4616-9B8B-6C5639228018}" type="presParOf" srcId="{137B6BA3-9616-49DC-BE9F-3C7F10B546C5}" destId="{B5272CBA-B62B-4C62-AAC3-B2F7E09C4038}" srcOrd="1" destOrd="0" presId="urn:microsoft.com/office/officeart/2005/8/layout/orgChart1"/>
    <dgm:cxn modelId="{0513ADE4-A690-410F-9824-EDF336ABDB4A}" type="presParOf" srcId="{3727DB93-0E90-4119-9AAE-FDDE4F9EDF8E}" destId="{FED31A50-B33F-4238-8E70-397309ABF1B2}" srcOrd="1" destOrd="0" presId="urn:microsoft.com/office/officeart/2005/8/layout/orgChart1"/>
    <dgm:cxn modelId="{332CB87C-3170-481A-9218-80B6C07FE19B}" type="presParOf" srcId="{3727DB93-0E90-4119-9AAE-FDDE4F9EDF8E}" destId="{3A538493-312F-4B09-86D7-71C25259D43E}" srcOrd="2" destOrd="0" presId="urn:microsoft.com/office/officeart/2005/8/layout/orgChart1"/>
    <dgm:cxn modelId="{F46BF08F-90BD-4846-8549-F0EFAA8EA735}" type="presParOf" srcId="{739EAC53-FDE3-4132-A996-CDA906274CE9}" destId="{5477643C-ABB3-4725-B350-671553D705A5}" srcOrd="6" destOrd="0" presId="urn:microsoft.com/office/officeart/2005/8/layout/orgChart1"/>
    <dgm:cxn modelId="{45913303-F1E0-4F56-A027-A8FD4B79BC17}" type="presParOf" srcId="{739EAC53-FDE3-4132-A996-CDA906274CE9}" destId="{DBC64CBE-4726-4746-9B0D-56B643780318}" srcOrd="7" destOrd="0" presId="urn:microsoft.com/office/officeart/2005/8/layout/orgChart1"/>
    <dgm:cxn modelId="{8A24EA24-867B-423C-A4D7-866A70EE2D1F}" type="presParOf" srcId="{DBC64CBE-4726-4746-9B0D-56B643780318}" destId="{1546DD9B-5DE6-4E3E-95B4-E148FD1AC61A}" srcOrd="0" destOrd="0" presId="urn:microsoft.com/office/officeart/2005/8/layout/orgChart1"/>
    <dgm:cxn modelId="{5FFE9C90-CC7C-49A9-87FA-3D36EB4EA43E}" type="presParOf" srcId="{1546DD9B-5DE6-4E3E-95B4-E148FD1AC61A}" destId="{81FE4BA7-D380-4A57-AA3D-7E4BAD819693}" srcOrd="0" destOrd="0" presId="urn:microsoft.com/office/officeart/2005/8/layout/orgChart1"/>
    <dgm:cxn modelId="{AD46A103-D2C1-46FB-AB13-0CA002971669}" type="presParOf" srcId="{1546DD9B-5DE6-4E3E-95B4-E148FD1AC61A}" destId="{0EA582D6-ED7B-4F3C-B0FA-5868EF57A494}" srcOrd="1" destOrd="0" presId="urn:microsoft.com/office/officeart/2005/8/layout/orgChart1"/>
    <dgm:cxn modelId="{B1119420-50EA-41DA-9223-41E88B547F20}" type="presParOf" srcId="{DBC64CBE-4726-4746-9B0D-56B643780318}" destId="{17D91256-4EBD-4F4B-90D8-D96C926D1F34}" srcOrd="1" destOrd="0" presId="urn:microsoft.com/office/officeart/2005/8/layout/orgChart1"/>
    <dgm:cxn modelId="{28416B63-C279-4386-93F7-404F202A9009}" type="presParOf" srcId="{DBC64CBE-4726-4746-9B0D-56B643780318}" destId="{239D87E1-1D46-48EC-BAA6-80114CB46EE4}" srcOrd="2" destOrd="0" presId="urn:microsoft.com/office/officeart/2005/8/layout/orgChart1"/>
    <dgm:cxn modelId="{33B84F32-DA0A-4184-9C48-BFE07D84F205}" type="presParOf" srcId="{739EAC53-FDE3-4132-A996-CDA906274CE9}" destId="{6106D7C7-D6E2-474D-B69D-FFE8FC544D3F}" srcOrd="8" destOrd="0" presId="urn:microsoft.com/office/officeart/2005/8/layout/orgChart1"/>
    <dgm:cxn modelId="{02D0F1D4-8D9F-4865-A911-052702D9DA10}" type="presParOf" srcId="{739EAC53-FDE3-4132-A996-CDA906274CE9}" destId="{50A08C85-6357-4AEC-A1EE-D0A18A85EC89}" srcOrd="9" destOrd="0" presId="urn:microsoft.com/office/officeart/2005/8/layout/orgChart1"/>
    <dgm:cxn modelId="{3509E396-B817-4C8C-B43F-E5E3A0C977A6}" type="presParOf" srcId="{50A08C85-6357-4AEC-A1EE-D0A18A85EC89}" destId="{C974BD25-A9C3-4D91-A949-7ECCF3C27912}" srcOrd="0" destOrd="0" presId="urn:microsoft.com/office/officeart/2005/8/layout/orgChart1"/>
    <dgm:cxn modelId="{650FED3D-9B10-4FEF-97B4-8C294F37F584}" type="presParOf" srcId="{C974BD25-A9C3-4D91-A949-7ECCF3C27912}" destId="{6171676D-7F2B-41B0-B3A7-5E286132C50C}" srcOrd="0" destOrd="0" presId="urn:microsoft.com/office/officeart/2005/8/layout/orgChart1"/>
    <dgm:cxn modelId="{9154F37E-1C37-45B0-A32E-D17A8BDA20F8}" type="presParOf" srcId="{C974BD25-A9C3-4D91-A949-7ECCF3C27912}" destId="{62EF65D0-B13E-49E8-8B24-BBE0334CFADB}" srcOrd="1" destOrd="0" presId="urn:microsoft.com/office/officeart/2005/8/layout/orgChart1"/>
    <dgm:cxn modelId="{9F673D24-D184-4131-8DC9-6AFF1EF2C2FC}" type="presParOf" srcId="{50A08C85-6357-4AEC-A1EE-D0A18A85EC89}" destId="{FCF21B91-1AF7-417F-B352-2BBC5789C925}" srcOrd="1" destOrd="0" presId="urn:microsoft.com/office/officeart/2005/8/layout/orgChart1"/>
    <dgm:cxn modelId="{BE7585B1-D771-4BDF-9206-599D9B3A6FB4}" type="presParOf" srcId="{50A08C85-6357-4AEC-A1EE-D0A18A85EC89}" destId="{ED61AA6B-08E1-437E-B382-7025E2C87FDC}" srcOrd="2" destOrd="0" presId="urn:microsoft.com/office/officeart/2005/8/layout/orgChart1"/>
    <dgm:cxn modelId="{D3603BC9-151A-4F10-A722-A33EB977B91C}" type="presParOf" srcId="{5CFB4867-CAA8-48BB-9138-A775595D661C}" destId="{67D2F30D-18DF-4585-82F9-116B55D96A7F}" srcOrd="4" destOrd="0" presId="urn:microsoft.com/office/officeart/2005/8/layout/orgChart1"/>
    <dgm:cxn modelId="{44AA1971-8C6A-4586-8C22-FE006ADD7A6F}" type="presParOf" srcId="{5CFB4867-CAA8-48BB-9138-A775595D661C}" destId="{09238E1F-5751-4A47-9E27-AAE88DCCA8BC}" srcOrd="5" destOrd="0" presId="urn:microsoft.com/office/officeart/2005/8/layout/orgChart1"/>
    <dgm:cxn modelId="{801A0835-5908-4AD9-9207-571BE65B2AC2}" type="presParOf" srcId="{09238E1F-5751-4A47-9E27-AAE88DCCA8BC}" destId="{04770752-042E-4B6F-AE31-B685FC7D77CC}" srcOrd="0" destOrd="0" presId="urn:microsoft.com/office/officeart/2005/8/layout/orgChart1"/>
    <dgm:cxn modelId="{8BE088A9-2C7B-4A2E-86D1-229EF11E0CA4}" type="presParOf" srcId="{04770752-042E-4B6F-AE31-B685FC7D77CC}" destId="{E67A2654-EF4F-4BA6-A2A7-C3DB4C7D17E2}" srcOrd="0" destOrd="0" presId="urn:microsoft.com/office/officeart/2005/8/layout/orgChart1"/>
    <dgm:cxn modelId="{659CBCFC-925B-428D-A3EB-8EB0F752D9C8}" type="presParOf" srcId="{04770752-042E-4B6F-AE31-B685FC7D77CC}" destId="{7174C0AB-AC60-4B6E-B1E4-286EA947EB36}" srcOrd="1" destOrd="0" presId="urn:microsoft.com/office/officeart/2005/8/layout/orgChart1"/>
    <dgm:cxn modelId="{AD7ED198-F610-4FE3-BDFF-7287D1E9D7BD}" type="presParOf" srcId="{09238E1F-5751-4A47-9E27-AAE88DCCA8BC}" destId="{13B5A4FE-10AA-4CC4-9263-ACC9C9751B40}" srcOrd="1" destOrd="0" presId="urn:microsoft.com/office/officeart/2005/8/layout/orgChart1"/>
    <dgm:cxn modelId="{063609C6-C955-4203-BFC8-6C033210A5B7}" type="presParOf" srcId="{09238E1F-5751-4A47-9E27-AAE88DCCA8BC}" destId="{7CDE26FA-F563-4EB0-9794-5F64885C095E}" srcOrd="2" destOrd="0" presId="urn:microsoft.com/office/officeart/2005/8/layout/orgChart1"/>
    <dgm:cxn modelId="{834BA0C9-C16D-4B40-99A8-9F9ED8280076}" type="presParOf" srcId="{7CDE26FA-F563-4EB0-9794-5F64885C095E}" destId="{B93D3551-1952-4C99-B782-5C8B2557D74D}" srcOrd="0" destOrd="0" presId="urn:microsoft.com/office/officeart/2005/8/layout/orgChart1"/>
    <dgm:cxn modelId="{2352B374-A8C9-4068-B08C-55CC7E27D6C2}" type="presParOf" srcId="{7CDE26FA-F563-4EB0-9794-5F64885C095E}" destId="{5D2F8F02-0EEC-4073-B1F5-68EC42F023F9}" srcOrd="1" destOrd="0" presId="urn:microsoft.com/office/officeart/2005/8/layout/orgChart1"/>
    <dgm:cxn modelId="{C3365166-DAF4-47C5-B6AB-91A4B87730C3}" type="presParOf" srcId="{5D2F8F02-0EEC-4073-B1F5-68EC42F023F9}" destId="{66EBA5D6-8058-43DB-8CD3-A8AC66AA53EB}" srcOrd="0" destOrd="0" presId="urn:microsoft.com/office/officeart/2005/8/layout/orgChart1"/>
    <dgm:cxn modelId="{503E1256-FDEB-45D6-A845-157418D01ACE}" type="presParOf" srcId="{66EBA5D6-8058-43DB-8CD3-A8AC66AA53EB}" destId="{CF30E1CD-2EE8-4337-BA2C-4B83479A2290}" srcOrd="0" destOrd="0" presId="urn:microsoft.com/office/officeart/2005/8/layout/orgChart1"/>
    <dgm:cxn modelId="{DCBEA88D-C2B3-4BDE-AD55-39692BC04FB7}" type="presParOf" srcId="{66EBA5D6-8058-43DB-8CD3-A8AC66AA53EB}" destId="{61BC2B3C-EEAD-457E-9678-A2D11C38AE9F}" srcOrd="1" destOrd="0" presId="urn:microsoft.com/office/officeart/2005/8/layout/orgChart1"/>
    <dgm:cxn modelId="{3B29C911-D78F-4B75-82A1-2210D4512976}" type="presParOf" srcId="{5D2F8F02-0EEC-4073-B1F5-68EC42F023F9}" destId="{7DB04859-4674-4CF6-AB56-4D506859A9BE}" srcOrd="1" destOrd="0" presId="urn:microsoft.com/office/officeart/2005/8/layout/orgChart1"/>
    <dgm:cxn modelId="{4B574A16-0464-44BB-91B1-E55A36DC59B9}" type="presParOf" srcId="{5D2F8F02-0EEC-4073-B1F5-68EC42F023F9}" destId="{80EE24C4-9A2C-4AB9-8FE1-AC80BE3146E1}" srcOrd="2" destOrd="0" presId="urn:microsoft.com/office/officeart/2005/8/layout/orgChart1"/>
    <dgm:cxn modelId="{73D5D175-A559-4D8C-96D3-36A4A9F0DC42}" type="presParOf" srcId="{7CDE26FA-F563-4EB0-9794-5F64885C095E}" destId="{EC24947C-A4EF-4AF0-85B2-B2A238B91E00}" srcOrd="2" destOrd="0" presId="urn:microsoft.com/office/officeart/2005/8/layout/orgChart1"/>
    <dgm:cxn modelId="{CEC73021-67FD-4EAB-A62C-BAC72036DA4C}" type="presParOf" srcId="{7CDE26FA-F563-4EB0-9794-5F64885C095E}" destId="{18390197-D5F2-4BCE-B4EC-CC40544AE36B}" srcOrd="3" destOrd="0" presId="urn:microsoft.com/office/officeart/2005/8/layout/orgChart1"/>
    <dgm:cxn modelId="{FFCC7A3E-094A-4F25-B207-3C7A848070F5}" type="presParOf" srcId="{18390197-D5F2-4BCE-B4EC-CC40544AE36B}" destId="{B9A68DDD-5285-4EF3-B3D6-53EDCEA2FDF0}" srcOrd="0" destOrd="0" presId="urn:microsoft.com/office/officeart/2005/8/layout/orgChart1"/>
    <dgm:cxn modelId="{13133F13-BFDA-4294-B712-FC4A59F46C49}" type="presParOf" srcId="{B9A68DDD-5285-4EF3-B3D6-53EDCEA2FDF0}" destId="{893FAECA-A16A-4ACC-984C-359003014E76}" srcOrd="0" destOrd="0" presId="urn:microsoft.com/office/officeart/2005/8/layout/orgChart1"/>
    <dgm:cxn modelId="{003724BE-DE31-4442-A69D-CF711DF05DEB}" type="presParOf" srcId="{B9A68DDD-5285-4EF3-B3D6-53EDCEA2FDF0}" destId="{4A9658A9-BFF8-4819-9599-4CA61EB08D8E}" srcOrd="1" destOrd="0" presId="urn:microsoft.com/office/officeart/2005/8/layout/orgChart1"/>
    <dgm:cxn modelId="{302E967B-291E-44E0-9386-1E0AEB0792F1}" type="presParOf" srcId="{18390197-D5F2-4BCE-B4EC-CC40544AE36B}" destId="{97D1C7F3-4969-4200-BCD7-C8A84C11F649}" srcOrd="1" destOrd="0" presId="urn:microsoft.com/office/officeart/2005/8/layout/orgChart1"/>
    <dgm:cxn modelId="{BAC3A26F-AFE3-4EC2-9DF7-92052C7311BC}" type="presParOf" srcId="{18390197-D5F2-4BCE-B4EC-CC40544AE36B}" destId="{F0D4EB42-43AC-4F0B-A3D9-7D25203529BF}" srcOrd="2" destOrd="0" presId="urn:microsoft.com/office/officeart/2005/8/layout/orgChart1"/>
    <dgm:cxn modelId="{CE2D85E2-8B77-44B0-B36A-84A10DBA908C}" type="presParOf" srcId="{7CDE26FA-F563-4EB0-9794-5F64885C095E}" destId="{5AD1AC8B-1CEA-4DB1-B001-FE559E65BB09}" srcOrd="4" destOrd="0" presId="urn:microsoft.com/office/officeart/2005/8/layout/orgChart1"/>
    <dgm:cxn modelId="{F49C18D4-79E8-4F09-9B05-DAB73C6F867D}" type="presParOf" srcId="{7CDE26FA-F563-4EB0-9794-5F64885C095E}" destId="{A4CF8FC6-82A8-420E-AE7D-41AEE21B993D}" srcOrd="5" destOrd="0" presId="urn:microsoft.com/office/officeart/2005/8/layout/orgChart1"/>
    <dgm:cxn modelId="{C3FFAD79-926C-4D7B-9C61-F4C60065831B}" type="presParOf" srcId="{A4CF8FC6-82A8-420E-AE7D-41AEE21B993D}" destId="{8EE46CAD-918D-4981-B71A-19BFFAD7664A}" srcOrd="0" destOrd="0" presId="urn:microsoft.com/office/officeart/2005/8/layout/orgChart1"/>
    <dgm:cxn modelId="{24173DE5-4FA4-4C02-9240-CF9E0816707C}" type="presParOf" srcId="{8EE46CAD-918D-4981-B71A-19BFFAD7664A}" destId="{25122A08-F65D-4A2E-9FB8-090E14DEF730}" srcOrd="0" destOrd="0" presId="urn:microsoft.com/office/officeart/2005/8/layout/orgChart1"/>
    <dgm:cxn modelId="{3C772ADB-29D7-4CE5-B432-CF3653040226}" type="presParOf" srcId="{8EE46CAD-918D-4981-B71A-19BFFAD7664A}" destId="{5952BF77-54FE-4619-AC2D-83CFD80B18BA}" srcOrd="1" destOrd="0" presId="urn:microsoft.com/office/officeart/2005/8/layout/orgChart1"/>
    <dgm:cxn modelId="{78328985-6D03-4C71-8404-10CE02613035}" type="presParOf" srcId="{A4CF8FC6-82A8-420E-AE7D-41AEE21B993D}" destId="{CC2AB7DB-8BB2-4642-AC53-E0300146D99C}" srcOrd="1" destOrd="0" presId="urn:microsoft.com/office/officeart/2005/8/layout/orgChart1"/>
    <dgm:cxn modelId="{1B4D8B28-6BE6-4004-BB56-B2D859DE825D}" type="presParOf" srcId="{A4CF8FC6-82A8-420E-AE7D-41AEE21B993D}" destId="{1FB1D9CC-A221-4D1B-BD97-F22E6D9D335F}" srcOrd="2" destOrd="0" presId="urn:microsoft.com/office/officeart/2005/8/layout/orgChart1"/>
    <dgm:cxn modelId="{FEC22059-F7CB-4D78-BE28-CEBB785FAC62}" type="presParOf" srcId="{7CDE26FA-F563-4EB0-9794-5F64885C095E}" destId="{5543F162-8B21-48D6-A6C6-14250F97F666}" srcOrd="6" destOrd="0" presId="urn:microsoft.com/office/officeart/2005/8/layout/orgChart1"/>
    <dgm:cxn modelId="{47ADB7C4-A9EE-4813-9300-78385366DBC5}" type="presParOf" srcId="{7CDE26FA-F563-4EB0-9794-5F64885C095E}" destId="{58E1E54F-2528-4756-9468-A0770BFE5BE5}" srcOrd="7" destOrd="0" presId="urn:microsoft.com/office/officeart/2005/8/layout/orgChart1"/>
    <dgm:cxn modelId="{FDC06513-4A99-4523-BAFF-179BCB6A40C9}" type="presParOf" srcId="{58E1E54F-2528-4756-9468-A0770BFE5BE5}" destId="{4DEDAE10-BBD3-461C-BF83-684C3C4B9B65}" srcOrd="0" destOrd="0" presId="urn:microsoft.com/office/officeart/2005/8/layout/orgChart1"/>
    <dgm:cxn modelId="{4B3CEA6D-AD1E-42DD-A168-994C9A93E5AB}" type="presParOf" srcId="{4DEDAE10-BBD3-461C-BF83-684C3C4B9B65}" destId="{30B8ACBA-828B-4A83-AD3B-99DCC7D0621C}" srcOrd="0" destOrd="0" presId="urn:microsoft.com/office/officeart/2005/8/layout/orgChart1"/>
    <dgm:cxn modelId="{CB773360-D429-4EE5-97E2-EF563EFC607D}" type="presParOf" srcId="{4DEDAE10-BBD3-461C-BF83-684C3C4B9B65}" destId="{AAEC7937-483B-46D6-AE61-BCB5AA6C9AE9}" srcOrd="1" destOrd="0" presId="urn:microsoft.com/office/officeart/2005/8/layout/orgChart1"/>
    <dgm:cxn modelId="{61F2B397-3401-433B-AB15-C424CEE9BC31}" type="presParOf" srcId="{58E1E54F-2528-4756-9468-A0770BFE5BE5}" destId="{591127CB-2A34-40FC-8D2A-FC16DBCD4F08}" srcOrd="1" destOrd="0" presId="urn:microsoft.com/office/officeart/2005/8/layout/orgChart1"/>
    <dgm:cxn modelId="{9D07AE04-DC7C-4F5E-8733-6CDD1A5C27EA}" type="presParOf" srcId="{58E1E54F-2528-4756-9468-A0770BFE5BE5}" destId="{58205102-3D73-4048-BF29-57C3A9CDAFF8}" srcOrd="2" destOrd="0" presId="urn:microsoft.com/office/officeart/2005/8/layout/orgChart1"/>
    <dgm:cxn modelId="{14F28CB6-E190-4D69-957E-7414ECE8C542}" type="presParOf" srcId="{7CDE26FA-F563-4EB0-9794-5F64885C095E}" destId="{53776C79-280C-4D55-8DAD-CED92B24DE8E}" srcOrd="8" destOrd="0" presId="urn:microsoft.com/office/officeart/2005/8/layout/orgChart1"/>
    <dgm:cxn modelId="{F9C6BC36-0F2B-4E71-8C2B-7403F1C33905}" type="presParOf" srcId="{7CDE26FA-F563-4EB0-9794-5F64885C095E}" destId="{77B02F8D-FBF3-4E38-B427-C26849843648}" srcOrd="9" destOrd="0" presId="urn:microsoft.com/office/officeart/2005/8/layout/orgChart1"/>
    <dgm:cxn modelId="{508574E6-3DEA-4916-9FDB-F69F8A56C8A0}" type="presParOf" srcId="{77B02F8D-FBF3-4E38-B427-C26849843648}" destId="{96EEF23A-203A-413F-B6DA-CC20745BA853}" srcOrd="0" destOrd="0" presId="urn:microsoft.com/office/officeart/2005/8/layout/orgChart1"/>
    <dgm:cxn modelId="{63FBA6AC-149D-456E-9DAA-5CA544E56F72}" type="presParOf" srcId="{96EEF23A-203A-413F-B6DA-CC20745BA853}" destId="{B7DB348C-14EB-4E28-A53E-6A58BB8EE12A}" srcOrd="0" destOrd="0" presId="urn:microsoft.com/office/officeart/2005/8/layout/orgChart1"/>
    <dgm:cxn modelId="{D780CE7B-7DCA-4AD5-AC3B-F9537C0452D7}" type="presParOf" srcId="{96EEF23A-203A-413F-B6DA-CC20745BA853}" destId="{EA21ECE3-6642-4800-8D06-452224E21541}" srcOrd="1" destOrd="0" presId="urn:microsoft.com/office/officeart/2005/8/layout/orgChart1"/>
    <dgm:cxn modelId="{7E6565C4-36CB-4BD9-B4B3-0C90C3171C48}" type="presParOf" srcId="{77B02F8D-FBF3-4E38-B427-C26849843648}" destId="{B9EA7134-B854-44A2-AA28-6D2C5448B06A}" srcOrd="1" destOrd="0" presId="urn:microsoft.com/office/officeart/2005/8/layout/orgChart1"/>
    <dgm:cxn modelId="{F891F3CE-1087-4A44-B45B-5BE9077AA783}" type="presParOf" srcId="{77B02F8D-FBF3-4E38-B427-C26849843648}" destId="{5C5DA43D-6469-45B2-9C55-054EFBCFB0C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9C1E13-629C-44A8-A29C-6010F70CEE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07F07CA-094E-4766-8611-EC77374FB917}">
      <dgm:prSet phldrT="[Text]" phldr="0" custT="1"/>
      <dgm:spPr/>
      <dgm:t>
        <a:bodyPr/>
        <a:lstStyle/>
        <a:p>
          <a:r>
            <a:rPr lang="en-US" sz="3600" dirty="0"/>
            <a:t>ACA Adult Medicaid – “Expansion”</a:t>
          </a:r>
        </a:p>
      </dgm:t>
    </dgm:pt>
    <dgm:pt modelId="{B21E02DC-4355-4FCE-9A3E-E8BDA2311A3A}" type="parTrans" cxnId="{283AF66E-D6E2-4429-B98E-D04E08EA4061}">
      <dgm:prSet/>
      <dgm:spPr/>
      <dgm:t>
        <a:bodyPr/>
        <a:lstStyle/>
        <a:p>
          <a:endParaRPr lang="en-US"/>
        </a:p>
      </dgm:t>
    </dgm:pt>
    <dgm:pt modelId="{6FFF176D-7B7E-4487-8040-6219F4528FA3}" type="sibTrans" cxnId="{283AF66E-D6E2-4429-B98E-D04E08EA4061}">
      <dgm:prSet/>
      <dgm:spPr/>
      <dgm:t>
        <a:bodyPr/>
        <a:lstStyle/>
        <a:p>
          <a:endParaRPr lang="en-US"/>
        </a:p>
      </dgm:t>
    </dgm:pt>
    <dgm:pt modelId="{1BBD2211-EF99-4670-8366-0EC6F1876C0D}">
      <dgm:prSet phldrT="[Text]" phldr="0" custT="1"/>
      <dgm:spPr/>
      <dgm:t>
        <a:bodyPr/>
        <a:lstStyle/>
        <a:p>
          <a:r>
            <a:rPr lang="en-US" sz="3200" dirty="0"/>
            <a:t>19-64 years old</a:t>
          </a:r>
        </a:p>
      </dgm:t>
    </dgm:pt>
    <dgm:pt modelId="{8C6F57EF-1495-4531-BDB2-98C9163C95A8}" type="parTrans" cxnId="{328DD2EA-13F7-4334-A135-6C4B5381694E}">
      <dgm:prSet/>
      <dgm:spPr/>
      <dgm:t>
        <a:bodyPr/>
        <a:lstStyle/>
        <a:p>
          <a:endParaRPr lang="en-US"/>
        </a:p>
      </dgm:t>
    </dgm:pt>
    <dgm:pt modelId="{08F90C1C-B30A-4069-AA78-F59BCADD841E}" type="sibTrans" cxnId="{328DD2EA-13F7-4334-A135-6C4B5381694E}">
      <dgm:prSet/>
      <dgm:spPr/>
      <dgm:t>
        <a:bodyPr/>
        <a:lstStyle/>
        <a:p>
          <a:endParaRPr lang="en-US"/>
        </a:p>
      </dgm:t>
    </dgm:pt>
    <dgm:pt modelId="{C9A44C3D-4E07-4589-A79F-7F6F2EB9B425}">
      <dgm:prSet phldrT="[Text]" phldr="0" custT="1"/>
      <dgm:spPr/>
      <dgm:t>
        <a:bodyPr/>
        <a:lstStyle/>
        <a:p>
          <a:r>
            <a:rPr lang="en-US" sz="3200" dirty="0"/>
            <a:t>Up to 138% of FPL for household size </a:t>
          </a:r>
        </a:p>
      </dgm:t>
    </dgm:pt>
    <dgm:pt modelId="{6EB9AFB5-C4ED-4999-95D6-C110D612E087}" type="parTrans" cxnId="{9A7CFBC9-478F-42C2-82B6-FB9AC4A22375}">
      <dgm:prSet/>
      <dgm:spPr/>
      <dgm:t>
        <a:bodyPr/>
        <a:lstStyle/>
        <a:p>
          <a:endParaRPr lang="en-US"/>
        </a:p>
      </dgm:t>
    </dgm:pt>
    <dgm:pt modelId="{BA88A634-B806-4A83-AC55-A56FD40F44B4}" type="sibTrans" cxnId="{9A7CFBC9-478F-42C2-82B6-FB9AC4A22375}">
      <dgm:prSet/>
      <dgm:spPr/>
      <dgm:t>
        <a:bodyPr/>
        <a:lstStyle/>
        <a:p>
          <a:endParaRPr lang="en-US"/>
        </a:p>
      </dgm:t>
    </dgm:pt>
    <dgm:pt modelId="{7BD6BFA3-B198-4AD5-A87C-173E355EFD2B}">
      <dgm:prSet phldrT="[Text]" phldr="0" custT="1"/>
      <dgm:spPr/>
      <dgm:t>
        <a:bodyPr/>
        <a:lstStyle/>
        <a:p>
          <a:r>
            <a:rPr lang="en-US" sz="3200" dirty="0"/>
            <a:t>Not enrolled in Medicare, receiving SSI, pregnant</a:t>
          </a:r>
        </a:p>
      </dgm:t>
    </dgm:pt>
    <dgm:pt modelId="{2E454B52-F3FC-478B-8E9F-FCCB1B27F326}" type="parTrans" cxnId="{4CDFB617-F966-4997-96DE-39366540C892}">
      <dgm:prSet/>
      <dgm:spPr/>
      <dgm:t>
        <a:bodyPr/>
        <a:lstStyle/>
        <a:p>
          <a:endParaRPr lang="en-US"/>
        </a:p>
      </dgm:t>
    </dgm:pt>
    <dgm:pt modelId="{69F29799-AF42-44C5-AF3C-918AB7D50525}" type="sibTrans" cxnId="{4CDFB617-F966-4997-96DE-39366540C892}">
      <dgm:prSet/>
      <dgm:spPr/>
      <dgm:t>
        <a:bodyPr/>
        <a:lstStyle/>
        <a:p>
          <a:endParaRPr lang="en-US"/>
        </a:p>
      </dgm:t>
    </dgm:pt>
    <dgm:pt modelId="{2EA069E1-2531-4A43-ABAF-E6748487019C}" type="pres">
      <dgm:prSet presAssocID="{879C1E13-629C-44A8-A29C-6010F70CEE25}" presName="linear" presStyleCnt="0">
        <dgm:presLayoutVars>
          <dgm:animLvl val="lvl"/>
          <dgm:resizeHandles val="exact"/>
        </dgm:presLayoutVars>
      </dgm:prSet>
      <dgm:spPr/>
    </dgm:pt>
    <dgm:pt modelId="{CD9B0949-1E06-48C5-B882-0BA007747BD0}" type="pres">
      <dgm:prSet presAssocID="{907F07CA-094E-4766-8611-EC77374FB917}" presName="parentText" presStyleLbl="node1" presStyleIdx="0" presStyleCnt="1">
        <dgm:presLayoutVars>
          <dgm:chMax val="0"/>
          <dgm:bulletEnabled val="1"/>
        </dgm:presLayoutVars>
      </dgm:prSet>
      <dgm:spPr/>
    </dgm:pt>
    <dgm:pt modelId="{C2CE4EA5-155C-4F35-BD71-E9DD40216146}" type="pres">
      <dgm:prSet presAssocID="{907F07CA-094E-4766-8611-EC77374FB917}" presName="childText" presStyleLbl="revTx" presStyleIdx="0" presStyleCnt="1">
        <dgm:presLayoutVars>
          <dgm:bulletEnabled val="1"/>
        </dgm:presLayoutVars>
      </dgm:prSet>
      <dgm:spPr/>
    </dgm:pt>
  </dgm:ptLst>
  <dgm:cxnLst>
    <dgm:cxn modelId="{B6F6D803-9C73-4D51-8F37-2E43626B9C99}" type="presOf" srcId="{879C1E13-629C-44A8-A29C-6010F70CEE25}" destId="{2EA069E1-2531-4A43-ABAF-E6748487019C}" srcOrd="0" destOrd="0" presId="urn:microsoft.com/office/officeart/2005/8/layout/vList2"/>
    <dgm:cxn modelId="{4CDFB617-F966-4997-96DE-39366540C892}" srcId="{907F07CA-094E-4766-8611-EC77374FB917}" destId="{7BD6BFA3-B198-4AD5-A87C-173E355EFD2B}" srcOrd="2" destOrd="0" parTransId="{2E454B52-F3FC-478B-8E9F-FCCB1B27F326}" sibTransId="{69F29799-AF42-44C5-AF3C-918AB7D50525}"/>
    <dgm:cxn modelId="{0633FE22-67B7-4677-97F2-53E7470EF6B0}" type="presOf" srcId="{C9A44C3D-4E07-4589-A79F-7F6F2EB9B425}" destId="{C2CE4EA5-155C-4F35-BD71-E9DD40216146}" srcOrd="0" destOrd="1" presId="urn:microsoft.com/office/officeart/2005/8/layout/vList2"/>
    <dgm:cxn modelId="{3EFCCE61-D0AA-45DE-ADD3-6378EAD44E36}" type="presOf" srcId="{907F07CA-094E-4766-8611-EC77374FB917}" destId="{CD9B0949-1E06-48C5-B882-0BA007747BD0}" srcOrd="0" destOrd="0" presId="urn:microsoft.com/office/officeart/2005/8/layout/vList2"/>
    <dgm:cxn modelId="{283AF66E-D6E2-4429-B98E-D04E08EA4061}" srcId="{879C1E13-629C-44A8-A29C-6010F70CEE25}" destId="{907F07CA-094E-4766-8611-EC77374FB917}" srcOrd="0" destOrd="0" parTransId="{B21E02DC-4355-4FCE-9A3E-E8BDA2311A3A}" sibTransId="{6FFF176D-7B7E-4487-8040-6219F4528FA3}"/>
    <dgm:cxn modelId="{A3FE535A-E933-41AE-9308-3ED99C8E1FFF}" type="presOf" srcId="{7BD6BFA3-B198-4AD5-A87C-173E355EFD2B}" destId="{C2CE4EA5-155C-4F35-BD71-E9DD40216146}" srcOrd="0" destOrd="2" presId="urn:microsoft.com/office/officeart/2005/8/layout/vList2"/>
    <dgm:cxn modelId="{BAC618B4-33F1-43DC-A286-6DA70207C60F}" type="presOf" srcId="{1BBD2211-EF99-4670-8366-0EC6F1876C0D}" destId="{C2CE4EA5-155C-4F35-BD71-E9DD40216146}" srcOrd="0" destOrd="0" presId="urn:microsoft.com/office/officeart/2005/8/layout/vList2"/>
    <dgm:cxn modelId="{9A7CFBC9-478F-42C2-82B6-FB9AC4A22375}" srcId="{907F07CA-094E-4766-8611-EC77374FB917}" destId="{C9A44C3D-4E07-4589-A79F-7F6F2EB9B425}" srcOrd="1" destOrd="0" parTransId="{6EB9AFB5-C4ED-4999-95D6-C110D612E087}" sibTransId="{BA88A634-B806-4A83-AC55-A56FD40F44B4}"/>
    <dgm:cxn modelId="{328DD2EA-13F7-4334-A135-6C4B5381694E}" srcId="{907F07CA-094E-4766-8611-EC77374FB917}" destId="{1BBD2211-EF99-4670-8366-0EC6F1876C0D}" srcOrd="0" destOrd="0" parTransId="{8C6F57EF-1495-4531-BDB2-98C9163C95A8}" sibTransId="{08F90C1C-B30A-4069-AA78-F59BCADD841E}"/>
    <dgm:cxn modelId="{969F504A-4987-43D4-A95B-D5523AFBBDD9}" type="presParOf" srcId="{2EA069E1-2531-4A43-ABAF-E6748487019C}" destId="{CD9B0949-1E06-48C5-B882-0BA007747BD0}" srcOrd="0" destOrd="0" presId="urn:microsoft.com/office/officeart/2005/8/layout/vList2"/>
    <dgm:cxn modelId="{74A49BD5-047C-48C0-B3F6-C1F04CBF2B4E}" type="presParOf" srcId="{2EA069E1-2531-4A43-ABAF-E6748487019C}" destId="{C2CE4EA5-155C-4F35-BD71-E9DD4021614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9BA558-5202-4D35-A75D-B5E0D882FA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A1FC82B-8C83-4BAB-872C-F5928FD0411F}">
      <dgm:prSet phldrT="[Text]" phldr="0"/>
      <dgm:spPr/>
      <dgm:t>
        <a:bodyPr/>
        <a:lstStyle/>
        <a:p>
          <a:r>
            <a:rPr lang="en-US" dirty="0"/>
            <a:t>Parent Caretaker Relative</a:t>
          </a:r>
        </a:p>
      </dgm:t>
    </dgm:pt>
    <dgm:pt modelId="{A407119D-B8C5-4508-BB3D-0A8487EC0B5E}" type="parTrans" cxnId="{62821E82-C1E1-4003-8E7F-9D7CA28048B4}">
      <dgm:prSet/>
      <dgm:spPr/>
      <dgm:t>
        <a:bodyPr/>
        <a:lstStyle/>
        <a:p>
          <a:endParaRPr lang="en-US"/>
        </a:p>
      </dgm:t>
    </dgm:pt>
    <dgm:pt modelId="{5222058B-22CD-44DA-BA77-9A956257549A}" type="sibTrans" cxnId="{62821E82-C1E1-4003-8E7F-9D7CA28048B4}">
      <dgm:prSet/>
      <dgm:spPr/>
      <dgm:t>
        <a:bodyPr/>
        <a:lstStyle/>
        <a:p>
          <a:endParaRPr lang="en-US"/>
        </a:p>
      </dgm:t>
    </dgm:pt>
    <dgm:pt modelId="{58283CF9-17FC-4EAF-936F-5B53621E591B}">
      <dgm:prSet phldrT="[Text]"/>
      <dgm:spPr/>
      <dgm:t>
        <a:bodyPr/>
        <a:lstStyle/>
        <a:p>
          <a:r>
            <a:rPr lang="en-US" dirty="0"/>
            <a:t>Eligible child up to 19 years old in their home</a:t>
          </a:r>
        </a:p>
      </dgm:t>
    </dgm:pt>
    <dgm:pt modelId="{8D5D6158-8A54-4E88-9CFF-A63339EAFCE6}" type="parTrans" cxnId="{9C00E0DE-33A5-47C0-8CA4-1C54E9A4165E}">
      <dgm:prSet/>
      <dgm:spPr/>
      <dgm:t>
        <a:bodyPr/>
        <a:lstStyle/>
        <a:p>
          <a:endParaRPr lang="en-US"/>
        </a:p>
      </dgm:t>
    </dgm:pt>
    <dgm:pt modelId="{03E3E30A-0242-4764-A7EF-F33C70EB2667}" type="sibTrans" cxnId="{9C00E0DE-33A5-47C0-8CA4-1C54E9A4165E}">
      <dgm:prSet/>
      <dgm:spPr/>
      <dgm:t>
        <a:bodyPr/>
        <a:lstStyle/>
        <a:p>
          <a:endParaRPr lang="en-US"/>
        </a:p>
      </dgm:t>
    </dgm:pt>
    <dgm:pt modelId="{F04B3F4A-F988-4D74-9AD3-FD67DEAC7437}">
      <dgm:prSet phldrT="[Text]" phldr="0"/>
      <dgm:spPr/>
      <dgm:t>
        <a:bodyPr/>
        <a:lstStyle/>
        <a:p>
          <a:r>
            <a:rPr lang="en-US" dirty="0"/>
            <a:t>Pregnancy Medicaid</a:t>
          </a:r>
        </a:p>
      </dgm:t>
    </dgm:pt>
    <dgm:pt modelId="{D380EE2A-03BA-4BF4-AD99-20A5DC63DEA4}" type="parTrans" cxnId="{6AF03582-76B6-4523-9AB7-52907404043D}">
      <dgm:prSet/>
      <dgm:spPr/>
      <dgm:t>
        <a:bodyPr/>
        <a:lstStyle/>
        <a:p>
          <a:endParaRPr lang="en-US"/>
        </a:p>
      </dgm:t>
    </dgm:pt>
    <dgm:pt modelId="{A6387E40-CD44-4AF0-8525-B466C801F4CB}" type="sibTrans" cxnId="{6AF03582-76B6-4523-9AB7-52907404043D}">
      <dgm:prSet/>
      <dgm:spPr/>
      <dgm:t>
        <a:bodyPr/>
        <a:lstStyle/>
        <a:p>
          <a:endParaRPr lang="en-US"/>
        </a:p>
      </dgm:t>
    </dgm:pt>
    <dgm:pt modelId="{FD6C051B-6C61-473A-88E1-1D1ED3CFF7E4}">
      <dgm:prSet phldrT="[Text]" phldr="0"/>
      <dgm:spPr/>
      <dgm:t>
        <a:bodyPr/>
        <a:lstStyle/>
        <a:p>
          <a:r>
            <a:rPr lang="en-US" dirty="0"/>
            <a:t>Reported pregnancy</a:t>
          </a:r>
        </a:p>
      </dgm:t>
    </dgm:pt>
    <dgm:pt modelId="{86283966-6AEC-44EA-A7D6-D7D65701BD09}" type="parTrans" cxnId="{F931BA51-4FB0-4B80-B774-7A333E43CDA0}">
      <dgm:prSet/>
      <dgm:spPr/>
      <dgm:t>
        <a:bodyPr/>
        <a:lstStyle/>
        <a:p>
          <a:endParaRPr lang="en-US"/>
        </a:p>
      </dgm:t>
    </dgm:pt>
    <dgm:pt modelId="{E2CD899D-93E2-4EC7-9CD3-655A4B0E91C2}" type="sibTrans" cxnId="{F931BA51-4FB0-4B80-B774-7A333E43CDA0}">
      <dgm:prSet/>
      <dgm:spPr/>
      <dgm:t>
        <a:bodyPr/>
        <a:lstStyle/>
        <a:p>
          <a:endParaRPr lang="en-US"/>
        </a:p>
      </dgm:t>
    </dgm:pt>
    <dgm:pt modelId="{748AA76A-6B64-403A-BA9F-BB81E70F508A}">
      <dgm:prSet/>
      <dgm:spPr/>
      <dgm:t>
        <a:bodyPr/>
        <a:lstStyle/>
        <a:p>
          <a:r>
            <a:rPr lang="en-US" dirty="0"/>
            <a:t>Up to 24% of FPL - $643 for HH of 4</a:t>
          </a:r>
        </a:p>
      </dgm:t>
    </dgm:pt>
    <dgm:pt modelId="{0525FFA8-7BFC-4EA5-9349-1ADCB7541CFA}" type="parTrans" cxnId="{F3BBC695-0CAF-4DA8-A5F9-28990F3A9F58}">
      <dgm:prSet/>
      <dgm:spPr/>
      <dgm:t>
        <a:bodyPr/>
        <a:lstStyle/>
        <a:p>
          <a:endParaRPr lang="en-US"/>
        </a:p>
      </dgm:t>
    </dgm:pt>
    <dgm:pt modelId="{E67F8450-3A6B-47FC-B3FA-4A700E3F094D}" type="sibTrans" cxnId="{F3BBC695-0CAF-4DA8-A5F9-28990F3A9F58}">
      <dgm:prSet/>
      <dgm:spPr/>
      <dgm:t>
        <a:bodyPr/>
        <a:lstStyle/>
        <a:p>
          <a:endParaRPr lang="en-US"/>
        </a:p>
      </dgm:t>
    </dgm:pt>
    <dgm:pt modelId="{6C7EA2F0-E105-48DB-90B5-5C58F57FA5A2}">
      <dgm:prSet phldrT="[Text]" phldr="0"/>
      <dgm:spPr/>
      <dgm:t>
        <a:bodyPr/>
        <a:lstStyle/>
        <a:p>
          <a:r>
            <a:rPr lang="en-US" dirty="0"/>
            <a:t>Up to 157% of FPL</a:t>
          </a:r>
        </a:p>
      </dgm:t>
    </dgm:pt>
    <dgm:pt modelId="{3AFBCEF8-7CDE-4379-99AC-B7DAA151C26A}" type="parTrans" cxnId="{9D71BEB2-60C2-4E5D-B3FE-8837372DE481}">
      <dgm:prSet/>
      <dgm:spPr/>
      <dgm:t>
        <a:bodyPr/>
        <a:lstStyle/>
        <a:p>
          <a:endParaRPr lang="en-US"/>
        </a:p>
      </dgm:t>
    </dgm:pt>
    <dgm:pt modelId="{4B3E43AC-7073-4144-BA7C-9FAE7CB68578}" type="sibTrans" cxnId="{9D71BEB2-60C2-4E5D-B3FE-8837372DE481}">
      <dgm:prSet/>
      <dgm:spPr/>
      <dgm:t>
        <a:bodyPr/>
        <a:lstStyle/>
        <a:p>
          <a:endParaRPr lang="en-US"/>
        </a:p>
      </dgm:t>
    </dgm:pt>
    <dgm:pt modelId="{01370027-D57E-41B6-99B8-634F64D6C2C4}" type="pres">
      <dgm:prSet presAssocID="{649BA558-5202-4D35-A75D-B5E0D882FAFF}" presName="linear" presStyleCnt="0">
        <dgm:presLayoutVars>
          <dgm:animLvl val="lvl"/>
          <dgm:resizeHandles val="exact"/>
        </dgm:presLayoutVars>
      </dgm:prSet>
      <dgm:spPr/>
    </dgm:pt>
    <dgm:pt modelId="{8C62359E-A9E6-4A5A-B221-3D8A2316EB7B}" type="pres">
      <dgm:prSet presAssocID="{4A1FC82B-8C83-4BAB-872C-F5928FD0411F}" presName="parentText" presStyleLbl="node1" presStyleIdx="0" presStyleCnt="2">
        <dgm:presLayoutVars>
          <dgm:chMax val="0"/>
          <dgm:bulletEnabled val="1"/>
        </dgm:presLayoutVars>
      </dgm:prSet>
      <dgm:spPr/>
    </dgm:pt>
    <dgm:pt modelId="{642A1560-E538-4AFA-97D6-5CB25A15CD74}" type="pres">
      <dgm:prSet presAssocID="{4A1FC82B-8C83-4BAB-872C-F5928FD0411F}" presName="childText" presStyleLbl="revTx" presStyleIdx="0" presStyleCnt="2">
        <dgm:presLayoutVars>
          <dgm:bulletEnabled val="1"/>
        </dgm:presLayoutVars>
      </dgm:prSet>
      <dgm:spPr/>
    </dgm:pt>
    <dgm:pt modelId="{268CE1F9-E540-41AB-B598-4E419A23D139}" type="pres">
      <dgm:prSet presAssocID="{F04B3F4A-F988-4D74-9AD3-FD67DEAC7437}" presName="parentText" presStyleLbl="node1" presStyleIdx="1" presStyleCnt="2">
        <dgm:presLayoutVars>
          <dgm:chMax val="0"/>
          <dgm:bulletEnabled val="1"/>
        </dgm:presLayoutVars>
      </dgm:prSet>
      <dgm:spPr/>
    </dgm:pt>
    <dgm:pt modelId="{89F3634D-F122-44ED-BF3A-F79325B724E6}" type="pres">
      <dgm:prSet presAssocID="{F04B3F4A-F988-4D74-9AD3-FD67DEAC7437}" presName="childText" presStyleLbl="revTx" presStyleIdx="1" presStyleCnt="2">
        <dgm:presLayoutVars>
          <dgm:bulletEnabled val="1"/>
        </dgm:presLayoutVars>
      </dgm:prSet>
      <dgm:spPr/>
    </dgm:pt>
  </dgm:ptLst>
  <dgm:cxnLst>
    <dgm:cxn modelId="{08E0B62C-0C7C-4475-BE70-FDEC4D463242}" type="presOf" srcId="{649BA558-5202-4D35-A75D-B5E0D882FAFF}" destId="{01370027-D57E-41B6-99B8-634F64D6C2C4}" srcOrd="0" destOrd="0" presId="urn:microsoft.com/office/officeart/2005/8/layout/vList2"/>
    <dgm:cxn modelId="{A414C42C-A644-490D-9B05-F0BE92311505}" type="presOf" srcId="{4A1FC82B-8C83-4BAB-872C-F5928FD0411F}" destId="{8C62359E-A9E6-4A5A-B221-3D8A2316EB7B}" srcOrd="0" destOrd="0" presId="urn:microsoft.com/office/officeart/2005/8/layout/vList2"/>
    <dgm:cxn modelId="{F5246C5D-B671-4510-93CA-84FB08B0DBA7}" type="presOf" srcId="{58283CF9-17FC-4EAF-936F-5B53621E591B}" destId="{642A1560-E538-4AFA-97D6-5CB25A15CD74}" srcOrd="0" destOrd="0" presId="urn:microsoft.com/office/officeart/2005/8/layout/vList2"/>
    <dgm:cxn modelId="{3897B06D-4D72-4E82-A46F-E482D8B7DC4C}" type="presOf" srcId="{FD6C051B-6C61-473A-88E1-1D1ED3CFF7E4}" destId="{89F3634D-F122-44ED-BF3A-F79325B724E6}" srcOrd="0" destOrd="0" presId="urn:microsoft.com/office/officeart/2005/8/layout/vList2"/>
    <dgm:cxn modelId="{5868E94F-D4FC-4565-9CEB-65CB4D45E0C7}" type="presOf" srcId="{F04B3F4A-F988-4D74-9AD3-FD67DEAC7437}" destId="{268CE1F9-E540-41AB-B598-4E419A23D139}" srcOrd="0" destOrd="0" presId="urn:microsoft.com/office/officeart/2005/8/layout/vList2"/>
    <dgm:cxn modelId="{F931BA51-4FB0-4B80-B774-7A333E43CDA0}" srcId="{F04B3F4A-F988-4D74-9AD3-FD67DEAC7437}" destId="{FD6C051B-6C61-473A-88E1-1D1ED3CFF7E4}" srcOrd="0" destOrd="0" parTransId="{86283966-6AEC-44EA-A7D6-D7D65701BD09}" sibTransId="{E2CD899D-93E2-4EC7-9CD3-655A4B0E91C2}"/>
    <dgm:cxn modelId="{62821E82-C1E1-4003-8E7F-9D7CA28048B4}" srcId="{649BA558-5202-4D35-A75D-B5E0D882FAFF}" destId="{4A1FC82B-8C83-4BAB-872C-F5928FD0411F}" srcOrd="0" destOrd="0" parTransId="{A407119D-B8C5-4508-BB3D-0A8487EC0B5E}" sibTransId="{5222058B-22CD-44DA-BA77-9A956257549A}"/>
    <dgm:cxn modelId="{6AF03582-76B6-4523-9AB7-52907404043D}" srcId="{649BA558-5202-4D35-A75D-B5E0D882FAFF}" destId="{F04B3F4A-F988-4D74-9AD3-FD67DEAC7437}" srcOrd="1" destOrd="0" parTransId="{D380EE2A-03BA-4BF4-AD99-20A5DC63DEA4}" sibTransId="{A6387E40-CD44-4AF0-8525-B466C801F4CB}"/>
    <dgm:cxn modelId="{F3BBC695-0CAF-4DA8-A5F9-28990F3A9F58}" srcId="{4A1FC82B-8C83-4BAB-872C-F5928FD0411F}" destId="{748AA76A-6B64-403A-BA9F-BB81E70F508A}" srcOrd="1" destOrd="0" parTransId="{0525FFA8-7BFC-4EA5-9349-1ADCB7541CFA}" sibTransId="{E67F8450-3A6B-47FC-B3FA-4A700E3F094D}"/>
    <dgm:cxn modelId="{6CCEEEA4-A89D-486B-858F-65A519F90EAD}" type="presOf" srcId="{748AA76A-6B64-403A-BA9F-BB81E70F508A}" destId="{642A1560-E538-4AFA-97D6-5CB25A15CD74}" srcOrd="0" destOrd="1" presId="urn:microsoft.com/office/officeart/2005/8/layout/vList2"/>
    <dgm:cxn modelId="{E187BBAA-98BB-4750-971E-B8B32C512678}" type="presOf" srcId="{6C7EA2F0-E105-48DB-90B5-5C58F57FA5A2}" destId="{89F3634D-F122-44ED-BF3A-F79325B724E6}" srcOrd="0" destOrd="1" presId="urn:microsoft.com/office/officeart/2005/8/layout/vList2"/>
    <dgm:cxn modelId="{9D71BEB2-60C2-4E5D-B3FE-8837372DE481}" srcId="{F04B3F4A-F988-4D74-9AD3-FD67DEAC7437}" destId="{6C7EA2F0-E105-48DB-90B5-5C58F57FA5A2}" srcOrd="1" destOrd="0" parTransId="{3AFBCEF8-7CDE-4379-99AC-B7DAA151C26A}" sibTransId="{4B3E43AC-7073-4144-BA7C-9FAE7CB68578}"/>
    <dgm:cxn modelId="{9C00E0DE-33A5-47C0-8CA4-1C54E9A4165E}" srcId="{4A1FC82B-8C83-4BAB-872C-F5928FD0411F}" destId="{58283CF9-17FC-4EAF-936F-5B53621E591B}" srcOrd="0" destOrd="0" parTransId="{8D5D6158-8A54-4E88-9CFF-A63339EAFCE6}" sibTransId="{03E3E30A-0242-4764-A7EF-F33C70EB2667}"/>
    <dgm:cxn modelId="{399AF97D-43AC-4D64-AD61-6808809C65BA}" type="presParOf" srcId="{01370027-D57E-41B6-99B8-634F64D6C2C4}" destId="{8C62359E-A9E6-4A5A-B221-3D8A2316EB7B}" srcOrd="0" destOrd="0" presId="urn:microsoft.com/office/officeart/2005/8/layout/vList2"/>
    <dgm:cxn modelId="{16085D68-F624-427E-B9A6-C5489C157D7E}" type="presParOf" srcId="{01370027-D57E-41B6-99B8-634F64D6C2C4}" destId="{642A1560-E538-4AFA-97D6-5CB25A15CD74}" srcOrd="1" destOrd="0" presId="urn:microsoft.com/office/officeart/2005/8/layout/vList2"/>
    <dgm:cxn modelId="{D748C4EB-6650-4713-985A-71441E49D04F}" type="presParOf" srcId="{01370027-D57E-41B6-99B8-634F64D6C2C4}" destId="{268CE1F9-E540-41AB-B598-4E419A23D139}" srcOrd="2" destOrd="0" presId="urn:microsoft.com/office/officeart/2005/8/layout/vList2"/>
    <dgm:cxn modelId="{58CDB5C7-F622-42C4-9B09-89D97789415A}" type="presParOf" srcId="{01370027-D57E-41B6-99B8-634F64D6C2C4}" destId="{89F3634D-F122-44ED-BF3A-F79325B724E6}"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BEC455-833B-43AF-A308-EF815FB3B15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A18F22F-8BA6-48A1-89A9-2D8EC4A2BC73}">
      <dgm:prSet phldrT="[Text]" phldr="0"/>
      <dgm:spPr/>
      <dgm:t>
        <a:bodyPr/>
        <a:lstStyle/>
        <a:p>
          <a:r>
            <a:rPr lang="en-US" dirty="0"/>
            <a:t>Age</a:t>
          </a:r>
        </a:p>
      </dgm:t>
    </dgm:pt>
    <dgm:pt modelId="{3BC06894-C1DF-4C30-80D6-17C06868FD52}" type="parTrans" cxnId="{9C7D7967-7D75-44E5-BC4D-FC54BEC0287B}">
      <dgm:prSet/>
      <dgm:spPr/>
      <dgm:t>
        <a:bodyPr/>
        <a:lstStyle/>
        <a:p>
          <a:endParaRPr lang="en-US"/>
        </a:p>
      </dgm:t>
    </dgm:pt>
    <dgm:pt modelId="{E69936CF-1B27-4F21-A1E3-4C07CE6F63A4}" type="sibTrans" cxnId="{9C7D7967-7D75-44E5-BC4D-FC54BEC0287B}">
      <dgm:prSet/>
      <dgm:spPr/>
      <dgm:t>
        <a:bodyPr/>
        <a:lstStyle/>
        <a:p>
          <a:endParaRPr lang="en-US"/>
        </a:p>
      </dgm:t>
    </dgm:pt>
    <dgm:pt modelId="{2AAD98D5-EAB1-4016-9E4D-B8D617B9C5A5}">
      <dgm:prSet phldrT="[Text]" phldr="0"/>
      <dgm:spPr/>
      <dgm:t>
        <a:bodyPr/>
        <a:lstStyle/>
        <a:p>
          <a:r>
            <a:rPr lang="en-US" dirty="0"/>
            <a:t>Citizenship and Immigration Status</a:t>
          </a:r>
        </a:p>
      </dgm:t>
    </dgm:pt>
    <dgm:pt modelId="{06A63BCD-E0E9-42B4-A0F2-FE8110FD60F4}" type="parTrans" cxnId="{E19BB8D6-6B5E-4913-B99F-CDC5FBC7FCA6}">
      <dgm:prSet/>
      <dgm:spPr/>
      <dgm:t>
        <a:bodyPr/>
        <a:lstStyle/>
        <a:p>
          <a:endParaRPr lang="en-US"/>
        </a:p>
      </dgm:t>
    </dgm:pt>
    <dgm:pt modelId="{0034774E-F6AF-4470-9FB9-5E3BD7B31C45}" type="sibTrans" cxnId="{E19BB8D6-6B5E-4913-B99F-CDC5FBC7FCA6}">
      <dgm:prSet/>
      <dgm:spPr/>
      <dgm:t>
        <a:bodyPr/>
        <a:lstStyle/>
        <a:p>
          <a:endParaRPr lang="en-US"/>
        </a:p>
      </dgm:t>
    </dgm:pt>
    <dgm:pt modelId="{5A7C400B-CC56-4BB7-9537-12C9E64BC432}">
      <dgm:prSet phldrT="[Text]" phldr="0"/>
      <dgm:spPr/>
      <dgm:t>
        <a:bodyPr/>
        <a:lstStyle/>
        <a:p>
          <a:r>
            <a:rPr lang="en-US" dirty="0"/>
            <a:t>Disability Status</a:t>
          </a:r>
        </a:p>
      </dgm:t>
    </dgm:pt>
    <dgm:pt modelId="{6747800C-0C19-4630-A69B-47B8A5A2B42F}" type="parTrans" cxnId="{3A8929FA-9273-41E2-9C6E-6193852BADB6}">
      <dgm:prSet/>
      <dgm:spPr/>
      <dgm:t>
        <a:bodyPr/>
        <a:lstStyle/>
        <a:p>
          <a:endParaRPr lang="en-US"/>
        </a:p>
      </dgm:t>
    </dgm:pt>
    <dgm:pt modelId="{0986DA47-06D8-45EF-806F-38F85BBEA35C}" type="sibTrans" cxnId="{3A8929FA-9273-41E2-9C6E-6193852BADB6}">
      <dgm:prSet/>
      <dgm:spPr/>
      <dgm:t>
        <a:bodyPr/>
        <a:lstStyle/>
        <a:p>
          <a:endParaRPr lang="en-US"/>
        </a:p>
      </dgm:t>
    </dgm:pt>
    <dgm:pt modelId="{CCBAAC56-55F4-4DBB-B5DA-A628B28ACF86}">
      <dgm:prSet/>
      <dgm:spPr/>
      <dgm:t>
        <a:bodyPr/>
        <a:lstStyle/>
        <a:p>
          <a:r>
            <a:rPr lang="en-US" dirty="0"/>
            <a:t>Health Coverage Information</a:t>
          </a:r>
        </a:p>
      </dgm:t>
    </dgm:pt>
    <dgm:pt modelId="{7565766B-1C81-4E94-AA69-EED6F3813964}" type="parTrans" cxnId="{0190E45E-E61F-41C6-B100-DD1AAADE1F75}">
      <dgm:prSet/>
      <dgm:spPr/>
      <dgm:t>
        <a:bodyPr/>
        <a:lstStyle/>
        <a:p>
          <a:endParaRPr lang="en-US"/>
        </a:p>
      </dgm:t>
    </dgm:pt>
    <dgm:pt modelId="{719C9F53-356E-4A14-BC88-3D3B098488F4}" type="sibTrans" cxnId="{0190E45E-E61F-41C6-B100-DD1AAADE1F75}">
      <dgm:prSet/>
      <dgm:spPr/>
      <dgm:t>
        <a:bodyPr/>
        <a:lstStyle/>
        <a:p>
          <a:endParaRPr lang="en-US"/>
        </a:p>
      </dgm:t>
    </dgm:pt>
    <dgm:pt modelId="{4A97A435-ADE3-478B-A0FB-B66554ABA219}">
      <dgm:prSet/>
      <dgm:spPr/>
      <dgm:t>
        <a:bodyPr/>
        <a:lstStyle/>
        <a:p>
          <a:r>
            <a:rPr lang="en-US" dirty="0"/>
            <a:t>Household and Residence</a:t>
          </a:r>
        </a:p>
      </dgm:t>
    </dgm:pt>
    <dgm:pt modelId="{EA5EAC80-E435-4959-8146-3C1204AFF791}" type="parTrans" cxnId="{B61DA01F-7A0A-4E7D-AB92-8F38B45E3FE7}">
      <dgm:prSet/>
      <dgm:spPr/>
      <dgm:t>
        <a:bodyPr/>
        <a:lstStyle/>
        <a:p>
          <a:endParaRPr lang="en-US"/>
        </a:p>
      </dgm:t>
    </dgm:pt>
    <dgm:pt modelId="{8DEB7A19-03A9-4317-ADE0-0C15A67BAF59}" type="sibTrans" cxnId="{B61DA01F-7A0A-4E7D-AB92-8F38B45E3FE7}">
      <dgm:prSet/>
      <dgm:spPr/>
      <dgm:t>
        <a:bodyPr/>
        <a:lstStyle/>
        <a:p>
          <a:endParaRPr lang="en-US"/>
        </a:p>
      </dgm:t>
    </dgm:pt>
    <dgm:pt modelId="{8F2CE13A-AA11-4B59-8792-EAB9700F738A}">
      <dgm:prSet/>
      <dgm:spPr/>
      <dgm:t>
        <a:bodyPr/>
        <a:lstStyle/>
        <a:p>
          <a:r>
            <a:rPr lang="en-US" dirty="0"/>
            <a:t>Identity</a:t>
          </a:r>
        </a:p>
      </dgm:t>
    </dgm:pt>
    <dgm:pt modelId="{78C018E2-29C7-49D8-BE9D-17AD8092CEC7}" type="parTrans" cxnId="{285B51CB-8074-4517-84B3-92E576C0C7CD}">
      <dgm:prSet/>
      <dgm:spPr/>
      <dgm:t>
        <a:bodyPr/>
        <a:lstStyle/>
        <a:p>
          <a:endParaRPr lang="en-US"/>
        </a:p>
      </dgm:t>
    </dgm:pt>
    <dgm:pt modelId="{BB2635B2-30FF-40AE-B93E-25CE32D99AC1}" type="sibTrans" cxnId="{285B51CB-8074-4517-84B3-92E576C0C7CD}">
      <dgm:prSet/>
      <dgm:spPr/>
      <dgm:t>
        <a:bodyPr/>
        <a:lstStyle/>
        <a:p>
          <a:endParaRPr lang="en-US"/>
        </a:p>
      </dgm:t>
    </dgm:pt>
    <dgm:pt modelId="{A4F43ECC-AB79-4B8B-B07C-B9A717059461}">
      <dgm:prSet/>
      <dgm:spPr/>
      <dgm:t>
        <a:bodyPr/>
        <a:lstStyle/>
        <a:p>
          <a:r>
            <a:rPr lang="en-US" dirty="0"/>
            <a:t>Income</a:t>
          </a:r>
        </a:p>
      </dgm:t>
    </dgm:pt>
    <dgm:pt modelId="{05E03B22-49CF-45EF-AA15-859B960BA837}" type="parTrans" cxnId="{132980CC-F96E-493B-B399-6565E4B10743}">
      <dgm:prSet/>
      <dgm:spPr/>
      <dgm:t>
        <a:bodyPr/>
        <a:lstStyle/>
        <a:p>
          <a:endParaRPr lang="en-US"/>
        </a:p>
      </dgm:t>
    </dgm:pt>
    <dgm:pt modelId="{B102D708-58C5-4292-BFC8-42428BA6CA62}" type="sibTrans" cxnId="{132980CC-F96E-493B-B399-6565E4B10743}">
      <dgm:prSet/>
      <dgm:spPr/>
      <dgm:t>
        <a:bodyPr/>
        <a:lstStyle/>
        <a:p>
          <a:endParaRPr lang="en-US"/>
        </a:p>
      </dgm:t>
    </dgm:pt>
    <dgm:pt modelId="{15B4E71D-275F-4104-A9C4-7033446C2779}" type="pres">
      <dgm:prSet presAssocID="{F9BEC455-833B-43AF-A308-EF815FB3B15B}" presName="Name0" presStyleCnt="0">
        <dgm:presLayoutVars>
          <dgm:chMax val="7"/>
          <dgm:chPref val="7"/>
          <dgm:dir/>
        </dgm:presLayoutVars>
      </dgm:prSet>
      <dgm:spPr/>
    </dgm:pt>
    <dgm:pt modelId="{8AF05872-F080-4E88-B4A3-6841C31626C0}" type="pres">
      <dgm:prSet presAssocID="{F9BEC455-833B-43AF-A308-EF815FB3B15B}" presName="Name1" presStyleCnt="0"/>
      <dgm:spPr/>
    </dgm:pt>
    <dgm:pt modelId="{AB3D01FD-62BE-448B-A8E6-114FC801ABCC}" type="pres">
      <dgm:prSet presAssocID="{F9BEC455-833B-43AF-A308-EF815FB3B15B}" presName="cycle" presStyleCnt="0"/>
      <dgm:spPr/>
    </dgm:pt>
    <dgm:pt modelId="{FECA80F0-A7D8-4BBB-918E-290820A5FEE8}" type="pres">
      <dgm:prSet presAssocID="{F9BEC455-833B-43AF-A308-EF815FB3B15B}" presName="srcNode" presStyleLbl="node1" presStyleIdx="0" presStyleCnt="7"/>
      <dgm:spPr/>
    </dgm:pt>
    <dgm:pt modelId="{9AF7D6E2-8D5B-42CD-952E-6775098A9BB7}" type="pres">
      <dgm:prSet presAssocID="{F9BEC455-833B-43AF-A308-EF815FB3B15B}" presName="conn" presStyleLbl="parChTrans1D2" presStyleIdx="0" presStyleCnt="1"/>
      <dgm:spPr/>
    </dgm:pt>
    <dgm:pt modelId="{57C6E489-54BB-4DD1-8361-C2F0486F92F3}" type="pres">
      <dgm:prSet presAssocID="{F9BEC455-833B-43AF-A308-EF815FB3B15B}" presName="extraNode" presStyleLbl="node1" presStyleIdx="0" presStyleCnt="7"/>
      <dgm:spPr/>
    </dgm:pt>
    <dgm:pt modelId="{3F5815B5-6750-4B85-92CD-DA55D2F121EC}" type="pres">
      <dgm:prSet presAssocID="{F9BEC455-833B-43AF-A308-EF815FB3B15B}" presName="dstNode" presStyleLbl="node1" presStyleIdx="0" presStyleCnt="7"/>
      <dgm:spPr/>
    </dgm:pt>
    <dgm:pt modelId="{B9760E9C-1BB8-4C11-83A0-8A0F74C2364F}" type="pres">
      <dgm:prSet presAssocID="{BA18F22F-8BA6-48A1-89A9-2D8EC4A2BC73}" presName="text_1" presStyleLbl="node1" presStyleIdx="0" presStyleCnt="7">
        <dgm:presLayoutVars>
          <dgm:bulletEnabled val="1"/>
        </dgm:presLayoutVars>
      </dgm:prSet>
      <dgm:spPr/>
    </dgm:pt>
    <dgm:pt modelId="{CEC42E2F-8CBA-4954-A7C1-2022D8B9A314}" type="pres">
      <dgm:prSet presAssocID="{BA18F22F-8BA6-48A1-89A9-2D8EC4A2BC73}" presName="accent_1" presStyleCnt="0"/>
      <dgm:spPr/>
    </dgm:pt>
    <dgm:pt modelId="{1DCC5208-8D25-440B-AE16-1FF38FE90771}" type="pres">
      <dgm:prSet presAssocID="{BA18F22F-8BA6-48A1-89A9-2D8EC4A2BC73}" presName="accentRepeatNode" presStyleLbl="solidFgAcc1" presStyleIdx="0" presStyleCnt="7"/>
      <dgm:spPr/>
    </dgm:pt>
    <dgm:pt modelId="{CBCEBF3C-EBCB-4220-A85A-1E468FB651AB}" type="pres">
      <dgm:prSet presAssocID="{2AAD98D5-EAB1-4016-9E4D-B8D617B9C5A5}" presName="text_2" presStyleLbl="node1" presStyleIdx="1" presStyleCnt="7">
        <dgm:presLayoutVars>
          <dgm:bulletEnabled val="1"/>
        </dgm:presLayoutVars>
      </dgm:prSet>
      <dgm:spPr/>
    </dgm:pt>
    <dgm:pt modelId="{36ACA363-DF14-4051-A2A4-DE60E82D5C45}" type="pres">
      <dgm:prSet presAssocID="{2AAD98D5-EAB1-4016-9E4D-B8D617B9C5A5}" presName="accent_2" presStyleCnt="0"/>
      <dgm:spPr/>
    </dgm:pt>
    <dgm:pt modelId="{1A0F9AE9-3036-4C1C-83A2-0ADC011996C0}" type="pres">
      <dgm:prSet presAssocID="{2AAD98D5-EAB1-4016-9E4D-B8D617B9C5A5}" presName="accentRepeatNode" presStyleLbl="solidFgAcc1" presStyleIdx="1" presStyleCnt="7"/>
      <dgm:spPr/>
    </dgm:pt>
    <dgm:pt modelId="{81D5C29E-F049-4C92-AC77-B40D72F6C50A}" type="pres">
      <dgm:prSet presAssocID="{5A7C400B-CC56-4BB7-9537-12C9E64BC432}" presName="text_3" presStyleLbl="node1" presStyleIdx="2" presStyleCnt="7">
        <dgm:presLayoutVars>
          <dgm:bulletEnabled val="1"/>
        </dgm:presLayoutVars>
      </dgm:prSet>
      <dgm:spPr/>
    </dgm:pt>
    <dgm:pt modelId="{655048A5-8897-4B37-B8E3-DF9143DB07CE}" type="pres">
      <dgm:prSet presAssocID="{5A7C400B-CC56-4BB7-9537-12C9E64BC432}" presName="accent_3" presStyleCnt="0"/>
      <dgm:spPr/>
    </dgm:pt>
    <dgm:pt modelId="{E2A3584F-4E7C-4E03-AE02-48AFBFC33707}" type="pres">
      <dgm:prSet presAssocID="{5A7C400B-CC56-4BB7-9537-12C9E64BC432}" presName="accentRepeatNode" presStyleLbl="solidFgAcc1" presStyleIdx="2" presStyleCnt="7"/>
      <dgm:spPr/>
    </dgm:pt>
    <dgm:pt modelId="{39FCD50C-3063-4812-94DE-298AE8F7C607}" type="pres">
      <dgm:prSet presAssocID="{CCBAAC56-55F4-4DBB-B5DA-A628B28ACF86}" presName="text_4" presStyleLbl="node1" presStyleIdx="3" presStyleCnt="7">
        <dgm:presLayoutVars>
          <dgm:bulletEnabled val="1"/>
        </dgm:presLayoutVars>
      </dgm:prSet>
      <dgm:spPr/>
    </dgm:pt>
    <dgm:pt modelId="{FDEF38F1-1136-44D3-9DD5-2CC05A1F8DD7}" type="pres">
      <dgm:prSet presAssocID="{CCBAAC56-55F4-4DBB-B5DA-A628B28ACF86}" presName="accent_4" presStyleCnt="0"/>
      <dgm:spPr/>
    </dgm:pt>
    <dgm:pt modelId="{B13153CA-C2D2-4910-A84E-0CEBBDAFEEE8}" type="pres">
      <dgm:prSet presAssocID="{CCBAAC56-55F4-4DBB-B5DA-A628B28ACF86}" presName="accentRepeatNode" presStyleLbl="solidFgAcc1" presStyleIdx="3" presStyleCnt="7"/>
      <dgm:spPr/>
    </dgm:pt>
    <dgm:pt modelId="{D9F30988-B884-4C6D-95BB-3397ECCC5539}" type="pres">
      <dgm:prSet presAssocID="{4A97A435-ADE3-478B-A0FB-B66554ABA219}" presName="text_5" presStyleLbl="node1" presStyleIdx="4" presStyleCnt="7">
        <dgm:presLayoutVars>
          <dgm:bulletEnabled val="1"/>
        </dgm:presLayoutVars>
      </dgm:prSet>
      <dgm:spPr/>
    </dgm:pt>
    <dgm:pt modelId="{B98F694B-731B-43E8-8580-C56E2780223D}" type="pres">
      <dgm:prSet presAssocID="{4A97A435-ADE3-478B-A0FB-B66554ABA219}" presName="accent_5" presStyleCnt="0"/>
      <dgm:spPr/>
    </dgm:pt>
    <dgm:pt modelId="{32C7BC59-B216-4894-98C3-2AA2868CBBA4}" type="pres">
      <dgm:prSet presAssocID="{4A97A435-ADE3-478B-A0FB-B66554ABA219}" presName="accentRepeatNode" presStyleLbl="solidFgAcc1" presStyleIdx="4" presStyleCnt="7"/>
      <dgm:spPr/>
    </dgm:pt>
    <dgm:pt modelId="{1FE7E435-9114-4832-A0AC-078287A8C11F}" type="pres">
      <dgm:prSet presAssocID="{8F2CE13A-AA11-4B59-8792-EAB9700F738A}" presName="text_6" presStyleLbl="node1" presStyleIdx="5" presStyleCnt="7">
        <dgm:presLayoutVars>
          <dgm:bulletEnabled val="1"/>
        </dgm:presLayoutVars>
      </dgm:prSet>
      <dgm:spPr/>
    </dgm:pt>
    <dgm:pt modelId="{C1C98C6C-0A7C-4B0E-BD70-337B6945BD6C}" type="pres">
      <dgm:prSet presAssocID="{8F2CE13A-AA11-4B59-8792-EAB9700F738A}" presName="accent_6" presStyleCnt="0"/>
      <dgm:spPr/>
    </dgm:pt>
    <dgm:pt modelId="{E8285A25-9511-49A3-AB63-562602988D92}" type="pres">
      <dgm:prSet presAssocID="{8F2CE13A-AA11-4B59-8792-EAB9700F738A}" presName="accentRepeatNode" presStyleLbl="solidFgAcc1" presStyleIdx="5" presStyleCnt="7"/>
      <dgm:spPr/>
    </dgm:pt>
    <dgm:pt modelId="{CBD96F66-5F27-4790-9A55-88FEE7767094}" type="pres">
      <dgm:prSet presAssocID="{A4F43ECC-AB79-4B8B-B07C-B9A717059461}" presName="text_7" presStyleLbl="node1" presStyleIdx="6" presStyleCnt="7">
        <dgm:presLayoutVars>
          <dgm:bulletEnabled val="1"/>
        </dgm:presLayoutVars>
      </dgm:prSet>
      <dgm:spPr/>
    </dgm:pt>
    <dgm:pt modelId="{F1647F25-F399-47BB-AF67-1F89E535716B}" type="pres">
      <dgm:prSet presAssocID="{A4F43ECC-AB79-4B8B-B07C-B9A717059461}" presName="accent_7" presStyleCnt="0"/>
      <dgm:spPr/>
    </dgm:pt>
    <dgm:pt modelId="{B0C82D84-CA87-4C3C-B108-FD6F692981A5}" type="pres">
      <dgm:prSet presAssocID="{A4F43ECC-AB79-4B8B-B07C-B9A717059461}" presName="accentRepeatNode" presStyleLbl="solidFgAcc1" presStyleIdx="6" presStyleCnt="7"/>
      <dgm:spPr/>
    </dgm:pt>
  </dgm:ptLst>
  <dgm:cxnLst>
    <dgm:cxn modelId="{CD05B814-F5CF-480F-8477-7F8FEABE8CAD}" type="presOf" srcId="{CCBAAC56-55F4-4DBB-B5DA-A628B28ACF86}" destId="{39FCD50C-3063-4812-94DE-298AE8F7C607}" srcOrd="0" destOrd="0" presId="urn:microsoft.com/office/officeart/2008/layout/VerticalCurvedList"/>
    <dgm:cxn modelId="{B61DA01F-7A0A-4E7D-AB92-8F38B45E3FE7}" srcId="{F9BEC455-833B-43AF-A308-EF815FB3B15B}" destId="{4A97A435-ADE3-478B-A0FB-B66554ABA219}" srcOrd="4" destOrd="0" parTransId="{EA5EAC80-E435-4959-8146-3C1204AFF791}" sibTransId="{8DEB7A19-03A9-4317-ADE0-0C15A67BAF59}"/>
    <dgm:cxn modelId="{9B60DC25-6889-488F-BEBB-7E90FCFA3E8A}" type="presOf" srcId="{E69936CF-1B27-4F21-A1E3-4C07CE6F63A4}" destId="{9AF7D6E2-8D5B-42CD-952E-6775098A9BB7}" srcOrd="0" destOrd="0" presId="urn:microsoft.com/office/officeart/2008/layout/VerticalCurvedList"/>
    <dgm:cxn modelId="{0190E45E-E61F-41C6-B100-DD1AAADE1F75}" srcId="{F9BEC455-833B-43AF-A308-EF815FB3B15B}" destId="{CCBAAC56-55F4-4DBB-B5DA-A628B28ACF86}" srcOrd="3" destOrd="0" parTransId="{7565766B-1C81-4E94-AA69-EED6F3813964}" sibTransId="{719C9F53-356E-4A14-BC88-3D3B098488F4}"/>
    <dgm:cxn modelId="{9C7D7967-7D75-44E5-BC4D-FC54BEC0287B}" srcId="{F9BEC455-833B-43AF-A308-EF815FB3B15B}" destId="{BA18F22F-8BA6-48A1-89A9-2D8EC4A2BC73}" srcOrd="0" destOrd="0" parTransId="{3BC06894-C1DF-4C30-80D6-17C06868FD52}" sibTransId="{E69936CF-1B27-4F21-A1E3-4C07CE6F63A4}"/>
    <dgm:cxn modelId="{E5AD597E-060B-456E-8E10-5BA256B5CAF2}" type="presOf" srcId="{2AAD98D5-EAB1-4016-9E4D-B8D617B9C5A5}" destId="{CBCEBF3C-EBCB-4220-A85A-1E468FB651AB}" srcOrd="0" destOrd="0" presId="urn:microsoft.com/office/officeart/2008/layout/VerticalCurvedList"/>
    <dgm:cxn modelId="{0FB834A3-09DB-44B4-A4AB-6C1C6BE9C6AC}" type="presOf" srcId="{5A7C400B-CC56-4BB7-9537-12C9E64BC432}" destId="{81D5C29E-F049-4C92-AC77-B40D72F6C50A}" srcOrd="0" destOrd="0" presId="urn:microsoft.com/office/officeart/2008/layout/VerticalCurvedList"/>
    <dgm:cxn modelId="{8CCA15A9-6F4E-41E9-8C11-3AA919A8C255}" type="presOf" srcId="{A4F43ECC-AB79-4B8B-B07C-B9A717059461}" destId="{CBD96F66-5F27-4790-9A55-88FEE7767094}" srcOrd="0" destOrd="0" presId="urn:microsoft.com/office/officeart/2008/layout/VerticalCurvedList"/>
    <dgm:cxn modelId="{8FA23DAB-838E-413D-BEFD-BF69BDA6632F}" type="presOf" srcId="{4A97A435-ADE3-478B-A0FB-B66554ABA219}" destId="{D9F30988-B884-4C6D-95BB-3397ECCC5539}" srcOrd="0" destOrd="0" presId="urn:microsoft.com/office/officeart/2008/layout/VerticalCurvedList"/>
    <dgm:cxn modelId="{3860CEBE-E9E8-427E-9419-6BE57E5617FC}" type="presOf" srcId="{8F2CE13A-AA11-4B59-8792-EAB9700F738A}" destId="{1FE7E435-9114-4832-A0AC-078287A8C11F}" srcOrd="0" destOrd="0" presId="urn:microsoft.com/office/officeart/2008/layout/VerticalCurvedList"/>
    <dgm:cxn modelId="{1AC843C6-9843-4F72-93C4-5C8099E420A0}" type="presOf" srcId="{BA18F22F-8BA6-48A1-89A9-2D8EC4A2BC73}" destId="{B9760E9C-1BB8-4C11-83A0-8A0F74C2364F}" srcOrd="0" destOrd="0" presId="urn:microsoft.com/office/officeart/2008/layout/VerticalCurvedList"/>
    <dgm:cxn modelId="{285B51CB-8074-4517-84B3-92E576C0C7CD}" srcId="{F9BEC455-833B-43AF-A308-EF815FB3B15B}" destId="{8F2CE13A-AA11-4B59-8792-EAB9700F738A}" srcOrd="5" destOrd="0" parTransId="{78C018E2-29C7-49D8-BE9D-17AD8092CEC7}" sibTransId="{BB2635B2-30FF-40AE-B93E-25CE32D99AC1}"/>
    <dgm:cxn modelId="{132980CC-F96E-493B-B399-6565E4B10743}" srcId="{F9BEC455-833B-43AF-A308-EF815FB3B15B}" destId="{A4F43ECC-AB79-4B8B-B07C-B9A717059461}" srcOrd="6" destOrd="0" parTransId="{05E03B22-49CF-45EF-AA15-859B960BA837}" sibTransId="{B102D708-58C5-4292-BFC8-42428BA6CA62}"/>
    <dgm:cxn modelId="{E19BB8D6-6B5E-4913-B99F-CDC5FBC7FCA6}" srcId="{F9BEC455-833B-43AF-A308-EF815FB3B15B}" destId="{2AAD98D5-EAB1-4016-9E4D-B8D617B9C5A5}" srcOrd="1" destOrd="0" parTransId="{06A63BCD-E0E9-42B4-A0F2-FE8110FD60F4}" sibTransId="{0034774E-F6AF-4470-9FB9-5E3BD7B31C45}"/>
    <dgm:cxn modelId="{C94D98F9-67AF-4157-B98D-AE1D2EDCB3E4}" type="presOf" srcId="{F9BEC455-833B-43AF-A308-EF815FB3B15B}" destId="{15B4E71D-275F-4104-A9C4-7033446C2779}" srcOrd="0" destOrd="0" presId="urn:microsoft.com/office/officeart/2008/layout/VerticalCurvedList"/>
    <dgm:cxn modelId="{3A8929FA-9273-41E2-9C6E-6193852BADB6}" srcId="{F9BEC455-833B-43AF-A308-EF815FB3B15B}" destId="{5A7C400B-CC56-4BB7-9537-12C9E64BC432}" srcOrd="2" destOrd="0" parTransId="{6747800C-0C19-4630-A69B-47B8A5A2B42F}" sibTransId="{0986DA47-06D8-45EF-806F-38F85BBEA35C}"/>
    <dgm:cxn modelId="{9C22A627-5374-45D2-BB69-47C733C3CF81}" type="presParOf" srcId="{15B4E71D-275F-4104-A9C4-7033446C2779}" destId="{8AF05872-F080-4E88-B4A3-6841C31626C0}" srcOrd="0" destOrd="0" presId="urn:microsoft.com/office/officeart/2008/layout/VerticalCurvedList"/>
    <dgm:cxn modelId="{43D6A2EC-B563-4992-9BFB-5755ED0C8056}" type="presParOf" srcId="{8AF05872-F080-4E88-B4A3-6841C31626C0}" destId="{AB3D01FD-62BE-448B-A8E6-114FC801ABCC}" srcOrd="0" destOrd="0" presId="urn:microsoft.com/office/officeart/2008/layout/VerticalCurvedList"/>
    <dgm:cxn modelId="{463E3A0F-DCCD-41A6-818E-C768D6163086}" type="presParOf" srcId="{AB3D01FD-62BE-448B-A8E6-114FC801ABCC}" destId="{FECA80F0-A7D8-4BBB-918E-290820A5FEE8}" srcOrd="0" destOrd="0" presId="urn:microsoft.com/office/officeart/2008/layout/VerticalCurvedList"/>
    <dgm:cxn modelId="{7C79E742-BC9C-4076-B1F5-9C6BDF5A77A7}" type="presParOf" srcId="{AB3D01FD-62BE-448B-A8E6-114FC801ABCC}" destId="{9AF7D6E2-8D5B-42CD-952E-6775098A9BB7}" srcOrd="1" destOrd="0" presId="urn:microsoft.com/office/officeart/2008/layout/VerticalCurvedList"/>
    <dgm:cxn modelId="{771B7449-8696-4849-80EF-6676609B1280}" type="presParOf" srcId="{AB3D01FD-62BE-448B-A8E6-114FC801ABCC}" destId="{57C6E489-54BB-4DD1-8361-C2F0486F92F3}" srcOrd="2" destOrd="0" presId="urn:microsoft.com/office/officeart/2008/layout/VerticalCurvedList"/>
    <dgm:cxn modelId="{60D8933C-02AB-45BD-BC33-18CF63F020E4}" type="presParOf" srcId="{AB3D01FD-62BE-448B-A8E6-114FC801ABCC}" destId="{3F5815B5-6750-4B85-92CD-DA55D2F121EC}" srcOrd="3" destOrd="0" presId="urn:microsoft.com/office/officeart/2008/layout/VerticalCurvedList"/>
    <dgm:cxn modelId="{118A4C5F-BD7A-4EA0-8BAA-99D53D824F1B}" type="presParOf" srcId="{8AF05872-F080-4E88-B4A3-6841C31626C0}" destId="{B9760E9C-1BB8-4C11-83A0-8A0F74C2364F}" srcOrd="1" destOrd="0" presId="urn:microsoft.com/office/officeart/2008/layout/VerticalCurvedList"/>
    <dgm:cxn modelId="{304D4CA5-AB5F-4008-9371-4AA526600BD7}" type="presParOf" srcId="{8AF05872-F080-4E88-B4A3-6841C31626C0}" destId="{CEC42E2F-8CBA-4954-A7C1-2022D8B9A314}" srcOrd="2" destOrd="0" presId="urn:microsoft.com/office/officeart/2008/layout/VerticalCurvedList"/>
    <dgm:cxn modelId="{CB0DF221-2996-4D77-931D-DCED44008C55}" type="presParOf" srcId="{CEC42E2F-8CBA-4954-A7C1-2022D8B9A314}" destId="{1DCC5208-8D25-440B-AE16-1FF38FE90771}" srcOrd="0" destOrd="0" presId="urn:microsoft.com/office/officeart/2008/layout/VerticalCurvedList"/>
    <dgm:cxn modelId="{690C9EF3-A729-4B5F-BE48-12D9C158FE8E}" type="presParOf" srcId="{8AF05872-F080-4E88-B4A3-6841C31626C0}" destId="{CBCEBF3C-EBCB-4220-A85A-1E468FB651AB}" srcOrd="3" destOrd="0" presId="urn:microsoft.com/office/officeart/2008/layout/VerticalCurvedList"/>
    <dgm:cxn modelId="{686D647D-AA26-4AD7-A2BD-F3E678AFE0F4}" type="presParOf" srcId="{8AF05872-F080-4E88-B4A3-6841C31626C0}" destId="{36ACA363-DF14-4051-A2A4-DE60E82D5C45}" srcOrd="4" destOrd="0" presId="urn:microsoft.com/office/officeart/2008/layout/VerticalCurvedList"/>
    <dgm:cxn modelId="{81430F8B-EFB8-419D-AD2E-3DC4DA4B0DFA}" type="presParOf" srcId="{36ACA363-DF14-4051-A2A4-DE60E82D5C45}" destId="{1A0F9AE9-3036-4C1C-83A2-0ADC011996C0}" srcOrd="0" destOrd="0" presId="urn:microsoft.com/office/officeart/2008/layout/VerticalCurvedList"/>
    <dgm:cxn modelId="{233C4E0B-B0D5-4C27-A13E-82F143D17983}" type="presParOf" srcId="{8AF05872-F080-4E88-B4A3-6841C31626C0}" destId="{81D5C29E-F049-4C92-AC77-B40D72F6C50A}" srcOrd="5" destOrd="0" presId="urn:microsoft.com/office/officeart/2008/layout/VerticalCurvedList"/>
    <dgm:cxn modelId="{7C1013DB-A2D6-4E49-899C-A5990810185A}" type="presParOf" srcId="{8AF05872-F080-4E88-B4A3-6841C31626C0}" destId="{655048A5-8897-4B37-B8E3-DF9143DB07CE}" srcOrd="6" destOrd="0" presId="urn:microsoft.com/office/officeart/2008/layout/VerticalCurvedList"/>
    <dgm:cxn modelId="{68A59CB0-0D78-4904-8B37-AD6AF292859C}" type="presParOf" srcId="{655048A5-8897-4B37-B8E3-DF9143DB07CE}" destId="{E2A3584F-4E7C-4E03-AE02-48AFBFC33707}" srcOrd="0" destOrd="0" presId="urn:microsoft.com/office/officeart/2008/layout/VerticalCurvedList"/>
    <dgm:cxn modelId="{184E5210-FB15-42EE-AED3-F26136B7F314}" type="presParOf" srcId="{8AF05872-F080-4E88-B4A3-6841C31626C0}" destId="{39FCD50C-3063-4812-94DE-298AE8F7C607}" srcOrd="7" destOrd="0" presId="urn:microsoft.com/office/officeart/2008/layout/VerticalCurvedList"/>
    <dgm:cxn modelId="{2A69910B-3E7C-46CD-B4A3-4A54BF0E16DD}" type="presParOf" srcId="{8AF05872-F080-4E88-B4A3-6841C31626C0}" destId="{FDEF38F1-1136-44D3-9DD5-2CC05A1F8DD7}" srcOrd="8" destOrd="0" presId="urn:microsoft.com/office/officeart/2008/layout/VerticalCurvedList"/>
    <dgm:cxn modelId="{185FE9A0-AEAF-40C5-9000-E08FBA5F894F}" type="presParOf" srcId="{FDEF38F1-1136-44D3-9DD5-2CC05A1F8DD7}" destId="{B13153CA-C2D2-4910-A84E-0CEBBDAFEEE8}" srcOrd="0" destOrd="0" presId="urn:microsoft.com/office/officeart/2008/layout/VerticalCurvedList"/>
    <dgm:cxn modelId="{87B7FCED-1194-4629-A919-802676472B0A}" type="presParOf" srcId="{8AF05872-F080-4E88-B4A3-6841C31626C0}" destId="{D9F30988-B884-4C6D-95BB-3397ECCC5539}" srcOrd="9" destOrd="0" presId="urn:microsoft.com/office/officeart/2008/layout/VerticalCurvedList"/>
    <dgm:cxn modelId="{22544DB0-6C7F-4526-B0C3-FAF645AFC323}" type="presParOf" srcId="{8AF05872-F080-4E88-B4A3-6841C31626C0}" destId="{B98F694B-731B-43E8-8580-C56E2780223D}" srcOrd="10" destOrd="0" presId="urn:microsoft.com/office/officeart/2008/layout/VerticalCurvedList"/>
    <dgm:cxn modelId="{242B2679-D8FB-4800-A3D2-7F9638A7FC2E}" type="presParOf" srcId="{B98F694B-731B-43E8-8580-C56E2780223D}" destId="{32C7BC59-B216-4894-98C3-2AA2868CBBA4}" srcOrd="0" destOrd="0" presId="urn:microsoft.com/office/officeart/2008/layout/VerticalCurvedList"/>
    <dgm:cxn modelId="{3AF0FBE2-7328-4CDD-9E5A-CC97986FBD35}" type="presParOf" srcId="{8AF05872-F080-4E88-B4A3-6841C31626C0}" destId="{1FE7E435-9114-4832-A0AC-078287A8C11F}" srcOrd="11" destOrd="0" presId="urn:microsoft.com/office/officeart/2008/layout/VerticalCurvedList"/>
    <dgm:cxn modelId="{ED0CF1A4-40AF-4903-AF9B-87001791DD4B}" type="presParOf" srcId="{8AF05872-F080-4E88-B4A3-6841C31626C0}" destId="{C1C98C6C-0A7C-4B0E-BD70-337B6945BD6C}" srcOrd="12" destOrd="0" presId="urn:microsoft.com/office/officeart/2008/layout/VerticalCurvedList"/>
    <dgm:cxn modelId="{037202B3-69AF-4E8E-BC70-A15E75C4DC3E}" type="presParOf" srcId="{C1C98C6C-0A7C-4B0E-BD70-337B6945BD6C}" destId="{E8285A25-9511-49A3-AB63-562602988D92}" srcOrd="0" destOrd="0" presId="urn:microsoft.com/office/officeart/2008/layout/VerticalCurvedList"/>
    <dgm:cxn modelId="{FCF0ACEA-5F2C-4BE3-BD7B-B020F4DE54FF}" type="presParOf" srcId="{8AF05872-F080-4E88-B4A3-6841C31626C0}" destId="{CBD96F66-5F27-4790-9A55-88FEE7767094}" srcOrd="13" destOrd="0" presId="urn:microsoft.com/office/officeart/2008/layout/VerticalCurvedList"/>
    <dgm:cxn modelId="{816BA4FA-8999-4A1B-8EF6-9003E1BAB9FB}" type="presParOf" srcId="{8AF05872-F080-4E88-B4A3-6841C31626C0}" destId="{F1647F25-F399-47BB-AF67-1F89E535716B}" srcOrd="14" destOrd="0" presId="urn:microsoft.com/office/officeart/2008/layout/VerticalCurvedList"/>
    <dgm:cxn modelId="{3E3DD0A9-154D-429B-B23D-D34127C0F4B2}" type="presParOf" srcId="{F1647F25-F399-47BB-AF67-1F89E535716B}" destId="{B0C82D84-CA87-4C3C-B108-FD6F692981A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A2A30A-342F-44CC-A73A-FA8FAD7F40C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4D6E30A8-B27B-4546-AA5A-F3F64C6100CE}">
      <dgm:prSet phldrT="[Text]" phldr="0"/>
      <dgm:spPr/>
      <dgm:t>
        <a:bodyPr/>
        <a:lstStyle/>
        <a:p>
          <a:r>
            <a:rPr lang="en-US" dirty="0"/>
            <a:t>Ex </a:t>
          </a:r>
          <a:r>
            <a:rPr lang="en-US" dirty="0" err="1"/>
            <a:t>parte</a:t>
          </a:r>
          <a:endParaRPr lang="en-US" dirty="0"/>
        </a:p>
      </dgm:t>
    </dgm:pt>
    <dgm:pt modelId="{43C71E4E-DF8F-4996-B8FB-0E448EF81E1C}" type="parTrans" cxnId="{404DDFFB-A301-49AF-8F4F-7A537FCC7D48}">
      <dgm:prSet/>
      <dgm:spPr/>
      <dgm:t>
        <a:bodyPr/>
        <a:lstStyle/>
        <a:p>
          <a:endParaRPr lang="en-US"/>
        </a:p>
      </dgm:t>
    </dgm:pt>
    <dgm:pt modelId="{8307CCFE-7BB9-4E98-9067-6AB4D29DDE59}" type="sibTrans" cxnId="{404DDFFB-A301-49AF-8F4F-7A537FCC7D48}">
      <dgm:prSet/>
      <dgm:spPr/>
      <dgm:t>
        <a:bodyPr/>
        <a:lstStyle/>
        <a:p>
          <a:endParaRPr lang="en-US"/>
        </a:p>
      </dgm:t>
    </dgm:pt>
    <dgm:pt modelId="{4BEAFC08-3039-4E68-8021-1E2544302A4F}">
      <dgm:prSet phldrT="[Text]" phldr="0"/>
      <dgm:spPr/>
      <dgm:t>
        <a:bodyPr/>
        <a:lstStyle/>
        <a:p>
          <a:r>
            <a:rPr lang="en-US" dirty="0"/>
            <a:t>Document request – Due in 15 days</a:t>
          </a:r>
        </a:p>
      </dgm:t>
    </dgm:pt>
    <dgm:pt modelId="{43FEBF47-E1F6-4959-8279-C1A880F4F311}" type="parTrans" cxnId="{9B01C4AB-050C-4A29-A999-86CCA80CEAA4}">
      <dgm:prSet/>
      <dgm:spPr/>
      <dgm:t>
        <a:bodyPr/>
        <a:lstStyle/>
        <a:p>
          <a:endParaRPr lang="en-US"/>
        </a:p>
      </dgm:t>
    </dgm:pt>
    <dgm:pt modelId="{7E6977F8-1EBC-4799-9E1D-321E8E45BA15}" type="sibTrans" cxnId="{9B01C4AB-050C-4A29-A999-86CCA80CEAA4}">
      <dgm:prSet/>
      <dgm:spPr/>
      <dgm:t>
        <a:bodyPr/>
        <a:lstStyle/>
        <a:p>
          <a:endParaRPr lang="en-US"/>
        </a:p>
      </dgm:t>
    </dgm:pt>
    <dgm:pt modelId="{BF281D3C-1F19-44CE-8FD0-BD0CB2EEC961}">
      <dgm:prSet phldrT="[Text]" phldr="0"/>
      <dgm:spPr/>
      <dgm:t>
        <a:bodyPr/>
        <a:lstStyle/>
        <a:p>
          <a:r>
            <a:rPr lang="en-US" dirty="0"/>
            <a:t>Review verification</a:t>
          </a:r>
        </a:p>
      </dgm:t>
    </dgm:pt>
    <dgm:pt modelId="{84B42012-D604-4E2B-B96A-D1A38C0841DC}" type="parTrans" cxnId="{354D0A47-99D3-497B-B21D-FD40D64C6B1A}">
      <dgm:prSet/>
      <dgm:spPr/>
      <dgm:t>
        <a:bodyPr/>
        <a:lstStyle/>
        <a:p>
          <a:endParaRPr lang="en-US"/>
        </a:p>
      </dgm:t>
    </dgm:pt>
    <dgm:pt modelId="{98537642-CC4B-474D-A125-59B84AF40C41}" type="sibTrans" cxnId="{354D0A47-99D3-497B-B21D-FD40D64C6B1A}">
      <dgm:prSet/>
      <dgm:spPr/>
      <dgm:t>
        <a:bodyPr/>
        <a:lstStyle/>
        <a:p>
          <a:endParaRPr lang="en-US"/>
        </a:p>
      </dgm:t>
    </dgm:pt>
    <dgm:pt modelId="{B85EB050-FA02-475D-A6BF-F5ABBB633848}">
      <dgm:prSet/>
      <dgm:spPr/>
      <dgm:t>
        <a:bodyPr/>
        <a:lstStyle/>
        <a:p>
          <a:r>
            <a:rPr lang="en-US" dirty="0"/>
            <a:t>Eligibility Determination</a:t>
          </a:r>
        </a:p>
      </dgm:t>
    </dgm:pt>
    <dgm:pt modelId="{EC6196FC-FD99-4406-AB36-88C0C836189D}" type="parTrans" cxnId="{5B8A6EC7-615B-48C4-9C10-28E9C58018E2}">
      <dgm:prSet/>
      <dgm:spPr/>
      <dgm:t>
        <a:bodyPr/>
        <a:lstStyle/>
        <a:p>
          <a:endParaRPr lang="en-US"/>
        </a:p>
      </dgm:t>
    </dgm:pt>
    <dgm:pt modelId="{59EB6BF4-011E-4519-99E2-8B05B8EE523D}" type="sibTrans" cxnId="{5B8A6EC7-615B-48C4-9C10-28E9C58018E2}">
      <dgm:prSet/>
      <dgm:spPr/>
      <dgm:t>
        <a:bodyPr/>
        <a:lstStyle/>
        <a:p>
          <a:endParaRPr lang="en-US"/>
        </a:p>
      </dgm:t>
    </dgm:pt>
    <dgm:pt modelId="{34BBA2D0-B987-4255-9DA1-A312BFF90E39}" type="pres">
      <dgm:prSet presAssocID="{50A2A30A-342F-44CC-A73A-FA8FAD7F40CA}" presName="Name0" presStyleCnt="0">
        <dgm:presLayoutVars>
          <dgm:dir/>
          <dgm:resizeHandles val="exact"/>
        </dgm:presLayoutVars>
      </dgm:prSet>
      <dgm:spPr/>
    </dgm:pt>
    <dgm:pt modelId="{B550D15E-43E6-407B-A625-0DB50E767D23}" type="pres">
      <dgm:prSet presAssocID="{4D6E30A8-B27B-4546-AA5A-F3F64C6100CE}" presName="node" presStyleLbl="node1" presStyleIdx="0" presStyleCnt="4">
        <dgm:presLayoutVars>
          <dgm:bulletEnabled val="1"/>
        </dgm:presLayoutVars>
      </dgm:prSet>
      <dgm:spPr/>
    </dgm:pt>
    <dgm:pt modelId="{0E0E01EF-AB0F-45D8-AA98-8843E9AD703B}" type="pres">
      <dgm:prSet presAssocID="{8307CCFE-7BB9-4E98-9067-6AB4D29DDE59}" presName="sibTrans" presStyleLbl="sibTrans2D1" presStyleIdx="0" presStyleCnt="3"/>
      <dgm:spPr/>
    </dgm:pt>
    <dgm:pt modelId="{73F0C643-EFE2-4D5A-A93E-20CEE216AE20}" type="pres">
      <dgm:prSet presAssocID="{8307CCFE-7BB9-4E98-9067-6AB4D29DDE59}" presName="connectorText" presStyleLbl="sibTrans2D1" presStyleIdx="0" presStyleCnt="3"/>
      <dgm:spPr/>
    </dgm:pt>
    <dgm:pt modelId="{6E51551B-F577-4E78-A028-37F9DC34BD24}" type="pres">
      <dgm:prSet presAssocID="{4BEAFC08-3039-4E68-8021-1E2544302A4F}" presName="node" presStyleLbl="node1" presStyleIdx="1" presStyleCnt="4">
        <dgm:presLayoutVars>
          <dgm:bulletEnabled val="1"/>
        </dgm:presLayoutVars>
      </dgm:prSet>
      <dgm:spPr/>
    </dgm:pt>
    <dgm:pt modelId="{BCB91CCF-6DC2-4EE7-8611-815146C59DA2}" type="pres">
      <dgm:prSet presAssocID="{7E6977F8-1EBC-4799-9E1D-321E8E45BA15}" presName="sibTrans" presStyleLbl="sibTrans2D1" presStyleIdx="1" presStyleCnt="3"/>
      <dgm:spPr/>
    </dgm:pt>
    <dgm:pt modelId="{2BB511AD-0F96-46F0-A78B-FF751E3139DD}" type="pres">
      <dgm:prSet presAssocID="{7E6977F8-1EBC-4799-9E1D-321E8E45BA15}" presName="connectorText" presStyleLbl="sibTrans2D1" presStyleIdx="1" presStyleCnt="3"/>
      <dgm:spPr/>
    </dgm:pt>
    <dgm:pt modelId="{2A4D72FC-E1C2-4893-ADAA-52AFE756567F}" type="pres">
      <dgm:prSet presAssocID="{BF281D3C-1F19-44CE-8FD0-BD0CB2EEC961}" presName="node" presStyleLbl="node1" presStyleIdx="2" presStyleCnt="4">
        <dgm:presLayoutVars>
          <dgm:bulletEnabled val="1"/>
        </dgm:presLayoutVars>
      </dgm:prSet>
      <dgm:spPr/>
    </dgm:pt>
    <dgm:pt modelId="{2F187DF8-76AF-431B-8D70-690914071E3A}" type="pres">
      <dgm:prSet presAssocID="{98537642-CC4B-474D-A125-59B84AF40C41}" presName="sibTrans" presStyleLbl="sibTrans2D1" presStyleIdx="2" presStyleCnt="3"/>
      <dgm:spPr/>
    </dgm:pt>
    <dgm:pt modelId="{6367C289-8C60-4A09-A187-CD40DD41F2A4}" type="pres">
      <dgm:prSet presAssocID="{98537642-CC4B-474D-A125-59B84AF40C41}" presName="connectorText" presStyleLbl="sibTrans2D1" presStyleIdx="2" presStyleCnt="3"/>
      <dgm:spPr/>
    </dgm:pt>
    <dgm:pt modelId="{F1509CE0-F894-4022-8B1E-FD3542397E6F}" type="pres">
      <dgm:prSet presAssocID="{B85EB050-FA02-475D-A6BF-F5ABBB633848}" presName="node" presStyleLbl="node1" presStyleIdx="3" presStyleCnt="4">
        <dgm:presLayoutVars>
          <dgm:bulletEnabled val="1"/>
        </dgm:presLayoutVars>
      </dgm:prSet>
      <dgm:spPr/>
    </dgm:pt>
  </dgm:ptLst>
  <dgm:cxnLst>
    <dgm:cxn modelId="{73956909-6750-40EF-985D-3EE3F1A56DE2}" type="presOf" srcId="{8307CCFE-7BB9-4E98-9067-6AB4D29DDE59}" destId="{73F0C643-EFE2-4D5A-A93E-20CEE216AE20}" srcOrd="1" destOrd="0" presId="urn:microsoft.com/office/officeart/2005/8/layout/process1"/>
    <dgm:cxn modelId="{84F08D11-0BEB-4E53-B7DE-25ABD43B6921}" type="presOf" srcId="{98537642-CC4B-474D-A125-59B84AF40C41}" destId="{2F187DF8-76AF-431B-8D70-690914071E3A}" srcOrd="0" destOrd="0" presId="urn:microsoft.com/office/officeart/2005/8/layout/process1"/>
    <dgm:cxn modelId="{71221933-A109-4169-BA9E-7B8850D63869}" type="presOf" srcId="{8307CCFE-7BB9-4E98-9067-6AB4D29DDE59}" destId="{0E0E01EF-AB0F-45D8-AA98-8843E9AD703B}" srcOrd="0" destOrd="0" presId="urn:microsoft.com/office/officeart/2005/8/layout/process1"/>
    <dgm:cxn modelId="{1B30205F-E70A-452B-9BA4-3AB6E83F24B8}" type="presOf" srcId="{7E6977F8-1EBC-4799-9E1D-321E8E45BA15}" destId="{2BB511AD-0F96-46F0-A78B-FF751E3139DD}" srcOrd="1" destOrd="0" presId="urn:microsoft.com/office/officeart/2005/8/layout/process1"/>
    <dgm:cxn modelId="{A1B4AF43-C2EC-4D51-822E-6CF7850A17F7}" type="presOf" srcId="{4D6E30A8-B27B-4546-AA5A-F3F64C6100CE}" destId="{B550D15E-43E6-407B-A625-0DB50E767D23}" srcOrd="0" destOrd="0" presId="urn:microsoft.com/office/officeart/2005/8/layout/process1"/>
    <dgm:cxn modelId="{354D0A47-99D3-497B-B21D-FD40D64C6B1A}" srcId="{50A2A30A-342F-44CC-A73A-FA8FAD7F40CA}" destId="{BF281D3C-1F19-44CE-8FD0-BD0CB2EEC961}" srcOrd="2" destOrd="0" parTransId="{84B42012-D604-4E2B-B96A-D1A38C0841DC}" sibTransId="{98537642-CC4B-474D-A125-59B84AF40C41}"/>
    <dgm:cxn modelId="{9592CF49-6829-4CAB-9C7E-1E20AD3B723F}" type="presOf" srcId="{B85EB050-FA02-475D-A6BF-F5ABBB633848}" destId="{F1509CE0-F894-4022-8B1E-FD3542397E6F}" srcOrd="0" destOrd="0" presId="urn:microsoft.com/office/officeart/2005/8/layout/process1"/>
    <dgm:cxn modelId="{A33DE279-253F-49BF-8593-01062024E208}" type="presOf" srcId="{98537642-CC4B-474D-A125-59B84AF40C41}" destId="{6367C289-8C60-4A09-A187-CD40DD41F2A4}" srcOrd="1" destOrd="0" presId="urn:microsoft.com/office/officeart/2005/8/layout/process1"/>
    <dgm:cxn modelId="{9B01C4AB-050C-4A29-A999-86CCA80CEAA4}" srcId="{50A2A30A-342F-44CC-A73A-FA8FAD7F40CA}" destId="{4BEAFC08-3039-4E68-8021-1E2544302A4F}" srcOrd="1" destOrd="0" parTransId="{43FEBF47-E1F6-4959-8279-C1A880F4F311}" sibTransId="{7E6977F8-1EBC-4799-9E1D-321E8E45BA15}"/>
    <dgm:cxn modelId="{EE4F6CC1-FE6D-4816-8D5A-D8C40C674F1F}" type="presOf" srcId="{4BEAFC08-3039-4E68-8021-1E2544302A4F}" destId="{6E51551B-F577-4E78-A028-37F9DC34BD24}" srcOrd="0" destOrd="0" presId="urn:microsoft.com/office/officeart/2005/8/layout/process1"/>
    <dgm:cxn modelId="{5B8A6EC7-615B-48C4-9C10-28E9C58018E2}" srcId="{50A2A30A-342F-44CC-A73A-FA8FAD7F40CA}" destId="{B85EB050-FA02-475D-A6BF-F5ABBB633848}" srcOrd="3" destOrd="0" parTransId="{EC6196FC-FD99-4406-AB36-88C0C836189D}" sibTransId="{59EB6BF4-011E-4519-99E2-8B05B8EE523D}"/>
    <dgm:cxn modelId="{18AACED5-2F6C-4FB9-BFD6-BF85B7722C6F}" type="presOf" srcId="{50A2A30A-342F-44CC-A73A-FA8FAD7F40CA}" destId="{34BBA2D0-B987-4255-9DA1-A312BFF90E39}" srcOrd="0" destOrd="0" presId="urn:microsoft.com/office/officeart/2005/8/layout/process1"/>
    <dgm:cxn modelId="{83BB10E6-C7CE-460E-BB09-39C74922712E}" type="presOf" srcId="{7E6977F8-1EBC-4799-9E1D-321E8E45BA15}" destId="{BCB91CCF-6DC2-4EE7-8611-815146C59DA2}" srcOrd="0" destOrd="0" presId="urn:microsoft.com/office/officeart/2005/8/layout/process1"/>
    <dgm:cxn modelId="{109807F4-5E19-4BE0-88F5-478660EA0199}" type="presOf" srcId="{BF281D3C-1F19-44CE-8FD0-BD0CB2EEC961}" destId="{2A4D72FC-E1C2-4893-ADAA-52AFE756567F}" srcOrd="0" destOrd="0" presId="urn:microsoft.com/office/officeart/2005/8/layout/process1"/>
    <dgm:cxn modelId="{404DDFFB-A301-49AF-8F4F-7A537FCC7D48}" srcId="{50A2A30A-342F-44CC-A73A-FA8FAD7F40CA}" destId="{4D6E30A8-B27B-4546-AA5A-F3F64C6100CE}" srcOrd="0" destOrd="0" parTransId="{43C71E4E-DF8F-4996-B8FB-0E448EF81E1C}" sibTransId="{8307CCFE-7BB9-4E98-9067-6AB4D29DDE59}"/>
    <dgm:cxn modelId="{85371CA9-05CF-4ADA-A6A6-1EB65ACF111B}" type="presParOf" srcId="{34BBA2D0-B987-4255-9DA1-A312BFF90E39}" destId="{B550D15E-43E6-407B-A625-0DB50E767D23}" srcOrd="0" destOrd="0" presId="urn:microsoft.com/office/officeart/2005/8/layout/process1"/>
    <dgm:cxn modelId="{26AD8702-23BE-417E-88B0-A2DD5644B71F}" type="presParOf" srcId="{34BBA2D0-B987-4255-9DA1-A312BFF90E39}" destId="{0E0E01EF-AB0F-45D8-AA98-8843E9AD703B}" srcOrd="1" destOrd="0" presId="urn:microsoft.com/office/officeart/2005/8/layout/process1"/>
    <dgm:cxn modelId="{FB674FCA-8BEE-4CA4-B2D7-077FD29E00BD}" type="presParOf" srcId="{0E0E01EF-AB0F-45D8-AA98-8843E9AD703B}" destId="{73F0C643-EFE2-4D5A-A93E-20CEE216AE20}" srcOrd="0" destOrd="0" presId="urn:microsoft.com/office/officeart/2005/8/layout/process1"/>
    <dgm:cxn modelId="{51D2CD9A-E6A4-44E4-8DA8-A2A98729376D}" type="presParOf" srcId="{34BBA2D0-B987-4255-9DA1-A312BFF90E39}" destId="{6E51551B-F577-4E78-A028-37F9DC34BD24}" srcOrd="2" destOrd="0" presId="urn:microsoft.com/office/officeart/2005/8/layout/process1"/>
    <dgm:cxn modelId="{A22824F5-15CE-41D5-B7FE-247371B28A72}" type="presParOf" srcId="{34BBA2D0-B987-4255-9DA1-A312BFF90E39}" destId="{BCB91CCF-6DC2-4EE7-8611-815146C59DA2}" srcOrd="3" destOrd="0" presId="urn:microsoft.com/office/officeart/2005/8/layout/process1"/>
    <dgm:cxn modelId="{339164B4-ADCF-464E-B827-4D653F25978B}" type="presParOf" srcId="{BCB91CCF-6DC2-4EE7-8611-815146C59DA2}" destId="{2BB511AD-0F96-46F0-A78B-FF751E3139DD}" srcOrd="0" destOrd="0" presId="urn:microsoft.com/office/officeart/2005/8/layout/process1"/>
    <dgm:cxn modelId="{E132F4AF-4B47-42A1-9158-E2EC2AD01A6B}" type="presParOf" srcId="{34BBA2D0-B987-4255-9DA1-A312BFF90E39}" destId="{2A4D72FC-E1C2-4893-ADAA-52AFE756567F}" srcOrd="4" destOrd="0" presId="urn:microsoft.com/office/officeart/2005/8/layout/process1"/>
    <dgm:cxn modelId="{093AD871-0799-4E45-BEC8-CC8B0365A345}" type="presParOf" srcId="{34BBA2D0-B987-4255-9DA1-A312BFF90E39}" destId="{2F187DF8-76AF-431B-8D70-690914071E3A}" srcOrd="5" destOrd="0" presId="urn:microsoft.com/office/officeart/2005/8/layout/process1"/>
    <dgm:cxn modelId="{9887CBA5-F51F-479B-8A55-61CF7ED1FAC8}" type="presParOf" srcId="{2F187DF8-76AF-431B-8D70-690914071E3A}" destId="{6367C289-8C60-4A09-A187-CD40DD41F2A4}" srcOrd="0" destOrd="0" presId="urn:microsoft.com/office/officeart/2005/8/layout/process1"/>
    <dgm:cxn modelId="{8DF4BD45-46C5-4DF8-8BB3-6A5C9364166E}" type="presParOf" srcId="{34BBA2D0-B987-4255-9DA1-A312BFF90E39}" destId="{F1509CE0-F894-4022-8B1E-FD3542397E6F}"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38CB0E9-F553-494D-8065-7655AEDCEC6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4D144EF-F909-4420-93E4-73B21C7E1624}">
      <dgm:prSet custT="1"/>
      <dgm:spPr/>
      <dgm:t>
        <a:bodyPr/>
        <a:lstStyle/>
        <a:p>
          <a:pPr algn="ctr"/>
          <a:r>
            <a:rPr lang="en-US" sz="4000"/>
            <a:t>Redeterminations</a:t>
          </a:r>
          <a:endParaRPr lang="en-US" sz="5800"/>
        </a:p>
      </dgm:t>
    </dgm:pt>
    <dgm:pt modelId="{DFC56661-CD4C-4FEB-9EE5-83565DC0364C}" type="parTrans" cxnId="{4F558D42-D261-491D-AD39-E1312D426791}">
      <dgm:prSet/>
      <dgm:spPr/>
      <dgm:t>
        <a:bodyPr/>
        <a:lstStyle/>
        <a:p>
          <a:endParaRPr lang="en-US"/>
        </a:p>
      </dgm:t>
    </dgm:pt>
    <dgm:pt modelId="{2D86CCB8-8B7C-4F4E-AD71-6B60BBB9A92D}" type="sibTrans" cxnId="{4F558D42-D261-491D-AD39-E1312D426791}">
      <dgm:prSet/>
      <dgm:spPr/>
      <dgm:t>
        <a:bodyPr/>
        <a:lstStyle/>
        <a:p>
          <a:endParaRPr lang="en-US"/>
        </a:p>
      </dgm:t>
    </dgm:pt>
    <dgm:pt modelId="{6F9B8108-0C90-4738-B3EC-DA0909156CDF}">
      <dgm:prSet custT="1"/>
      <dgm:spPr/>
      <dgm:t>
        <a:bodyPr/>
        <a:lstStyle/>
        <a:p>
          <a:pPr algn="ctr"/>
          <a:r>
            <a:rPr lang="en-US" sz="3600"/>
            <a:t>Community Engagement Requirements </a:t>
          </a:r>
        </a:p>
      </dgm:t>
    </dgm:pt>
    <dgm:pt modelId="{96CF537B-CB25-484C-9FBA-B211C2985174}" type="parTrans" cxnId="{A019AB86-739F-49FC-B10E-CC2677677978}">
      <dgm:prSet/>
      <dgm:spPr/>
      <dgm:t>
        <a:bodyPr/>
        <a:lstStyle/>
        <a:p>
          <a:endParaRPr lang="en-US"/>
        </a:p>
      </dgm:t>
    </dgm:pt>
    <dgm:pt modelId="{179FF573-25CE-458F-8BF4-FA013295FCF6}" type="sibTrans" cxnId="{A019AB86-739F-49FC-B10E-CC2677677978}">
      <dgm:prSet/>
      <dgm:spPr/>
      <dgm:t>
        <a:bodyPr/>
        <a:lstStyle/>
        <a:p>
          <a:endParaRPr lang="en-US"/>
        </a:p>
      </dgm:t>
    </dgm:pt>
    <dgm:pt modelId="{E71D39BF-1A2A-4717-AE1D-D76641EEE5D1}" type="pres">
      <dgm:prSet presAssocID="{638CB0E9-F553-494D-8065-7655AEDCEC6F}" presName="linear" presStyleCnt="0">
        <dgm:presLayoutVars>
          <dgm:animLvl val="lvl"/>
          <dgm:resizeHandles val="exact"/>
        </dgm:presLayoutVars>
      </dgm:prSet>
      <dgm:spPr/>
    </dgm:pt>
    <dgm:pt modelId="{4B72E47E-C941-4956-A722-D1D305E093B2}" type="pres">
      <dgm:prSet presAssocID="{F4D144EF-F909-4420-93E4-73B21C7E1624}" presName="parentText" presStyleLbl="node1" presStyleIdx="0" presStyleCnt="2">
        <dgm:presLayoutVars>
          <dgm:chMax val="0"/>
          <dgm:bulletEnabled val="1"/>
        </dgm:presLayoutVars>
      </dgm:prSet>
      <dgm:spPr/>
    </dgm:pt>
    <dgm:pt modelId="{823A0803-1A5B-4B47-9DC7-7B796865B338}" type="pres">
      <dgm:prSet presAssocID="{2D86CCB8-8B7C-4F4E-AD71-6B60BBB9A92D}" presName="spacer" presStyleCnt="0"/>
      <dgm:spPr/>
    </dgm:pt>
    <dgm:pt modelId="{EB10847C-F600-4C5F-8431-57A3C501C416}" type="pres">
      <dgm:prSet presAssocID="{6F9B8108-0C90-4738-B3EC-DA0909156CDF}" presName="parentText" presStyleLbl="node1" presStyleIdx="1" presStyleCnt="2">
        <dgm:presLayoutVars>
          <dgm:chMax val="0"/>
          <dgm:bulletEnabled val="1"/>
        </dgm:presLayoutVars>
      </dgm:prSet>
      <dgm:spPr/>
    </dgm:pt>
  </dgm:ptLst>
  <dgm:cxnLst>
    <dgm:cxn modelId="{B570C83B-E798-4C89-80EE-AA834C57257A}" type="presOf" srcId="{F4D144EF-F909-4420-93E4-73B21C7E1624}" destId="{4B72E47E-C941-4956-A722-D1D305E093B2}" srcOrd="0" destOrd="0" presId="urn:microsoft.com/office/officeart/2005/8/layout/vList2"/>
    <dgm:cxn modelId="{4F558D42-D261-491D-AD39-E1312D426791}" srcId="{638CB0E9-F553-494D-8065-7655AEDCEC6F}" destId="{F4D144EF-F909-4420-93E4-73B21C7E1624}" srcOrd="0" destOrd="0" parTransId="{DFC56661-CD4C-4FEB-9EE5-83565DC0364C}" sibTransId="{2D86CCB8-8B7C-4F4E-AD71-6B60BBB9A92D}"/>
    <dgm:cxn modelId="{C348F14B-BD93-4936-A423-18F690E5A94D}" type="presOf" srcId="{638CB0E9-F553-494D-8065-7655AEDCEC6F}" destId="{E71D39BF-1A2A-4717-AE1D-D76641EEE5D1}" srcOrd="0" destOrd="0" presId="urn:microsoft.com/office/officeart/2005/8/layout/vList2"/>
    <dgm:cxn modelId="{A019AB86-739F-49FC-B10E-CC2677677978}" srcId="{638CB0E9-F553-494D-8065-7655AEDCEC6F}" destId="{6F9B8108-0C90-4738-B3EC-DA0909156CDF}" srcOrd="1" destOrd="0" parTransId="{96CF537B-CB25-484C-9FBA-B211C2985174}" sibTransId="{179FF573-25CE-458F-8BF4-FA013295FCF6}"/>
    <dgm:cxn modelId="{34B0F1BF-B6A0-4042-9652-25C507BC0E10}" type="presOf" srcId="{6F9B8108-0C90-4738-B3EC-DA0909156CDF}" destId="{EB10847C-F600-4C5F-8431-57A3C501C416}" srcOrd="0" destOrd="0" presId="urn:microsoft.com/office/officeart/2005/8/layout/vList2"/>
    <dgm:cxn modelId="{1A9A2058-C088-40AA-9C94-6689B35754AF}" type="presParOf" srcId="{E71D39BF-1A2A-4717-AE1D-D76641EEE5D1}" destId="{4B72E47E-C941-4956-A722-D1D305E093B2}" srcOrd="0" destOrd="0" presId="urn:microsoft.com/office/officeart/2005/8/layout/vList2"/>
    <dgm:cxn modelId="{5CCC377A-0E53-4FE5-A6A5-456309D02637}" type="presParOf" srcId="{E71D39BF-1A2A-4717-AE1D-D76641EEE5D1}" destId="{823A0803-1A5B-4B47-9DC7-7B796865B338}" srcOrd="1" destOrd="0" presId="urn:microsoft.com/office/officeart/2005/8/layout/vList2"/>
    <dgm:cxn modelId="{B71613D7-A8E7-436E-B60A-72A864E985F4}" type="presParOf" srcId="{E71D39BF-1A2A-4717-AE1D-D76641EEE5D1}" destId="{EB10847C-F600-4C5F-8431-57A3C501C41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16AE092-0CCF-4D99-9020-A2147F3C9F8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7D6A416-CB72-48F2-BA8D-7743EAA09456}">
      <dgm:prSet/>
      <dgm:spPr/>
      <dgm:t>
        <a:bodyPr/>
        <a:lstStyle/>
        <a:p>
          <a:r>
            <a:rPr lang="en-US"/>
            <a:t>Non-exempt 19–64-year-olds up to 138% of FPL (Adult Medicaid), must complete </a:t>
          </a:r>
          <a:r>
            <a:rPr lang="en-US" b="1"/>
            <a:t>80 hours per month</a:t>
          </a:r>
          <a:endParaRPr lang="en-US"/>
        </a:p>
      </dgm:t>
    </dgm:pt>
    <dgm:pt modelId="{DB5B1906-74C8-49B3-BCFD-EA24FCB216D1}" type="parTrans" cxnId="{BF82F9F8-3776-4FD2-80DE-A3753CD7F471}">
      <dgm:prSet/>
      <dgm:spPr/>
      <dgm:t>
        <a:bodyPr/>
        <a:lstStyle/>
        <a:p>
          <a:endParaRPr lang="en-US"/>
        </a:p>
      </dgm:t>
    </dgm:pt>
    <dgm:pt modelId="{C40BC74B-EEFC-4649-A290-E91AF7D4CA4A}" type="sibTrans" cxnId="{BF82F9F8-3776-4FD2-80DE-A3753CD7F471}">
      <dgm:prSet/>
      <dgm:spPr/>
      <dgm:t>
        <a:bodyPr/>
        <a:lstStyle/>
        <a:p>
          <a:endParaRPr lang="en-US"/>
        </a:p>
      </dgm:t>
    </dgm:pt>
    <dgm:pt modelId="{28A75949-DC14-4751-8CD3-98D832311647}">
      <dgm:prSet/>
      <dgm:spPr/>
      <dgm:t>
        <a:bodyPr/>
        <a:lstStyle/>
        <a:p>
          <a:r>
            <a:rPr lang="en-US"/>
            <a:t>Community Engagement – </a:t>
          </a:r>
          <a:r>
            <a:rPr lang="en-US" b="1"/>
            <a:t>must show 30 days prior to enrollment or be exempt</a:t>
          </a:r>
          <a:endParaRPr lang="en-US"/>
        </a:p>
      </dgm:t>
    </dgm:pt>
    <dgm:pt modelId="{E515709B-2717-4045-9B44-5BDF1F5501B0}" type="parTrans" cxnId="{D640F2AA-7D10-458B-9FC9-CE8094D0E8F0}">
      <dgm:prSet/>
      <dgm:spPr/>
      <dgm:t>
        <a:bodyPr/>
        <a:lstStyle/>
        <a:p>
          <a:endParaRPr lang="en-US"/>
        </a:p>
      </dgm:t>
    </dgm:pt>
    <dgm:pt modelId="{57909E41-1A94-4746-80B4-A5FD00ADE5D8}" type="sibTrans" cxnId="{D640F2AA-7D10-458B-9FC9-CE8094D0E8F0}">
      <dgm:prSet/>
      <dgm:spPr/>
      <dgm:t>
        <a:bodyPr/>
        <a:lstStyle/>
        <a:p>
          <a:endParaRPr lang="en-US"/>
        </a:p>
      </dgm:t>
    </dgm:pt>
    <dgm:pt modelId="{C7F4D6C8-FB11-492B-B3C5-6CE1C4F3C2D2}" type="pres">
      <dgm:prSet presAssocID="{116AE092-0CCF-4D99-9020-A2147F3C9F84}" presName="root" presStyleCnt="0">
        <dgm:presLayoutVars>
          <dgm:dir/>
          <dgm:resizeHandles val="exact"/>
        </dgm:presLayoutVars>
      </dgm:prSet>
      <dgm:spPr/>
    </dgm:pt>
    <dgm:pt modelId="{48DFB511-E005-4978-8B87-B07ABC1DC1F8}" type="pres">
      <dgm:prSet presAssocID="{27D6A416-CB72-48F2-BA8D-7743EAA09456}" presName="compNode" presStyleCnt="0"/>
      <dgm:spPr/>
    </dgm:pt>
    <dgm:pt modelId="{E69DA534-505A-4356-8929-A7754C009DF4}" type="pres">
      <dgm:prSet presAssocID="{27D6A416-CB72-48F2-BA8D-7743EAA09456}" presName="bgRect" presStyleLbl="bgShp" presStyleIdx="0" presStyleCnt="2"/>
      <dgm:spPr/>
    </dgm:pt>
    <dgm:pt modelId="{85F52F37-517D-4536-9762-4E8FCE4A28E8}" type="pres">
      <dgm:prSet presAssocID="{27D6A416-CB72-48F2-BA8D-7743EAA09456}" presName="iconRect" presStyleLbl="node1" presStyleIdx="0" presStyleCnt="2"/>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a:noFill/>
        </a:ln>
      </dgm:spPr>
      <dgm:extLst>
        <a:ext uri="{E40237B7-FDA0-4F09-8148-C483321AD2D9}">
          <dgm14:cNvPr xmlns:dgm14="http://schemas.microsoft.com/office/drawing/2010/diagram" id="0" name="" descr="Group of men with solid fill"/>
        </a:ext>
      </dgm:extLst>
    </dgm:pt>
    <dgm:pt modelId="{BBBFC1FA-12ED-463C-A8EB-F90E8935CB07}" type="pres">
      <dgm:prSet presAssocID="{27D6A416-CB72-48F2-BA8D-7743EAA09456}" presName="spaceRect" presStyleCnt="0"/>
      <dgm:spPr/>
    </dgm:pt>
    <dgm:pt modelId="{ABE1FB40-A9B5-4525-93B6-CEB886F5EBBB}" type="pres">
      <dgm:prSet presAssocID="{27D6A416-CB72-48F2-BA8D-7743EAA09456}" presName="parTx" presStyleLbl="revTx" presStyleIdx="0" presStyleCnt="2">
        <dgm:presLayoutVars>
          <dgm:chMax val="0"/>
          <dgm:chPref val="0"/>
        </dgm:presLayoutVars>
      </dgm:prSet>
      <dgm:spPr/>
    </dgm:pt>
    <dgm:pt modelId="{94FAB836-DD79-47B8-9E85-D8C4FC72B086}" type="pres">
      <dgm:prSet presAssocID="{C40BC74B-EEFC-4649-A290-E91AF7D4CA4A}" presName="sibTrans" presStyleCnt="0"/>
      <dgm:spPr/>
    </dgm:pt>
    <dgm:pt modelId="{89043EB4-4826-45B2-9582-A1ACECEF2383}" type="pres">
      <dgm:prSet presAssocID="{28A75949-DC14-4751-8CD3-98D832311647}" presName="compNode" presStyleCnt="0"/>
      <dgm:spPr/>
    </dgm:pt>
    <dgm:pt modelId="{06C2645A-AB32-46CD-AF27-3FC0131B418B}" type="pres">
      <dgm:prSet presAssocID="{28A75949-DC14-4751-8CD3-98D832311647}" presName="bgRect" presStyleLbl="bgShp" presStyleIdx="1" presStyleCnt="2"/>
      <dgm:spPr/>
    </dgm:pt>
    <dgm:pt modelId="{CFE9FD8C-F00F-455D-AF81-8F15E71420A8}" type="pres">
      <dgm:prSet presAssocID="{28A75949-DC14-4751-8CD3-98D832311647}" presName="iconRect" presStyleLbl="node1" presStyleIdx="1" presStyleCnt="2"/>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riefcase with solid fill"/>
        </a:ext>
      </dgm:extLst>
    </dgm:pt>
    <dgm:pt modelId="{2064C84F-132F-4E3A-9A08-3B3A1DAA2109}" type="pres">
      <dgm:prSet presAssocID="{28A75949-DC14-4751-8CD3-98D832311647}" presName="spaceRect" presStyleCnt="0"/>
      <dgm:spPr/>
    </dgm:pt>
    <dgm:pt modelId="{4C24F992-A6C7-467F-A581-94054AB1846B}" type="pres">
      <dgm:prSet presAssocID="{28A75949-DC14-4751-8CD3-98D832311647}" presName="parTx" presStyleLbl="revTx" presStyleIdx="1" presStyleCnt="2">
        <dgm:presLayoutVars>
          <dgm:chMax val="0"/>
          <dgm:chPref val="0"/>
        </dgm:presLayoutVars>
      </dgm:prSet>
      <dgm:spPr/>
    </dgm:pt>
  </dgm:ptLst>
  <dgm:cxnLst>
    <dgm:cxn modelId="{B6AFBC05-871D-416E-8D08-A946A57AC0E4}" type="presOf" srcId="{28A75949-DC14-4751-8CD3-98D832311647}" destId="{4C24F992-A6C7-467F-A581-94054AB1846B}" srcOrd="0" destOrd="0" presId="urn:microsoft.com/office/officeart/2018/2/layout/IconVerticalSolidList"/>
    <dgm:cxn modelId="{FED16668-AC93-4794-AE9F-AED00722A4D6}" type="presOf" srcId="{116AE092-0CCF-4D99-9020-A2147F3C9F84}" destId="{C7F4D6C8-FB11-492B-B3C5-6CE1C4F3C2D2}" srcOrd="0" destOrd="0" presId="urn:microsoft.com/office/officeart/2018/2/layout/IconVerticalSolidList"/>
    <dgm:cxn modelId="{D640F2AA-7D10-458B-9FC9-CE8094D0E8F0}" srcId="{116AE092-0CCF-4D99-9020-A2147F3C9F84}" destId="{28A75949-DC14-4751-8CD3-98D832311647}" srcOrd="1" destOrd="0" parTransId="{E515709B-2717-4045-9B44-5BDF1F5501B0}" sibTransId="{57909E41-1A94-4746-80B4-A5FD00ADE5D8}"/>
    <dgm:cxn modelId="{8F12A7F3-F0A4-4E99-ABF1-274174756A1A}" type="presOf" srcId="{27D6A416-CB72-48F2-BA8D-7743EAA09456}" destId="{ABE1FB40-A9B5-4525-93B6-CEB886F5EBBB}" srcOrd="0" destOrd="0" presId="urn:microsoft.com/office/officeart/2018/2/layout/IconVerticalSolidList"/>
    <dgm:cxn modelId="{BF82F9F8-3776-4FD2-80DE-A3753CD7F471}" srcId="{116AE092-0CCF-4D99-9020-A2147F3C9F84}" destId="{27D6A416-CB72-48F2-BA8D-7743EAA09456}" srcOrd="0" destOrd="0" parTransId="{DB5B1906-74C8-49B3-BCFD-EA24FCB216D1}" sibTransId="{C40BC74B-EEFC-4649-A290-E91AF7D4CA4A}"/>
    <dgm:cxn modelId="{389706D3-3C19-48C3-BAB5-93112FB458BC}" type="presParOf" srcId="{C7F4D6C8-FB11-492B-B3C5-6CE1C4F3C2D2}" destId="{48DFB511-E005-4978-8B87-B07ABC1DC1F8}" srcOrd="0" destOrd="0" presId="urn:microsoft.com/office/officeart/2018/2/layout/IconVerticalSolidList"/>
    <dgm:cxn modelId="{74DACAE4-E04B-4792-AD13-34E2E6F177B5}" type="presParOf" srcId="{48DFB511-E005-4978-8B87-B07ABC1DC1F8}" destId="{E69DA534-505A-4356-8929-A7754C009DF4}" srcOrd="0" destOrd="0" presId="urn:microsoft.com/office/officeart/2018/2/layout/IconVerticalSolidList"/>
    <dgm:cxn modelId="{DF27A727-5723-47C9-BE1E-2F696955727B}" type="presParOf" srcId="{48DFB511-E005-4978-8B87-B07ABC1DC1F8}" destId="{85F52F37-517D-4536-9762-4E8FCE4A28E8}" srcOrd="1" destOrd="0" presId="urn:microsoft.com/office/officeart/2018/2/layout/IconVerticalSolidList"/>
    <dgm:cxn modelId="{5BF35E48-5821-4063-9157-D81CABE1EB3D}" type="presParOf" srcId="{48DFB511-E005-4978-8B87-B07ABC1DC1F8}" destId="{BBBFC1FA-12ED-463C-A8EB-F90E8935CB07}" srcOrd="2" destOrd="0" presId="urn:microsoft.com/office/officeart/2018/2/layout/IconVerticalSolidList"/>
    <dgm:cxn modelId="{4E96D259-2FDF-4338-AA92-B7ABBE05C445}" type="presParOf" srcId="{48DFB511-E005-4978-8B87-B07ABC1DC1F8}" destId="{ABE1FB40-A9B5-4525-93B6-CEB886F5EBBB}" srcOrd="3" destOrd="0" presId="urn:microsoft.com/office/officeart/2018/2/layout/IconVerticalSolidList"/>
    <dgm:cxn modelId="{A1E137E0-91C2-4C3A-B027-5FB79BB4970E}" type="presParOf" srcId="{C7F4D6C8-FB11-492B-B3C5-6CE1C4F3C2D2}" destId="{94FAB836-DD79-47B8-9E85-D8C4FC72B086}" srcOrd="1" destOrd="0" presId="urn:microsoft.com/office/officeart/2018/2/layout/IconVerticalSolidList"/>
    <dgm:cxn modelId="{24EC1FA3-E4C2-49BD-A7FE-03A202D05915}" type="presParOf" srcId="{C7F4D6C8-FB11-492B-B3C5-6CE1C4F3C2D2}" destId="{89043EB4-4826-45B2-9582-A1ACECEF2383}" srcOrd="2" destOrd="0" presId="urn:microsoft.com/office/officeart/2018/2/layout/IconVerticalSolidList"/>
    <dgm:cxn modelId="{F0982034-4364-4655-A64E-BC0449DCB2DF}" type="presParOf" srcId="{89043EB4-4826-45B2-9582-A1ACECEF2383}" destId="{06C2645A-AB32-46CD-AF27-3FC0131B418B}" srcOrd="0" destOrd="0" presId="urn:microsoft.com/office/officeart/2018/2/layout/IconVerticalSolidList"/>
    <dgm:cxn modelId="{5F1D2A8C-DC7F-4474-9CE5-7518E8CEC1A7}" type="presParOf" srcId="{89043EB4-4826-45B2-9582-A1ACECEF2383}" destId="{CFE9FD8C-F00F-455D-AF81-8F15E71420A8}" srcOrd="1" destOrd="0" presId="urn:microsoft.com/office/officeart/2018/2/layout/IconVerticalSolidList"/>
    <dgm:cxn modelId="{56B2F642-5563-4D08-A8F8-F740D544BF15}" type="presParOf" srcId="{89043EB4-4826-45B2-9582-A1ACECEF2383}" destId="{2064C84F-132F-4E3A-9A08-3B3A1DAA2109}" srcOrd="2" destOrd="0" presId="urn:microsoft.com/office/officeart/2018/2/layout/IconVerticalSolidList"/>
    <dgm:cxn modelId="{E6ACA937-B29A-4399-8ED7-06266CA442AF}" type="presParOf" srcId="{89043EB4-4826-45B2-9582-A1ACECEF2383}" destId="{4C24F992-A6C7-467F-A581-94054AB1846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0AB6B00-33C3-46A3-969B-54768E34EF9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594C740-D323-489A-8255-6774EAB47B04}">
      <dgm:prSet/>
      <dgm:spPr/>
      <dgm:t>
        <a:bodyPr/>
        <a:lstStyle/>
        <a:p>
          <a:r>
            <a:rPr lang="en-US"/>
            <a:t>Work</a:t>
          </a:r>
        </a:p>
      </dgm:t>
    </dgm:pt>
    <dgm:pt modelId="{816C31E2-DF83-4C06-9337-DA333F860677}" type="parTrans" cxnId="{83C498F9-5AEC-45BD-AFE3-E50B6A042EFC}">
      <dgm:prSet/>
      <dgm:spPr/>
      <dgm:t>
        <a:bodyPr/>
        <a:lstStyle/>
        <a:p>
          <a:endParaRPr lang="en-US"/>
        </a:p>
      </dgm:t>
    </dgm:pt>
    <dgm:pt modelId="{F97A4759-6D0C-42A7-8FEF-9F48F6BD9FF7}" type="sibTrans" cxnId="{83C498F9-5AEC-45BD-AFE3-E50B6A042EFC}">
      <dgm:prSet/>
      <dgm:spPr/>
      <dgm:t>
        <a:bodyPr/>
        <a:lstStyle/>
        <a:p>
          <a:endParaRPr lang="en-US"/>
        </a:p>
      </dgm:t>
    </dgm:pt>
    <dgm:pt modelId="{06C4201A-AE5E-4FBC-9DA9-551BCDC68062}">
      <dgm:prSet/>
      <dgm:spPr/>
      <dgm:t>
        <a:bodyPr/>
        <a:lstStyle/>
        <a:p>
          <a:r>
            <a:rPr lang="en-US"/>
            <a:t>Hourly or salaried job</a:t>
          </a:r>
        </a:p>
      </dgm:t>
    </dgm:pt>
    <dgm:pt modelId="{D21B7E78-5F0A-4B13-BFC7-456E717273E8}" type="parTrans" cxnId="{89BD85EC-C751-48DC-AD91-A518870CF0C1}">
      <dgm:prSet/>
      <dgm:spPr/>
      <dgm:t>
        <a:bodyPr/>
        <a:lstStyle/>
        <a:p>
          <a:endParaRPr lang="en-US"/>
        </a:p>
      </dgm:t>
    </dgm:pt>
    <dgm:pt modelId="{14D1C4DC-DFA8-4BCE-B974-C8F2680B325C}" type="sibTrans" cxnId="{89BD85EC-C751-48DC-AD91-A518870CF0C1}">
      <dgm:prSet/>
      <dgm:spPr/>
      <dgm:t>
        <a:bodyPr/>
        <a:lstStyle/>
        <a:p>
          <a:endParaRPr lang="en-US"/>
        </a:p>
      </dgm:t>
    </dgm:pt>
    <dgm:pt modelId="{589DB069-4DF0-4D0A-A13A-EB07AFBA98B8}">
      <dgm:prSet/>
      <dgm:spPr/>
      <dgm:t>
        <a:bodyPr/>
        <a:lstStyle/>
        <a:p>
          <a:r>
            <a:rPr lang="en-US" b="1"/>
            <a:t>Self-employment</a:t>
          </a:r>
          <a:endParaRPr lang="en-US"/>
        </a:p>
      </dgm:t>
    </dgm:pt>
    <dgm:pt modelId="{C7DE0BEE-85F4-4F3A-9C27-6A1F186E2ECE}" type="parTrans" cxnId="{D7A38239-2218-4E30-8757-3138D2F1E119}">
      <dgm:prSet/>
      <dgm:spPr/>
      <dgm:t>
        <a:bodyPr/>
        <a:lstStyle/>
        <a:p>
          <a:endParaRPr lang="en-US"/>
        </a:p>
      </dgm:t>
    </dgm:pt>
    <dgm:pt modelId="{AE6C1A5E-48EA-49C1-8BE8-3C34C7D3591F}" type="sibTrans" cxnId="{D7A38239-2218-4E30-8757-3138D2F1E119}">
      <dgm:prSet/>
      <dgm:spPr/>
      <dgm:t>
        <a:bodyPr/>
        <a:lstStyle/>
        <a:p>
          <a:endParaRPr lang="en-US"/>
        </a:p>
      </dgm:t>
    </dgm:pt>
    <dgm:pt modelId="{DB920FCB-526D-42A3-9940-5E1DFD71F758}">
      <dgm:prSet/>
      <dgm:spPr/>
      <dgm:t>
        <a:bodyPr/>
        <a:lstStyle/>
        <a:p>
          <a:r>
            <a:rPr lang="en-US" b="1"/>
            <a:t>Contract or seasonal work</a:t>
          </a:r>
          <a:endParaRPr lang="en-US"/>
        </a:p>
      </dgm:t>
    </dgm:pt>
    <dgm:pt modelId="{F5D554FE-5EBC-42D8-B3B9-04086C873B5B}" type="parTrans" cxnId="{D5EF48A2-7F5F-42D0-80CB-2F92CD37C820}">
      <dgm:prSet/>
      <dgm:spPr/>
      <dgm:t>
        <a:bodyPr/>
        <a:lstStyle/>
        <a:p>
          <a:endParaRPr lang="en-US"/>
        </a:p>
      </dgm:t>
    </dgm:pt>
    <dgm:pt modelId="{D6A7C594-EA33-45BF-A46A-2886973DAAC2}" type="sibTrans" cxnId="{D5EF48A2-7F5F-42D0-80CB-2F92CD37C820}">
      <dgm:prSet/>
      <dgm:spPr/>
      <dgm:t>
        <a:bodyPr/>
        <a:lstStyle/>
        <a:p>
          <a:endParaRPr lang="en-US"/>
        </a:p>
      </dgm:t>
    </dgm:pt>
    <dgm:pt modelId="{900E13D3-626F-45C8-8993-7179C04DF279}">
      <dgm:prSet/>
      <dgm:spPr/>
      <dgm:t>
        <a:bodyPr/>
        <a:lstStyle/>
        <a:p>
          <a:r>
            <a:rPr lang="en-US" b="1"/>
            <a:t>Gig work</a:t>
          </a:r>
          <a:endParaRPr lang="en-US"/>
        </a:p>
      </dgm:t>
    </dgm:pt>
    <dgm:pt modelId="{B352E686-8443-4A10-BCDC-8832981578A9}" type="parTrans" cxnId="{1E6D4B48-9346-4D4A-B772-2540C264FDA6}">
      <dgm:prSet/>
      <dgm:spPr/>
      <dgm:t>
        <a:bodyPr/>
        <a:lstStyle/>
        <a:p>
          <a:endParaRPr lang="en-US"/>
        </a:p>
      </dgm:t>
    </dgm:pt>
    <dgm:pt modelId="{B4204673-AC51-4940-943C-A19BE8F3A668}" type="sibTrans" cxnId="{1E6D4B48-9346-4D4A-B772-2540C264FDA6}">
      <dgm:prSet/>
      <dgm:spPr/>
      <dgm:t>
        <a:bodyPr/>
        <a:lstStyle/>
        <a:p>
          <a:endParaRPr lang="en-US"/>
        </a:p>
      </dgm:t>
    </dgm:pt>
    <dgm:pt modelId="{617106BB-4EEA-4BB0-8AD9-217BB526F9FF}">
      <dgm:prSet/>
      <dgm:spPr/>
      <dgm:t>
        <a:bodyPr/>
        <a:lstStyle/>
        <a:p>
          <a:r>
            <a:rPr lang="en-US"/>
            <a:t>Community Service or Volunteering</a:t>
          </a:r>
        </a:p>
      </dgm:t>
    </dgm:pt>
    <dgm:pt modelId="{3CB00D36-7D0C-48DD-A9E2-FF1FDAD7AF9B}" type="parTrans" cxnId="{61C78DE5-79B5-4885-9B1F-3686FE62B72F}">
      <dgm:prSet/>
      <dgm:spPr/>
      <dgm:t>
        <a:bodyPr/>
        <a:lstStyle/>
        <a:p>
          <a:endParaRPr lang="en-US"/>
        </a:p>
      </dgm:t>
    </dgm:pt>
    <dgm:pt modelId="{27E7CDBA-2379-44E0-9066-7410479C5853}" type="sibTrans" cxnId="{61C78DE5-79B5-4885-9B1F-3686FE62B72F}">
      <dgm:prSet/>
      <dgm:spPr/>
      <dgm:t>
        <a:bodyPr/>
        <a:lstStyle/>
        <a:p>
          <a:endParaRPr lang="en-US"/>
        </a:p>
      </dgm:t>
    </dgm:pt>
    <dgm:pt modelId="{7ECFCF31-522D-44B8-AEEE-1505311B9973}">
      <dgm:prSet/>
      <dgm:spPr/>
      <dgm:t>
        <a:bodyPr/>
        <a:lstStyle/>
        <a:p>
          <a:r>
            <a:rPr lang="en-US"/>
            <a:t>Nonprofit or charity</a:t>
          </a:r>
        </a:p>
      </dgm:t>
    </dgm:pt>
    <dgm:pt modelId="{B5C4BE4E-3434-4B58-8AF6-20955EF74C43}" type="parTrans" cxnId="{A164D9EB-FB30-4824-9E1B-26381DBBE5B2}">
      <dgm:prSet/>
      <dgm:spPr/>
      <dgm:t>
        <a:bodyPr/>
        <a:lstStyle/>
        <a:p>
          <a:endParaRPr lang="en-US"/>
        </a:p>
      </dgm:t>
    </dgm:pt>
    <dgm:pt modelId="{C9324F54-511B-4EA5-9697-4DF12B521C8B}" type="sibTrans" cxnId="{A164D9EB-FB30-4824-9E1B-26381DBBE5B2}">
      <dgm:prSet/>
      <dgm:spPr/>
      <dgm:t>
        <a:bodyPr/>
        <a:lstStyle/>
        <a:p>
          <a:endParaRPr lang="en-US"/>
        </a:p>
      </dgm:t>
    </dgm:pt>
    <dgm:pt modelId="{858F624C-078B-4379-ABFA-72DCED2A66E7}">
      <dgm:prSet/>
      <dgm:spPr/>
      <dgm:t>
        <a:bodyPr/>
        <a:lstStyle/>
        <a:p>
          <a:r>
            <a:rPr lang="en-US"/>
            <a:t>Church</a:t>
          </a:r>
        </a:p>
      </dgm:t>
    </dgm:pt>
    <dgm:pt modelId="{827C214C-B87B-42A1-AC01-06C39FE7EE0C}" type="parTrans" cxnId="{12D50237-5D58-466D-95C2-750B66A1CB55}">
      <dgm:prSet/>
      <dgm:spPr/>
      <dgm:t>
        <a:bodyPr/>
        <a:lstStyle/>
        <a:p>
          <a:endParaRPr lang="en-US"/>
        </a:p>
      </dgm:t>
    </dgm:pt>
    <dgm:pt modelId="{A959035D-4F70-4BB4-B4AB-70A365B1FCD4}" type="sibTrans" cxnId="{12D50237-5D58-466D-95C2-750B66A1CB55}">
      <dgm:prSet/>
      <dgm:spPr/>
      <dgm:t>
        <a:bodyPr/>
        <a:lstStyle/>
        <a:p>
          <a:endParaRPr lang="en-US"/>
        </a:p>
      </dgm:t>
    </dgm:pt>
    <dgm:pt modelId="{481B92A7-FA95-4C43-89BD-FA4662CA1640}">
      <dgm:prSet/>
      <dgm:spPr/>
      <dgm:t>
        <a:bodyPr/>
        <a:lstStyle/>
        <a:p>
          <a:r>
            <a:rPr lang="en-US" b="1"/>
            <a:t>Neighbor or personal connection</a:t>
          </a:r>
          <a:endParaRPr lang="en-US"/>
        </a:p>
      </dgm:t>
    </dgm:pt>
    <dgm:pt modelId="{25FE946C-86C3-47A4-AF41-624C9A5B5E97}" type="parTrans" cxnId="{0826F003-95D5-44CF-8973-D53CB98DC0F0}">
      <dgm:prSet/>
      <dgm:spPr/>
      <dgm:t>
        <a:bodyPr/>
        <a:lstStyle/>
        <a:p>
          <a:endParaRPr lang="en-US"/>
        </a:p>
      </dgm:t>
    </dgm:pt>
    <dgm:pt modelId="{CC5EFAAB-FA6C-4356-99F4-FDB789FC2D15}" type="sibTrans" cxnId="{0826F003-95D5-44CF-8973-D53CB98DC0F0}">
      <dgm:prSet/>
      <dgm:spPr/>
      <dgm:t>
        <a:bodyPr/>
        <a:lstStyle/>
        <a:p>
          <a:endParaRPr lang="en-US"/>
        </a:p>
      </dgm:t>
    </dgm:pt>
    <dgm:pt modelId="{D62DC24B-296D-4807-A4F9-A826C5DFAE8D}">
      <dgm:prSet/>
      <dgm:spPr/>
      <dgm:t>
        <a:bodyPr/>
        <a:lstStyle/>
        <a:p>
          <a:r>
            <a:rPr lang="en-US" b="1"/>
            <a:t>Oversight requirement</a:t>
          </a:r>
          <a:endParaRPr lang="en-US"/>
        </a:p>
      </dgm:t>
    </dgm:pt>
    <dgm:pt modelId="{C2BA9251-0C97-42BE-9E7C-6DFF25D345AD}" type="parTrans" cxnId="{67DEDCC1-2AA5-4165-A439-AFF7BCB8B2CB}">
      <dgm:prSet/>
      <dgm:spPr/>
      <dgm:t>
        <a:bodyPr/>
        <a:lstStyle/>
        <a:p>
          <a:endParaRPr lang="en-US"/>
        </a:p>
      </dgm:t>
    </dgm:pt>
    <dgm:pt modelId="{D6DB5295-6F61-4711-B7B0-767C1E6C57F6}" type="sibTrans" cxnId="{67DEDCC1-2AA5-4165-A439-AFF7BCB8B2CB}">
      <dgm:prSet/>
      <dgm:spPr/>
      <dgm:t>
        <a:bodyPr/>
        <a:lstStyle/>
        <a:p>
          <a:endParaRPr lang="en-US"/>
        </a:p>
      </dgm:t>
    </dgm:pt>
    <dgm:pt modelId="{EDFDDE62-1C6F-4B71-BBD3-82249AB77ECC}" type="pres">
      <dgm:prSet presAssocID="{F0AB6B00-33C3-46A3-969B-54768E34EF9C}" presName="linear" presStyleCnt="0">
        <dgm:presLayoutVars>
          <dgm:animLvl val="lvl"/>
          <dgm:resizeHandles val="exact"/>
        </dgm:presLayoutVars>
      </dgm:prSet>
      <dgm:spPr/>
    </dgm:pt>
    <dgm:pt modelId="{F716C05F-0C39-425E-B5C8-D5ACEA68C8FC}" type="pres">
      <dgm:prSet presAssocID="{5594C740-D323-489A-8255-6774EAB47B04}" presName="parentText" presStyleLbl="node1" presStyleIdx="0" presStyleCnt="2">
        <dgm:presLayoutVars>
          <dgm:chMax val="0"/>
          <dgm:bulletEnabled val="1"/>
        </dgm:presLayoutVars>
      </dgm:prSet>
      <dgm:spPr/>
    </dgm:pt>
    <dgm:pt modelId="{9365A402-B608-446A-9D60-0227CD48EB73}" type="pres">
      <dgm:prSet presAssocID="{5594C740-D323-489A-8255-6774EAB47B04}" presName="childText" presStyleLbl="revTx" presStyleIdx="0" presStyleCnt="2">
        <dgm:presLayoutVars>
          <dgm:bulletEnabled val="1"/>
        </dgm:presLayoutVars>
      </dgm:prSet>
      <dgm:spPr/>
    </dgm:pt>
    <dgm:pt modelId="{460E9083-7E3E-4AB2-A055-348079F38828}" type="pres">
      <dgm:prSet presAssocID="{617106BB-4EEA-4BB0-8AD9-217BB526F9FF}" presName="parentText" presStyleLbl="node1" presStyleIdx="1" presStyleCnt="2">
        <dgm:presLayoutVars>
          <dgm:chMax val="0"/>
          <dgm:bulletEnabled val="1"/>
        </dgm:presLayoutVars>
      </dgm:prSet>
      <dgm:spPr/>
    </dgm:pt>
    <dgm:pt modelId="{DAF2367C-DB30-4C07-9888-853022B5221C}" type="pres">
      <dgm:prSet presAssocID="{617106BB-4EEA-4BB0-8AD9-217BB526F9FF}" presName="childText" presStyleLbl="revTx" presStyleIdx="1" presStyleCnt="2">
        <dgm:presLayoutVars>
          <dgm:bulletEnabled val="1"/>
        </dgm:presLayoutVars>
      </dgm:prSet>
      <dgm:spPr/>
    </dgm:pt>
  </dgm:ptLst>
  <dgm:cxnLst>
    <dgm:cxn modelId="{0826F003-95D5-44CF-8973-D53CB98DC0F0}" srcId="{617106BB-4EEA-4BB0-8AD9-217BB526F9FF}" destId="{481B92A7-FA95-4C43-89BD-FA4662CA1640}" srcOrd="2" destOrd="0" parTransId="{25FE946C-86C3-47A4-AF41-624C9A5B5E97}" sibTransId="{CC5EFAAB-FA6C-4356-99F4-FDB789FC2D15}"/>
    <dgm:cxn modelId="{0FFF902D-AE43-4E73-8BF6-32DD3AD2FB7C}" type="presOf" srcId="{481B92A7-FA95-4C43-89BD-FA4662CA1640}" destId="{DAF2367C-DB30-4C07-9888-853022B5221C}" srcOrd="0" destOrd="2" presId="urn:microsoft.com/office/officeart/2005/8/layout/vList2"/>
    <dgm:cxn modelId="{12D50237-5D58-466D-95C2-750B66A1CB55}" srcId="{617106BB-4EEA-4BB0-8AD9-217BB526F9FF}" destId="{858F624C-078B-4379-ABFA-72DCED2A66E7}" srcOrd="1" destOrd="0" parTransId="{827C214C-B87B-42A1-AC01-06C39FE7EE0C}" sibTransId="{A959035D-4F70-4BB4-B4AB-70A365B1FCD4}"/>
    <dgm:cxn modelId="{D7A38239-2218-4E30-8757-3138D2F1E119}" srcId="{5594C740-D323-489A-8255-6774EAB47B04}" destId="{589DB069-4DF0-4D0A-A13A-EB07AFBA98B8}" srcOrd="1" destOrd="0" parTransId="{C7DE0BEE-85F4-4F3A-9C27-6A1F186E2ECE}" sibTransId="{AE6C1A5E-48EA-49C1-8BE8-3C34C7D3591F}"/>
    <dgm:cxn modelId="{DF1EE640-EA5B-43B4-8FC6-2C1032691AD5}" type="presOf" srcId="{7ECFCF31-522D-44B8-AEEE-1505311B9973}" destId="{DAF2367C-DB30-4C07-9888-853022B5221C}" srcOrd="0" destOrd="0" presId="urn:microsoft.com/office/officeart/2005/8/layout/vList2"/>
    <dgm:cxn modelId="{F1419261-FC35-49FE-B87E-81F52A6EEB17}" type="presOf" srcId="{F0AB6B00-33C3-46A3-969B-54768E34EF9C}" destId="{EDFDDE62-1C6F-4B71-BBD3-82249AB77ECC}" srcOrd="0" destOrd="0" presId="urn:microsoft.com/office/officeart/2005/8/layout/vList2"/>
    <dgm:cxn modelId="{C61E5D64-CC43-4596-A98B-F3F9C0D9627B}" type="presOf" srcId="{617106BB-4EEA-4BB0-8AD9-217BB526F9FF}" destId="{460E9083-7E3E-4AB2-A055-348079F38828}" srcOrd="0" destOrd="0" presId="urn:microsoft.com/office/officeart/2005/8/layout/vList2"/>
    <dgm:cxn modelId="{1E6D4B48-9346-4D4A-B772-2540C264FDA6}" srcId="{5594C740-D323-489A-8255-6774EAB47B04}" destId="{900E13D3-626F-45C8-8993-7179C04DF279}" srcOrd="3" destOrd="0" parTransId="{B352E686-8443-4A10-BCDC-8832981578A9}" sibTransId="{B4204673-AC51-4940-943C-A19BE8F3A668}"/>
    <dgm:cxn modelId="{D63D506D-A95F-43CB-808C-522C9578A1BF}" type="presOf" srcId="{900E13D3-626F-45C8-8993-7179C04DF279}" destId="{9365A402-B608-446A-9D60-0227CD48EB73}" srcOrd="0" destOrd="3" presId="urn:microsoft.com/office/officeart/2005/8/layout/vList2"/>
    <dgm:cxn modelId="{4795A587-5DBB-477F-8118-A77280443C03}" type="presOf" srcId="{5594C740-D323-489A-8255-6774EAB47B04}" destId="{F716C05F-0C39-425E-B5C8-D5ACEA68C8FC}" srcOrd="0" destOrd="0" presId="urn:microsoft.com/office/officeart/2005/8/layout/vList2"/>
    <dgm:cxn modelId="{AAB4D88A-4847-45A3-AC32-14DF24F7DCFA}" type="presOf" srcId="{D62DC24B-296D-4807-A4F9-A826C5DFAE8D}" destId="{DAF2367C-DB30-4C07-9888-853022B5221C}" srcOrd="0" destOrd="3" presId="urn:microsoft.com/office/officeart/2005/8/layout/vList2"/>
    <dgm:cxn modelId="{D5EF48A2-7F5F-42D0-80CB-2F92CD37C820}" srcId="{5594C740-D323-489A-8255-6774EAB47B04}" destId="{DB920FCB-526D-42A3-9940-5E1DFD71F758}" srcOrd="2" destOrd="0" parTransId="{F5D554FE-5EBC-42D8-B3B9-04086C873B5B}" sibTransId="{D6A7C594-EA33-45BF-A46A-2886973DAAC2}"/>
    <dgm:cxn modelId="{D9D50CB8-9A05-4BEA-89F7-65F6EA7C5D29}" type="presOf" srcId="{858F624C-078B-4379-ABFA-72DCED2A66E7}" destId="{DAF2367C-DB30-4C07-9888-853022B5221C}" srcOrd="0" destOrd="1" presId="urn:microsoft.com/office/officeart/2005/8/layout/vList2"/>
    <dgm:cxn modelId="{67DEDCC1-2AA5-4165-A439-AFF7BCB8B2CB}" srcId="{617106BB-4EEA-4BB0-8AD9-217BB526F9FF}" destId="{D62DC24B-296D-4807-A4F9-A826C5DFAE8D}" srcOrd="3" destOrd="0" parTransId="{C2BA9251-0C97-42BE-9E7C-6DFF25D345AD}" sibTransId="{D6DB5295-6F61-4711-B7B0-767C1E6C57F6}"/>
    <dgm:cxn modelId="{00CA4FCD-C03D-4582-8EFB-56B972EFC4C0}" type="presOf" srcId="{589DB069-4DF0-4D0A-A13A-EB07AFBA98B8}" destId="{9365A402-B608-446A-9D60-0227CD48EB73}" srcOrd="0" destOrd="1" presId="urn:microsoft.com/office/officeart/2005/8/layout/vList2"/>
    <dgm:cxn modelId="{345EDFD5-9DCD-4BE2-BC7F-65316A31F227}" type="presOf" srcId="{DB920FCB-526D-42A3-9940-5E1DFD71F758}" destId="{9365A402-B608-446A-9D60-0227CD48EB73}" srcOrd="0" destOrd="2" presId="urn:microsoft.com/office/officeart/2005/8/layout/vList2"/>
    <dgm:cxn modelId="{1BC48AD6-80EA-4B60-A888-76956C95755B}" type="presOf" srcId="{06C4201A-AE5E-4FBC-9DA9-551BCDC68062}" destId="{9365A402-B608-446A-9D60-0227CD48EB73}" srcOrd="0" destOrd="0" presId="urn:microsoft.com/office/officeart/2005/8/layout/vList2"/>
    <dgm:cxn modelId="{61C78DE5-79B5-4885-9B1F-3686FE62B72F}" srcId="{F0AB6B00-33C3-46A3-969B-54768E34EF9C}" destId="{617106BB-4EEA-4BB0-8AD9-217BB526F9FF}" srcOrd="1" destOrd="0" parTransId="{3CB00D36-7D0C-48DD-A9E2-FF1FDAD7AF9B}" sibTransId="{27E7CDBA-2379-44E0-9066-7410479C5853}"/>
    <dgm:cxn modelId="{A164D9EB-FB30-4824-9E1B-26381DBBE5B2}" srcId="{617106BB-4EEA-4BB0-8AD9-217BB526F9FF}" destId="{7ECFCF31-522D-44B8-AEEE-1505311B9973}" srcOrd="0" destOrd="0" parTransId="{B5C4BE4E-3434-4B58-8AF6-20955EF74C43}" sibTransId="{C9324F54-511B-4EA5-9697-4DF12B521C8B}"/>
    <dgm:cxn modelId="{89BD85EC-C751-48DC-AD91-A518870CF0C1}" srcId="{5594C740-D323-489A-8255-6774EAB47B04}" destId="{06C4201A-AE5E-4FBC-9DA9-551BCDC68062}" srcOrd="0" destOrd="0" parTransId="{D21B7E78-5F0A-4B13-BFC7-456E717273E8}" sibTransId="{14D1C4DC-DFA8-4BCE-B974-C8F2680B325C}"/>
    <dgm:cxn modelId="{83C498F9-5AEC-45BD-AFE3-E50B6A042EFC}" srcId="{F0AB6B00-33C3-46A3-969B-54768E34EF9C}" destId="{5594C740-D323-489A-8255-6774EAB47B04}" srcOrd="0" destOrd="0" parTransId="{816C31E2-DF83-4C06-9337-DA333F860677}" sibTransId="{F97A4759-6D0C-42A7-8FEF-9F48F6BD9FF7}"/>
    <dgm:cxn modelId="{FEA89DBE-54B7-4250-B8B7-151CF117BE3F}" type="presParOf" srcId="{EDFDDE62-1C6F-4B71-BBD3-82249AB77ECC}" destId="{F716C05F-0C39-425E-B5C8-D5ACEA68C8FC}" srcOrd="0" destOrd="0" presId="urn:microsoft.com/office/officeart/2005/8/layout/vList2"/>
    <dgm:cxn modelId="{39333ED4-C920-48C3-B14F-A5CC5DC12C1E}" type="presParOf" srcId="{EDFDDE62-1C6F-4B71-BBD3-82249AB77ECC}" destId="{9365A402-B608-446A-9D60-0227CD48EB73}" srcOrd="1" destOrd="0" presId="urn:microsoft.com/office/officeart/2005/8/layout/vList2"/>
    <dgm:cxn modelId="{FFD6A2CF-19B2-42B7-98FC-3A244670C538}" type="presParOf" srcId="{EDFDDE62-1C6F-4B71-BBD3-82249AB77ECC}" destId="{460E9083-7E3E-4AB2-A055-348079F38828}" srcOrd="2" destOrd="0" presId="urn:microsoft.com/office/officeart/2005/8/layout/vList2"/>
    <dgm:cxn modelId="{A92A4981-7CEB-4505-A7B0-9F61C56C91A3}" type="presParOf" srcId="{EDFDDE62-1C6F-4B71-BBD3-82249AB77ECC}" destId="{DAF2367C-DB30-4C07-9888-853022B5221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EE835-8F03-4329-A77D-3BD84A0F3A12}">
      <dsp:nvSpPr>
        <dsp:cNvPr id="0" name=""/>
        <dsp:cNvSpPr/>
      </dsp:nvSpPr>
      <dsp:spPr>
        <a:xfrm>
          <a:off x="0" y="1805"/>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E1B981-4D42-45FF-AE91-08037EB4F7BE}">
      <dsp:nvSpPr>
        <dsp:cNvPr id="0" name=""/>
        <dsp:cNvSpPr/>
      </dsp:nvSpPr>
      <dsp:spPr>
        <a:xfrm>
          <a:off x="276881" y="207750"/>
          <a:ext cx="503420" cy="5034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D58454-B90B-4176-8BD1-20CC528E4E60}">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422400">
            <a:lnSpc>
              <a:spcPct val="100000"/>
            </a:lnSpc>
            <a:spcBef>
              <a:spcPct val="0"/>
            </a:spcBef>
            <a:spcAft>
              <a:spcPct val="35000"/>
            </a:spcAft>
            <a:buNone/>
          </a:pPr>
          <a:r>
            <a:rPr lang="en-US" sz="3200" kern="1200" dirty="0"/>
            <a:t>Welcome and Introductions</a:t>
          </a:r>
        </a:p>
      </dsp:txBody>
      <dsp:txXfrm>
        <a:off x="1057183" y="1805"/>
        <a:ext cx="9458416" cy="915310"/>
      </dsp:txXfrm>
    </dsp:sp>
    <dsp:sp modelId="{20DCF84C-2680-48B1-8352-8381806A5639}">
      <dsp:nvSpPr>
        <dsp:cNvPr id="0" name=""/>
        <dsp:cNvSpPr/>
      </dsp:nvSpPr>
      <dsp:spPr>
        <a:xfrm>
          <a:off x="0" y="1145944"/>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5CC4EB-3F94-47C4-873A-72F0FF66E018}">
      <dsp:nvSpPr>
        <dsp:cNvPr id="0" name=""/>
        <dsp:cNvSpPr/>
      </dsp:nvSpPr>
      <dsp:spPr>
        <a:xfrm>
          <a:off x="276881" y="1351889"/>
          <a:ext cx="503420" cy="5034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E337A1-502C-448A-9926-AE92CFC95595}">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422400">
            <a:lnSpc>
              <a:spcPct val="100000"/>
            </a:lnSpc>
            <a:spcBef>
              <a:spcPct val="0"/>
            </a:spcBef>
            <a:spcAft>
              <a:spcPct val="35000"/>
            </a:spcAft>
            <a:buNone/>
          </a:pPr>
          <a:r>
            <a:rPr lang="en-US" sz="3200" kern="1200" dirty="0"/>
            <a:t>Medicaid Updates and Eligibility Reminders</a:t>
          </a:r>
        </a:p>
      </dsp:txBody>
      <dsp:txXfrm>
        <a:off x="1057183" y="1145944"/>
        <a:ext cx="9458416" cy="915310"/>
      </dsp:txXfrm>
    </dsp:sp>
    <dsp:sp modelId="{F9DA979D-A5AE-4D2D-9983-A6E6BA158EF4}">
      <dsp:nvSpPr>
        <dsp:cNvPr id="0" name=""/>
        <dsp:cNvSpPr/>
      </dsp:nvSpPr>
      <dsp:spPr>
        <a:xfrm>
          <a:off x="0" y="2290082"/>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68AB98-4FA3-4BB2-A44E-E9EB2D6DA069}">
      <dsp:nvSpPr>
        <dsp:cNvPr id="0" name=""/>
        <dsp:cNvSpPr/>
      </dsp:nvSpPr>
      <dsp:spPr>
        <a:xfrm>
          <a:off x="276881" y="2496027"/>
          <a:ext cx="503420" cy="5034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65AA85-8A8D-45DF-BE3E-EFBC5C399AA7}">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422400">
            <a:lnSpc>
              <a:spcPct val="100000"/>
            </a:lnSpc>
            <a:spcBef>
              <a:spcPct val="0"/>
            </a:spcBef>
            <a:spcAft>
              <a:spcPct val="35000"/>
            </a:spcAft>
            <a:buNone/>
          </a:pPr>
          <a:r>
            <a:rPr lang="en-US" sz="3200" kern="1200" dirty="0"/>
            <a:t>Community Engagement and Exemptions</a:t>
          </a:r>
        </a:p>
      </dsp:txBody>
      <dsp:txXfrm>
        <a:off x="1057183" y="2290082"/>
        <a:ext cx="9458416" cy="915310"/>
      </dsp:txXfrm>
    </dsp:sp>
    <dsp:sp modelId="{708A2CF6-D202-4457-BDC5-2803EFD9388C}">
      <dsp:nvSpPr>
        <dsp:cNvPr id="0" name=""/>
        <dsp:cNvSpPr/>
      </dsp:nvSpPr>
      <dsp:spPr>
        <a:xfrm>
          <a:off x="0" y="3434221"/>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86CDC3-AEFD-4B81-B34B-06CFC6C453E6}">
      <dsp:nvSpPr>
        <dsp:cNvPr id="0" name=""/>
        <dsp:cNvSpPr/>
      </dsp:nvSpPr>
      <dsp:spPr>
        <a:xfrm>
          <a:off x="276881" y="3640166"/>
          <a:ext cx="503420" cy="5034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42E486-B5D2-4F5F-A318-00BB82D2F474}">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422400">
            <a:lnSpc>
              <a:spcPct val="100000"/>
            </a:lnSpc>
            <a:spcBef>
              <a:spcPct val="0"/>
            </a:spcBef>
            <a:spcAft>
              <a:spcPct val="35000"/>
            </a:spcAft>
            <a:buNone/>
          </a:pPr>
          <a:r>
            <a:rPr lang="en-US" sz="3200" kern="1200"/>
            <a:t>What’s Next?</a:t>
          </a:r>
        </a:p>
      </dsp:txBody>
      <dsp:txXfrm>
        <a:off x="1057183" y="3434221"/>
        <a:ext cx="9458416" cy="9153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F12A1-3371-4EA5-ADD4-564F13CEF838}">
      <dsp:nvSpPr>
        <dsp:cNvPr id="0" name=""/>
        <dsp:cNvSpPr/>
      </dsp:nvSpPr>
      <dsp:spPr>
        <a:xfrm>
          <a:off x="1142849" y="1794"/>
          <a:ext cx="2364100" cy="141846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American Indians and Alaska Natives</a:t>
          </a:r>
        </a:p>
      </dsp:txBody>
      <dsp:txXfrm>
        <a:off x="1142849" y="1794"/>
        <a:ext cx="2364100" cy="1418460"/>
      </dsp:txXfrm>
    </dsp:sp>
    <dsp:sp modelId="{2E09FD0E-C156-4F14-9881-959939544D5B}">
      <dsp:nvSpPr>
        <dsp:cNvPr id="0" name=""/>
        <dsp:cNvSpPr/>
      </dsp:nvSpPr>
      <dsp:spPr>
        <a:xfrm>
          <a:off x="3743360" y="1794"/>
          <a:ext cx="2364100" cy="141846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Children 18 and younger</a:t>
          </a:r>
        </a:p>
      </dsp:txBody>
      <dsp:txXfrm>
        <a:off x="3743360" y="1794"/>
        <a:ext cx="2364100" cy="1418460"/>
      </dsp:txXfrm>
    </dsp:sp>
    <dsp:sp modelId="{DC972BA0-9241-42FB-A506-EF0578C56FA4}">
      <dsp:nvSpPr>
        <dsp:cNvPr id="0" name=""/>
        <dsp:cNvSpPr/>
      </dsp:nvSpPr>
      <dsp:spPr>
        <a:xfrm>
          <a:off x="6343871" y="1794"/>
          <a:ext cx="2364100" cy="141846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Adults 65 and older</a:t>
          </a:r>
        </a:p>
      </dsp:txBody>
      <dsp:txXfrm>
        <a:off x="6343871" y="1794"/>
        <a:ext cx="2364100" cy="1418460"/>
      </dsp:txXfrm>
    </dsp:sp>
    <dsp:sp modelId="{5968893A-308B-4B41-8458-606454611A5A}">
      <dsp:nvSpPr>
        <dsp:cNvPr id="0" name=""/>
        <dsp:cNvSpPr/>
      </dsp:nvSpPr>
      <dsp:spPr>
        <a:xfrm>
          <a:off x="1142849" y="1656665"/>
          <a:ext cx="2364100" cy="141846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Pregnant people and postpartum</a:t>
          </a:r>
        </a:p>
      </dsp:txBody>
      <dsp:txXfrm>
        <a:off x="1142849" y="1656665"/>
        <a:ext cx="2364100" cy="1418460"/>
      </dsp:txXfrm>
    </dsp:sp>
    <dsp:sp modelId="{136649F6-541D-459F-96FB-E398859892C1}">
      <dsp:nvSpPr>
        <dsp:cNvPr id="0" name=""/>
        <dsp:cNvSpPr/>
      </dsp:nvSpPr>
      <dsp:spPr>
        <a:xfrm>
          <a:off x="3743360" y="1656665"/>
          <a:ext cx="2364100" cy="141846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Parents or caregivers of children 13 and younger</a:t>
          </a:r>
        </a:p>
      </dsp:txBody>
      <dsp:txXfrm>
        <a:off x="3743360" y="1656665"/>
        <a:ext cx="2364100" cy="1418460"/>
      </dsp:txXfrm>
    </dsp:sp>
    <dsp:sp modelId="{6E5FE110-33A7-4A4B-8DF4-846CD3AB4422}">
      <dsp:nvSpPr>
        <dsp:cNvPr id="0" name=""/>
        <dsp:cNvSpPr/>
      </dsp:nvSpPr>
      <dsp:spPr>
        <a:xfrm>
          <a:off x="6343871" y="1656665"/>
          <a:ext cx="2364100" cy="141846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Parents or caregivers of people with disabilities</a:t>
          </a:r>
        </a:p>
      </dsp:txBody>
      <dsp:txXfrm>
        <a:off x="6343871" y="1656665"/>
        <a:ext cx="2364100" cy="1418460"/>
      </dsp:txXfrm>
    </dsp:sp>
    <dsp:sp modelId="{282B172B-B87F-45AB-81BD-57932E1FA416}">
      <dsp:nvSpPr>
        <dsp:cNvPr id="0" name=""/>
        <dsp:cNvSpPr/>
      </dsp:nvSpPr>
      <dsp:spPr>
        <a:xfrm>
          <a:off x="1142849" y="3311535"/>
          <a:ext cx="2364100" cy="141846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Disabled veterans</a:t>
          </a:r>
        </a:p>
      </dsp:txBody>
      <dsp:txXfrm>
        <a:off x="1142849" y="3311535"/>
        <a:ext cx="2364100" cy="1418460"/>
      </dsp:txXfrm>
    </dsp:sp>
    <dsp:sp modelId="{EC131184-ED71-48A7-B3CF-522B6E2A9C7C}">
      <dsp:nvSpPr>
        <dsp:cNvPr id="0" name=""/>
        <dsp:cNvSpPr/>
      </dsp:nvSpPr>
      <dsp:spPr>
        <a:xfrm>
          <a:off x="3743360" y="3311535"/>
          <a:ext cx="2364100" cy="141846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Medicare-eligible people</a:t>
          </a:r>
        </a:p>
      </dsp:txBody>
      <dsp:txXfrm>
        <a:off x="3743360" y="3311535"/>
        <a:ext cx="2364100" cy="1418460"/>
      </dsp:txXfrm>
    </dsp:sp>
    <dsp:sp modelId="{BA4B1ACD-AC6F-4FC3-8B3E-D4799598B54F}">
      <dsp:nvSpPr>
        <dsp:cNvPr id="0" name=""/>
        <dsp:cNvSpPr/>
      </dsp:nvSpPr>
      <dsp:spPr>
        <a:xfrm>
          <a:off x="6343871" y="3311535"/>
          <a:ext cx="2364100" cy="141846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Incarcerated or recently released </a:t>
          </a:r>
        </a:p>
      </dsp:txBody>
      <dsp:txXfrm>
        <a:off x="6343871" y="3311535"/>
        <a:ext cx="2364100" cy="14184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9DAC1-8EBD-4F74-B43B-B83E09ED1EC9}">
      <dsp:nvSpPr>
        <dsp:cNvPr id="0" name=""/>
        <dsp:cNvSpPr/>
      </dsp:nvSpPr>
      <dsp:spPr>
        <a:xfrm>
          <a:off x="0" y="332919"/>
          <a:ext cx="10515600" cy="174915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Medically Frail</a:t>
          </a:r>
        </a:p>
      </dsp:txBody>
      <dsp:txXfrm>
        <a:off x="85386" y="418305"/>
        <a:ext cx="10344828" cy="1578378"/>
      </dsp:txXfrm>
    </dsp:sp>
    <dsp:sp modelId="{EEFEC592-8183-44A3-BE71-06D8BE1AE54C}">
      <dsp:nvSpPr>
        <dsp:cNvPr id="0" name=""/>
        <dsp:cNvSpPr/>
      </dsp:nvSpPr>
      <dsp:spPr>
        <a:xfrm>
          <a:off x="0" y="2269269"/>
          <a:ext cx="10515600" cy="174915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People enrolled in treatment programs for substance use disorders</a:t>
          </a:r>
        </a:p>
      </dsp:txBody>
      <dsp:txXfrm>
        <a:off x="85386" y="2354655"/>
        <a:ext cx="10344828" cy="15783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E9E0D-4663-4435-AC0D-7093B500E8DB}">
      <dsp:nvSpPr>
        <dsp:cNvPr id="0" name=""/>
        <dsp:cNvSpPr/>
      </dsp:nvSpPr>
      <dsp:spPr>
        <a:xfrm rot="10800000">
          <a:off x="0" y="0"/>
          <a:ext cx="6320117" cy="1804106"/>
        </a:xfrm>
        <a:prstGeom prst="trapezoid">
          <a:avLst>
            <a:gd name="adj" fmla="val 5838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b="1" kern="1200">
              <a:ln>
                <a:solidFill>
                  <a:schemeClr val="tx2"/>
                </a:solidFill>
              </a:ln>
              <a:solidFill>
                <a:schemeClr val="bg1"/>
              </a:solidFill>
            </a:rPr>
            <a:t>65,255 Medicaid Expansion enrollees</a:t>
          </a:r>
        </a:p>
      </dsp:txBody>
      <dsp:txXfrm rot="-10800000">
        <a:off x="1106020" y="0"/>
        <a:ext cx="4108076" cy="1804106"/>
      </dsp:txXfrm>
    </dsp:sp>
    <dsp:sp modelId="{CEB0B342-7B73-410C-900F-C29BE4237447}">
      <dsp:nvSpPr>
        <dsp:cNvPr id="0" name=""/>
        <dsp:cNvSpPr/>
      </dsp:nvSpPr>
      <dsp:spPr>
        <a:xfrm rot="10800000">
          <a:off x="1053352" y="1804106"/>
          <a:ext cx="4213411" cy="1804106"/>
        </a:xfrm>
        <a:prstGeom prst="trapezoid">
          <a:avLst>
            <a:gd name="adj" fmla="val 5838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b="1" kern="1200">
              <a:ln>
                <a:solidFill>
                  <a:schemeClr val="tx2"/>
                </a:solidFill>
              </a:ln>
              <a:solidFill>
                <a:schemeClr val="bg1"/>
              </a:solidFill>
            </a:rPr>
            <a:t>52,451 exempt</a:t>
          </a:r>
        </a:p>
      </dsp:txBody>
      <dsp:txXfrm rot="-10800000">
        <a:off x="1790699" y="1804106"/>
        <a:ext cx="2738717" cy="1804106"/>
      </dsp:txXfrm>
    </dsp:sp>
    <dsp:sp modelId="{C70BF359-90E9-4BB1-A4C7-66F547703FB1}">
      <dsp:nvSpPr>
        <dsp:cNvPr id="0" name=""/>
        <dsp:cNvSpPr/>
      </dsp:nvSpPr>
      <dsp:spPr>
        <a:xfrm rot="10800000">
          <a:off x="2106705" y="3608212"/>
          <a:ext cx="2106705" cy="1804106"/>
        </a:xfrm>
        <a:prstGeom prst="trapezoid">
          <a:avLst>
            <a:gd name="adj" fmla="val 5838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b="1" kern="1200">
              <a:ln w="12700">
                <a:solidFill>
                  <a:schemeClr val="tx2"/>
                </a:solidFill>
              </a:ln>
              <a:solidFill>
                <a:srgbClr val="FFC000"/>
              </a:solidFill>
            </a:rPr>
            <a:t>12,804</a:t>
          </a:r>
        </a:p>
      </dsp:txBody>
      <dsp:txXfrm rot="-10800000">
        <a:off x="2106705" y="3608212"/>
        <a:ext cx="2106705" cy="18041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3D09A-35BD-4835-9B07-4A0539C7AA38}">
      <dsp:nvSpPr>
        <dsp:cNvPr id="0" name=""/>
        <dsp:cNvSpPr/>
      </dsp:nvSpPr>
      <dsp:spPr>
        <a:xfrm>
          <a:off x="0" y="1305401"/>
          <a:ext cx="10515600" cy="174053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74AFD0-460F-4EC4-9FEE-6FDBEE9E041E}">
      <dsp:nvSpPr>
        <dsp:cNvPr id="0" name=""/>
        <dsp:cNvSpPr/>
      </dsp:nvSpPr>
      <dsp:spPr>
        <a:xfrm>
          <a:off x="470426" y="21269"/>
          <a:ext cx="1513414"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b="1" kern="1200"/>
            <a:t>July – September 2026</a:t>
          </a:r>
          <a:endParaRPr lang="en-US" sz="2000" kern="1200"/>
        </a:p>
      </dsp:txBody>
      <dsp:txXfrm>
        <a:off x="470426" y="21269"/>
        <a:ext cx="1513414" cy="1740535"/>
      </dsp:txXfrm>
    </dsp:sp>
    <dsp:sp modelId="{3159E39D-E30F-4BF8-B0B6-EE2CDAE36AC2}">
      <dsp:nvSpPr>
        <dsp:cNvPr id="0" name=""/>
        <dsp:cNvSpPr/>
      </dsp:nvSpPr>
      <dsp:spPr>
        <a:xfrm>
          <a:off x="1030838" y="1936837"/>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C9621A-D625-4D86-B190-9AF3287B4193}">
      <dsp:nvSpPr>
        <dsp:cNvPr id="0" name=""/>
        <dsp:cNvSpPr/>
      </dsp:nvSpPr>
      <dsp:spPr>
        <a:xfrm>
          <a:off x="631090" y="2610802"/>
          <a:ext cx="1513414"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a:t>CE assessed for renewals and new applications during this time. </a:t>
          </a:r>
          <a:r>
            <a:rPr lang="en-US" sz="1500" b="1" kern="1200"/>
            <a:t>Those who do not meet requirements will be approved and will not be disenrolled </a:t>
          </a:r>
          <a:r>
            <a:rPr lang="en-US" sz="1500" kern="1200"/>
            <a:t>– referred to </a:t>
          </a:r>
          <a:r>
            <a:rPr lang="en-US" sz="1500" kern="1200" err="1"/>
            <a:t>Helplink</a:t>
          </a:r>
          <a:endParaRPr lang="en-US" sz="1500" kern="1200"/>
        </a:p>
      </dsp:txBody>
      <dsp:txXfrm>
        <a:off x="631090" y="2610802"/>
        <a:ext cx="1513414" cy="1740535"/>
      </dsp:txXfrm>
    </dsp:sp>
    <dsp:sp modelId="{6EA3F5B1-75B6-488A-82D7-88EB27C237BD}">
      <dsp:nvSpPr>
        <dsp:cNvPr id="0" name=""/>
        <dsp:cNvSpPr/>
      </dsp:nvSpPr>
      <dsp:spPr>
        <a:xfrm>
          <a:off x="1025041" y="1947471"/>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B37066-D8CA-4BEC-AFB3-B8805381ED0C}">
      <dsp:nvSpPr>
        <dsp:cNvPr id="0" name=""/>
        <dsp:cNvSpPr/>
      </dsp:nvSpPr>
      <dsp:spPr>
        <a:xfrm>
          <a:off x="3457210" y="10634"/>
          <a:ext cx="1513414"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b="1" kern="1200"/>
            <a:t>After September 2026</a:t>
          </a:r>
        </a:p>
      </dsp:txBody>
      <dsp:txXfrm>
        <a:off x="3457210" y="10634"/>
        <a:ext cx="1513414" cy="1740535"/>
      </dsp:txXfrm>
    </dsp:sp>
    <dsp:sp modelId="{F215A4A9-994E-42B8-BBB4-DC5EC7B2C83D}">
      <dsp:nvSpPr>
        <dsp:cNvPr id="0" name=""/>
        <dsp:cNvSpPr/>
      </dsp:nvSpPr>
      <dsp:spPr>
        <a:xfrm>
          <a:off x="3932560" y="1979367"/>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10F413-D235-4C76-B3E8-0B1734C01B88}">
      <dsp:nvSpPr>
        <dsp:cNvPr id="0" name=""/>
        <dsp:cNvSpPr/>
      </dsp:nvSpPr>
      <dsp:spPr>
        <a:xfrm>
          <a:off x="3412352" y="2610802"/>
          <a:ext cx="1513414"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dirty="0"/>
            <a:t>New applications that do not meet CE requirements will be denied. Renewals after this month that do not meet requirements will be given notice and closed after 30 days.</a:t>
          </a:r>
        </a:p>
      </dsp:txBody>
      <dsp:txXfrm>
        <a:off x="3412352" y="2610802"/>
        <a:ext cx="1513414" cy="1740535"/>
      </dsp:txXfrm>
    </dsp:sp>
    <dsp:sp modelId="{D6476228-8C70-4108-8231-B80A94A5151E}">
      <dsp:nvSpPr>
        <dsp:cNvPr id="0" name=""/>
        <dsp:cNvSpPr/>
      </dsp:nvSpPr>
      <dsp:spPr>
        <a:xfrm>
          <a:off x="3937397" y="1990001"/>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A0BC10-ADDB-4440-A0C6-DAE8B1C4574A}">
      <dsp:nvSpPr>
        <dsp:cNvPr id="0" name=""/>
        <dsp:cNvSpPr/>
      </dsp:nvSpPr>
      <dsp:spPr>
        <a:xfrm>
          <a:off x="6358940" y="0"/>
          <a:ext cx="1513414"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b="1" kern="1200"/>
            <a:t>January 1 2027</a:t>
          </a:r>
        </a:p>
      </dsp:txBody>
      <dsp:txXfrm>
        <a:off x="6358940" y="0"/>
        <a:ext cx="1513414" cy="1740535"/>
      </dsp:txXfrm>
    </dsp:sp>
    <dsp:sp modelId="{C0949555-C9E4-4128-82E7-6189FC6B7917}">
      <dsp:nvSpPr>
        <dsp:cNvPr id="0" name=""/>
        <dsp:cNvSpPr/>
      </dsp:nvSpPr>
      <dsp:spPr>
        <a:xfrm>
          <a:off x="6898081"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C78FA7-A7AE-402D-8A43-B09F1382555F}">
      <dsp:nvSpPr>
        <dsp:cNvPr id="0" name=""/>
        <dsp:cNvSpPr/>
      </dsp:nvSpPr>
      <dsp:spPr>
        <a:xfrm>
          <a:off x="6509298" y="2610802"/>
          <a:ext cx="1513414"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b="0" kern="1200"/>
            <a:t>First disenrollments for not meeting CE requirements during renewal</a:t>
          </a:r>
        </a:p>
      </dsp:txBody>
      <dsp:txXfrm>
        <a:off x="6509298" y="2610802"/>
        <a:ext cx="1513414" cy="1740535"/>
      </dsp:txXfrm>
    </dsp:sp>
    <dsp:sp modelId="{46960F62-E1CC-44E6-A405-8D009315C16B}">
      <dsp:nvSpPr>
        <dsp:cNvPr id="0" name=""/>
        <dsp:cNvSpPr/>
      </dsp:nvSpPr>
      <dsp:spPr>
        <a:xfrm>
          <a:off x="6902913" y="1968736"/>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9DADF-D733-4891-B663-31155AC1C34D}">
      <dsp:nvSpPr>
        <dsp:cNvPr id="0" name=""/>
        <dsp:cNvSpPr/>
      </dsp:nvSpPr>
      <dsp:spPr>
        <a:xfrm>
          <a:off x="918418" y="1572"/>
          <a:ext cx="3344763" cy="20068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err="1"/>
            <a:t>Mentimeter</a:t>
          </a:r>
          <a:r>
            <a:rPr lang="en-US" sz="4700" kern="1200"/>
            <a:t> Questions</a:t>
          </a:r>
        </a:p>
      </dsp:txBody>
      <dsp:txXfrm>
        <a:off x="918418" y="1572"/>
        <a:ext cx="3344763" cy="2006857"/>
      </dsp:txXfrm>
    </dsp:sp>
    <dsp:sp modelId="{6675A843-DC52-474A-801A-A3C76BD7C416}">
      <dsp:nvSpPr>
        <dsp:cNvPr id="0" name=""/>
        <dsp:cNvSpPr/>
      </dsp:nvSpPr>
      <dsp:spPr>
        <a:xfrm>
          <a:off x="918418" y="2342907"/>
          <a:ext cx="3344763" cy="20068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a:t>Survey </a:t>
          </a:r>
        </a:p>
      </dsp:txBody>
      <dsp:txXfrm>
        <a:off x="918418" y="2342907"/>
        <a:ext cx="3344763" cy="200685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969EF-979F-4F65-9764-70778C2AF005}">
      <dsp:nvSpPr>
        <dsp:cNvPr id="0" name=""/>
        <dsp:cNvSpPr/>
      </dsp:nvSpPr>
      <dsp:spPr>
        <a:xfrm>
          <a:off x="0" y="53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AE0CA0-443F-4189-9F1B-B55E1689302D}">
      <dsp:nvSpPr>
        <dsp:cNvPr id="0" name=""/>
        <dsp:cNvSpPr/>
      </dsp:nvSpPr>
      <dsp:spPr>
        <a:xfrm>
          <a:off x="375988" y="280191"/>
          <a:ext cx="683614" cy="683614"/>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6A1163-A7A5-4573-A095-A48235AA2759}">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1. Make sure the OPA has the most up-to-date contact information for all people enrolled in Medicaid and Healthy MT Kids on an ongoing basis: </a:t>
          </a:r>
          <a:r>
            <a:rPr lang="en-US" sz="2100" kern="1200" dirty="0">
              <a:hlinkClick xmlns:r="http://schemas.openxmlformats.org/officeDocument/2006/relationships" r:id="rId2"/>
            </a:rPr>
            <a:t>Medicaid Change of Address Form: DPHHS (accessgov.com)</a:t>
          </a:r>
          <a:endParaRPr lang="en-US" sz="2100" kern="1200" dirty="0"/>
        </a:p>
      </dsp:txBody>
      <dsp:txXfrm>
        <a:off x="1435590" y="531"/>
        <a:ext cx="9080009" cy="1242935"/>
      </dsp:txXfrm>
    </dsp:sp>
    <dsp:sp modelId="{B5A58BCD-4D60-4A24-9952-663EE9318E86}">
      <dsp:nvSpPr>
        <dsp:cNvPr id="0" name=""/>
        <dsp:cNvSpPr/>
      </dsp:nvSpPr>
      <dsp:spPr>
        <a:xfrm>
          <a:off x="0" y="155420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A14BBF-B137-4FC0-8304-84D7B6D8C976}">
      <dsp:nvSpPr>
        <dsp:cNvPr id="0" name=""/>
        <dsp:cNvSpPr/>
      </dsp:nvSpPr>
      <dsp:spPr>
        <a:xfrm>
          <a:off x="375988" y="1833861"/>
          <a:ext cx="683614" cy="68361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7B13EA-7841-4714-BD43-F6464BD8232E}">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2. Help patients create accounts on apply.mt.gov (SSP), </a:t>
          </a:r>
          <a:r>
            <a:rPr lang="en-US" sz="2100" b="1" kern="1200"/>
            <a:t>link their cases</a:t>
          </a:r>
          <a:r>
            <a:rPr lang="en-US" sz="2100" kern="1200"/>
            <a:t> and </a:t>
          </a:r>
          <a:r>
            <a:rPr lang="en-US" sz="2100" b="1" kern="1200"/>
            <a:t>sign up to receive notification via both email and mail</a:t>
          </a:r>
        </a:p>
      </dsp:txBody>
      <dsp:txXfrm>
        <a:off x="1435590" y="1554201"/>
        <a:ext cx="9080009" cy="1242935"/>
      </dsp:txXfrm>
    </dsp:sp>
    <dsp:sp modelId="{50A368B2-FB05-476C-9FF6-325D4B4AD04D}">
      <dsp:nvSpPr>
        <dsp:cNvPr id="0" name=""/>
        <dsp:cNvSpPr/>
      </dsp:nvSpPr>
      <dsp:spPr>
        <a:xfrm>
          <a:off x="0" y="3107870"/>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EC6275-3DD7-4460-B88C-C6002BB3BD10}">
      <dsp:nvSpPr>
        <dsp:cNvPr id="0" name=""/>
        <dsp:cNvSpPr/>
      </dsp:nvSpPr>
      <dsp:spPr>
        <a:xfrm>
          <a:off x="375988" y="3387531"/>
          <a:ext cx="683614" cy="683614"/>
        </a:xfrm>
        <a:prstGeom prst="rect">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1A199E-F7D7-4458-A1C6-14E02D903CCE}">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b="1" kern="1200" dirty="0"/>
            <a:t>3. </a:t>
          </a:r>
          <a:r>
            <a:rPr lang="en-US" sz="2100" b="0" kern="1200" dirty="0"/>
            <a:t>Locate upcoming renewal dates for patients and clients in SSP during appointments </a:t>
          </a:r>
          <a:r>
            <a:rPr lang="en-US" sz="2100" b="1" kern="1200" dirty="0"/>
            <a:t>– focus on those with renewals in July-September of 2026</a:t>
          </a:r>
        </a:p>
      </dsp:txBody>
      <dsp:txXfrm>
        <a:off x="1435590" y="3107870"/>
        <a:ext cx="9080009" cy="124293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516EE-AAE8-4F25-90A5-8C8EA9B1546D}">
      <dsp:nvSpPr>
        <dsp:cNvPr id="0" name=""/>
        <dsp:cNvSpPr/>
      </dsp:nvSpPr>
      <dsp:spPr>
        <a:xfrm>
          <a:off x="679050" y="578168"/>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88821E-E216-466E-9148-676DC91765EA}">
      <dsp:nvSpPr>
        <dsp:cNvPr id="0" name=""/>
        <dsp:cNvSpPr/>
      </dsp:nvSpPr>
      <dsp:spPr>
        <a:xfrm>
          <a:off x="1081237" y="980356"/>
          <a:ext cx="1082812" cy="108281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6E0A53-1641-44B8-BAEB-DEBF75F0F4A8}">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t>DPHHS Partner Webinar</a:t>
          </a:r>
        </a:p>
      </dsp:txBody>
      <dsp:txXfrm>
        <a:off x="75768" y="3053169"/>
        <a:ext cx="3093750" cy="720000"/>
      </dsp:txXfrm>
    </dsp:sp>
    <dsp:sp modelId="{8A83F418-E83D-4629-A0F6-FC5A50AB2840}">
      <dsp:nvSpPr>
        <dsp:cNvPr id="0" name=""/>
        <dsp:cNvSpPr/>
      </dsp:nvSpPr>
      <dsp:spPr>
        <a:xfrm>
          <a:off x="4314206" y="578168"/>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F957D6-50F9-4242-9917-45AF2273DDE9}">
      <dsp:nvSpPr>
        <dsp:cNvPr id="0" name=""/>
        <dsp:cNvSpPr/>
      </dsp:nvSpPr>
      <dsp:spPr>
        <a:xfrm>
          <a:off x="4716393" y="980356"/>
          <a:ext cx="1082812" cy="1082812"/>
        </a:xfrm>
        <a:prstGeom prst="rect">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440BE6-BE3B-414D-8588-FFE7376A1ED4}">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t>Provider Outreach</a:t>
          </a:r>
        </a:p>
      </dsp:txBody>
      <dsp:txXfrm>
        <a:off x="3710925" y="3053169"/>
        <a:ext cx="3093750" cy="720000"/>
      </dsp:txXfrm>
    </dsp:sp>
    <dsp:sp modelId="{4921A49C-9A4B-4455-BEDC-0AE7B11ECE18}">
      <dsp:nvSpPr>
        <dsp:cNvPr id="0" name=""/>
        <dsp:cNvSpPr/>
      </dsp:nvSpPr>
      <dsp:spPr>
        <a:xfrm>
          <a:off x="7949362" y="578168"/>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3CC086-57DE-4678-903F-AE460934B71B}">
      <dsp:nvSpPr>
        <dsp:cNvPr id="0" name=""/>
        <dsp:cNvSpPr/>
      </dsp:nvSpPr>
      <dsp:spPr>
        <a:xfrm>
          <a:off x="8351550" y="980356"/>
          <a:ext cx="1082812" cy="108281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319CE0-7890-4A4E-BFF2-D5B87F48A21C}">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t>Community Assister Portal Implementation</a:t>
          </a:r>
        </a:p>
      </dsp:txBody>
      <dsp:txXfrm>
        <a:off x="7346081" y="3053169"/>
        <a:ext cx="3093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76C79-280C-4D55-8DAD-CED92B24DE8E}">
      <dsp:nvSpPr>
        <dsp:cNvPr id="0" name=""/>
        <dsp:cNvSpPr/>
      </dsp:nvSpPr>
      <dsp:spPr>
        <a:xfrm>
          <a:off x="12339975" y="1593249"/>
          <a:ext cx="139026" cy="3073837"/>
        </a:xfrm>
        <a:custGeom>
          <a:avLst/>
          <a:gdLst/>
          <a:ahLst/>
          <a:cxnLst/>
          <a:rect l="0" t="0" r="0" b="0"/>
          <a:pathLst>
            <a:path>
              <a:moveTo>
                <a:pt x="139026" y="0"/>
              </a:moveTo>
              <a:lnTo>
                <a:pt x="139026" y="3073837"/>
              </a:lnTo>
              <a:lnTo>
                <a:pt x="0" y="30738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43F162-8B21-48D6-A6C6-14250F97F666}">
      <dsp:nvSpPr>
        <dsp:cNvPr id="0" name=""/>
        <dsp:cNvSpPr/>
      </dsp:nvSpPr>
      <dsp:spPr>
        <a:xfrm>
          <a:off x="12479002" y="1593249"/>
          <a:ext cx="245495" cy="1774281"/>
        </a:xfrm>
        <a:custGeom>
          <a:avLst/>
          <a:gdLst/>
          <a:ahLst/>
          <a:cxnLst/>
          <a:rect l="0" t="0" r="0" b="0"/>
          <a:pathLst>
            <a:path>
              <a:moveTo>
                <a:pt x="0" y="0"/>
              </a:moveTo>
              <a:lnTo>
                <a:pt x="0" y="1774281"/>
              </a:lnTo>
              <a:lnTo>
                <a:pt x="245495" y="17742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D1AC8B-1CEA-4DB1-B001-FE559E65BB09}">
      <dsp:nvSpPr>
        <dsp:cNvPr id="0" name=""/>
        <dsp:cNvSpPr/>
      </dsp:nvSpPr>
      <dsp:spPr>
        <a:xfrm>
          <a:off x="12286734" y="1593249"/>
          <a:ext cx="192268" cy="2083039"/>
        </a:xfrm>
        <a:custGeom>
          <a:avLst/>
          <a:gdLst/>
          <a:ahLst/>
          <a:cxnLst/>
          <a:rect l="0" t="0" r="0" b="0"/>
          <a:pathLst>
            <a:path>
              <a:moveTo>
                <a:pt x="192268" y="0"/>
              </a:moveTo>
              <a:lnTo>
                <a:pt x="192268" y="2083039"/>
              </a:lnTo>
              <a:lnTo>
                <a:pt x="0" y="20830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24947C-A4EF-4AF0-85B2-B2A238B91E00}">
      <dsp:nvSpPr>
        <dsp:cNvPr id="0" name=""/>
        <dsp:cNvSpPr/>
      </dsp:nvSpPr>
      <dsp:spPr>
        <a:xfrm>
          <a:off x="12479002" y="1593249"/>
          <a:ext cx="224198" cy="772842"/>
        </a:xfrm>
        <a:custGeom>
          <a:avLst/>
          <a:gdLst/>
          <a:ahLst/>
          <a:cxnLst/>
          <a:rect l="0" t="0" r="0" b="0"/>
          <a:pathLst>
            <a:path>
              <a:moveTo>
                <a:pt x="0" y="0"/>
              </a:moveTo>
              <a:lnTo>
                <a:pt x="0" y="772842"/>
              </a:lnTo>
              <a:lnTo>
                <a:pt x="224198" y="7728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3D3551-1952-4C99-B782-5C8B2557D74D}">
      <dsp:nvSpPr>
        <dsp:cNvPr id="0" name=""/>
        <dsp:cNvSpPr/>
      </dsp:nvSpPr>
      <dsp:spPr>
        <a:xfrm>
          <a:off x="12254803" y="1593249"/>
          <a:ext cx="224198" cy="927749"/>
        </a:xfrm>
        <a:custGeom>
          <a:avLst/>
          <a:gdLst/>
          <a:ahLst/>
          <a:cxnLst/>
          <a:rect l="0" t="0" r="0" b="0"/>
          <a:pathLst>
            <a:path>
              <a:moveTo>
                <a:pt x="224198" y="0"/>
              </a:moveTo>
              <a:lnTo>
                <a:pt x="224198" y="927749"/>
              </a:lnTo>
              <a:lnTo>
                <a:pt x="0" y="9277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D2F30D-18DF-4585-82F9-116B55D96A7F}">
      <dsp:nvSpPr>
        <dsp:cNvPr id="0" name=""/>
        <dsp:cNvSpPr/>
      </dsp:nvSpPr>
      <dsp:spPr>
        <a:xfrm>
          <a:off x="7219469" y="589280"/>
          <a:ext cx="4546795" cy="647600"/>
        </a:xfrm>
        <a:custGeom>
          <a:avLst/>
          <a:gdLst/>
          <a:ahLst/>
          <a:cxnLst/>
          <a:rect l="0" t="0" r="0" b="0"/>
          <a:pathLst>
            <a:path>
              <a:moveTo>
                <a:pt x="0" y="0"/>
              </a:moveTo>
              <a:lnTo>
                <a:pt x="0" y="647600"/>
              </a:lnTo>
              <a:lnTo>
                <a:pt x="4546795" y="6476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06D7C7-D6E2-474D-B69D-FFE8FC544D3F}">
      <dsp:nvSpPr>
        <dsp:cNvPr id="0" name=""/>
        <dsp:cNvSpPr/>
      </dsp:nvSpPr>
      <dsp:spPr>
        <a:xfrm>
          <a:off x="8794619" y="1601367"/>
          <a:ext cx="149674" cy="2679893"/>
        </a:xfrm>
        <a:custGeom>
          <a:avLst/>
          <a:gdLst/>
          <a:ahLst/>
          <a:cxnLst/>
          <a:rect l="0" t="0" r="0" b="0"/>
          <a:pathLst>
            <a:path>
              <a:moveTo>
                <a:pt x="149674" y="0"/>
              </a:moveTo>
              <a:lnTo>
                <a:pt x="149674" y="2679893"/>
              </a:lnTo>
              <a:lnTo>
                <a:pt x="0" y="267989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77643C-ABB3-4725-B350-671553D705A5}">
      <dsp:nvSpPr>
        <dsp:cNvPr id="0" name=""/>
        <dsp:cNvSpPr/>
      </dsp:nvSpPr>
      <dsp:spPr>
        <a:xfrm>
          <a:off x="8944294" y="1601367"/>
          <a:ext cx="149674" cy="1667805"/>
        </a:xfrm>
        <a:custGeom>
          <a:avLst/>
          <a:gdLst/>
          <a:ahLst/>
          <a:cxnLst/>
          <a:rect l="0" t="0" r="0" b="0"/>
          <a:pathLst>
            <a:path>
              <a:moveTo>
                <a:pt x="0" y="0"/>
              </a:moveTo>
              <a:lnTo>
                <a:pt x="0" y="1667805"/>
              </a:lnTo>
              <a:lnTo>
                <a:pt x="149674" y="166780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172CE7-1031-4ED8-A4D6-5C759735F496}">
      <dsp:nvSpPr>
        <dsp:cNvPr id="0" name=""/>
        <dsp:cNvSpPr/>
      </dsp:nvSpPr>
      <dsp:spPr>
        <a:xfrm>
          <a:off x="8794619" y="1601367"/>
          <a:ext cx="149674" cy="1667805"/>
        </a:xfrm>
        <a:custGeom>
          <a:avLst/>
          <a:gdLst/>
          <a:ahLst/>
          <a:cxnLst/>
          <a:rect l="0" t="0" r="0" b="0"/>
          <a:pathLst>
            <a:path>
              <a:moveTo>
                <a:pt x="149674" y="0"/>
              </a:moveTo>
              <a:lnTo>
                <a:pt x="149674" y="1667805"/>
              </a:lnTo>
              <a:lnTo>
                <a:pt x="0" y="166780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001FB8-14B7-49AD-8CE9-BF2CE29FE59B}">
      <dsp:nvSpPr>
        <dsp:cNvPr id="0" name=""/>
        <dsp:cNvSpPr/>
      </dsp:nvSpPr>
      <dsp:spPr>
        <a:xfrm>
          <a:off x="8944294" y="1601367"/>
          <a:ext cx="149674" cy="655718"/>
        </a:xfrm>
        <a:custGeom>
          <a:avLst/>
          <a:gdLst/>
          <a:ahLst/>
          <a:cxnLst/>
          <a:rect l="0" t="0" r="0" b="0"/>
          <a:pathLst>
            <a:path>
              <a:moveTo>
                <a:pt x="0" y="0"/>
              </a:moveTo>
              <a:lnTo>
                <a:pt x="0" y="655718"/>
              </a:lnTo>
              <a:lnTo>
                <a:pt x="149674" y="6557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0FF799-FD50-4D5A-83A8-8005417A67DB}">
      <dsp:nvSpPr>
        <dsp:cNvPr id="0" name=""/>
        <dsp:cNvSpPr/>
      </dsp:nvSpPr>
      <dsp:spPr>
        <a:xfrm>
          <a:off x="8794619" y="1601367"/>
          <a:ext cx="149674" cy="655718"/>
        </a:xfrm>
        <a:custGeom>
          <a:avLst/>
          <a:gdLst/>
          <a:ahLst/>
          <a:cxnLst/>
          <a:rect l="0" t="0" r="0" b="0"/>
          <a:pathLst>
            <a:path>
              <a:moveTo>
                <a:pt x="149674" y="0"/>
              </a:moveTo>
              <a:lnTo>
                <a:pt x="149674" y="655718"/>
              </a:lnTo>
              <a:lnTo>
                <a:pt x="0" y="6557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71471F-7390-48CF-B63F-1A27A8514630}">
      <dsp:nvSpPr>
        <dsp:cNvPr id="0" name=""/>
        <dsp:cNvSpPr/>
      </dsp:nvSpPr>
      <dsp:spPr>
        <a:xfrm>
          <a:off x="7219469" y="589280"/>
          <a:ext cx="1012087" cy="655718"/>
        </a:xfrm>
        <a:custGeom>
          <a:avLst/>
          <a:gdLst/>
          <a:ahLst/>
          <a:cxnLst/>
          <a:rect l="0" t="0" r="0" b="0"/>
          <a:pathLst>
            <a:path>
              <a:moveTo>
                <a:pt x="0" y="0"/>
              </a:moveTo>
              <a:lnTo>
                <a:pt x="0" y="655718"/>
              </a:lnTo>
              <a:lnTo>
                <a:pt x="1012087" y="6557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1A9192-ABDE-41C8-9804-5E9CF824F19B}">
      <dsp:nvSpPr>
        <dsp:cNvPr id="0" name=""/>
        <dsp:cNvSpPr/>
      </dsp:nvSpPr>
      <dsp:spPr>
        <a:xfrm>
          <a:off x="5494644" y="1601367"/>
          <a:ext cx="149674" cy="2679893"/>
        </a:xfrm>
        <a:custGeom>
          <a:avLst/>
          <a:gdLst/>
          <a:ahLst/>
          <a:cxnLst/>
          <a:rect l="0" t="0" r="0" b="0"/>
          <a:pathLst>
            <a:path>
              <a:moveTo>
                <a:pt x="0" y="0"/>
              </a:moveTo>
              <a:lnTo>
                <a:pt x="0" y="2679893"/>
              </a:lnTo>
              <a:lnTo>
                <a:pt x="149674" y="267989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3DE999-E06C-4EAE-A69B-DA91854E9AEE}">
      <dsp:nvSpPr>
        <dsp:cNvPr id="0" name=""/>
        <dsp:cNvSpPr/>
      </dsp:nvSpPr>
      <dsp:spPr>
        <a:xfrm>
          <a:off x="5344969" y="1601367"/>
          <a:ext cx="149674" cy="2679893"/>
        </a:xfrm>
        <a:custGeom>
          <a:avLst/>
          <a:gdLst/>
          <a:ahLst/>
          <a:cxnLst/>
          <a:rect l="0" t="0" r="0" b="0"/>
          <a:pathLst>
            <a:path>
              <a:moveTo>
                <a:pt x="149674" y="0"/>
              </a:moveTo>
              <a:lnTo>
                <a:pt x="149674" y="2679893"/>
              </a:lnTo>
              <a:lnTo>
                <a:pt x="0" y="267989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038306-CC68-4063-B438-14A388D54B0D}">
      <dsp:nvSpPr>
        <dsp:cNvPr id="0" name=""/>
        <dsp:cNvSpPr/>
      </dsp:nvSpPr>
      <dsp:spPr>
        <a:xfrm>
          <a:off x="5494644" y="1601367"/>
          <a:ext cx="149674" cy="1667805"/>
        </a:xfrm>
        <a:custGeom>
          <a:avLst/>
          <a:gdLst/>
          <a:ahLst/>
          <a:cxnLst/>
          <a:rect l="0" t="0" r="0" b="0"/>
          <a:pathLst>
            <a:path>
              <a:moveTo>
                <a:pt x="0" y="0"/>
              </a:moveTo>
              <a:lnTo>
                <a:pt x="0" y="1667805"/>
              </a:lnTo>
              <a:lnTo>
                <a:pt x="149674" y="166780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8ED3AF-191B-4481-99B6-2BD0B1E130E9}">
      <dsp:nvSpPr>
        <dsp:cNvPr id="0" name=""/>
        <dsp:cNvSpPr/>
      </dsp:nvSpPr>
      <dsp:spPr>
        <a:xfrm>
          <a:off x="5344969" y="1601367"/>
          <a:ext cx="149674" cy="1667805"/>
        </a:xfrm>
        <a:custGeom>
          <a:avLst/>
          <a:gdLst/>
          <a:ahLst/>
          <a:cxnLst/>
          <a:rect l="0" t="0" r="0" b="0"/>
          <a:pathLst>
            <a:path>
              <a:moveTo>
                <a:pt x="149674" y="0"/>
              </a:moveTo>
              <a:lnTo>
                <a:pt x="149674" y="1667805"/>
              </a:lnTo>
              <a:lnTo>
                <a:pt x="0" y="166780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13EA9E-D256-4577-9525-E3DAD39D5CD9}">
      <dsp:nvSpPr>
        <dsp:cNvPr id="0" name=""/>
        <dsp:cNvSpPr/>
      </dsp:nvSpPr>
      <dsp:spPr>
        <a:xfrm>
          <a:off x="5494644" y="1601367"/>
          <a:ext cx="149674" cy="655718"/>
        </a:xfrm>
        <a:custGeom>
          <a:avLst/>
          <a:gdLst/>
          <a:ahLst/>
          <a:cxnLst/>
          <a:rect l="0" t="0" r="0" b="0"/>
          <a:pathLst>
            <a:path>
              <a:moveTo>
                <a:pt x="0" y="0"/>
              </a:moveTo>
              <a:lnTo>
                <a:pt x="0" y="655718"/>
              </a:lnTo>
              <a:lnTo>
                <a:pt x="149674" y="6557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9C99B7-D121-4EE9-9FEC-21CB97D423C6}">
      <dsp:nvSpPr>
        <dsp:cNvPr id="0" name=""/>
        <dsp:cNvSpPr/>
      </dsp:nvSpPr>
      <dsp:spPr>
        <a:xfrm>
          <a:off x="5344969" y="1601367"/>
          <a:ext cx="149674" cy="655718"/>
        </a:xfrm>
        <a:custGeom>
          <a:avLst/>
          <a:gdLst/>
          <a:ahLst/>
          <a:cxnLst/>
          <a:rect l="0" t="0" r="0" b="0"/>
          <a:pathLst>
            <a:path>
              <a:moveTo>
                <a:pt x="149674" y="0"/>
              </a:moveTo>
              <a:lnTo>
                <a:pt x="149674" y="655718"/>
              </a:lnTo>
              <a:lnTo>
                <a:pt x="0" y="6557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B15A30-0623-4836-B62A-6467207DE6FF}">
      <dsp:nvSpPr>
        <dsp:cNvPr id="0" name=""/>
        <dsp:cNvSpPr/>
      </dsp:nvSpPr>
      <dsp:spPr>
        <a:xfrm>
          <a:off x="6207382" y="589280"/>
          <a:ext cx="1012087" cy="655718"/>
        </a:xfrm>
        <a:custGeom>
          <a:avLst/>
          <a:gdLst/>
          <a:ahLst/>
          <a:cxnLst/>
          <a:rect l="0" t="0" r="0" b="0"/>
          <a:pathLst>
            <a:path>
              <a:moveTo>
                <a:pt x="1012087" y="0"/>
              </a:moveTo>
              <a:lnTo>
                <a:pt x="1012087" y="655718"/>
              </a:lnTo>
              <a:lnTo>
                <a:pt x="0" y="6557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5B4D8E-AC3F-4A67-8D87-2198C3B661C0}">
      <dsp:nvSpPr>
        <dsp:cNvPr id="0" name=""/>
        <dsp:cNvSpPr/>
      </dsp:nvSpPr>
      <dsp:spPr>
        <a:xfrm>
          <a:off x="4053760" y="2939"/>
          <a:ext cx="6331418" cy="586340"/>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Medicaid</a:t>
          </a:r>
          <a:endParaRPr lang="en-US" sz="1400" b="1" kern="1200" dirty="0"/>
        </a:p>
      </dsp:txBody>
      <dsp:txXfrm>
        <a:off x="4053760" y="2939"/>
        <a:ext cx="6331418" cy="586340"/>
      </dsp:txXfrm>
    </dsp:sp>
    <dsp:sp modelId="{395A09DA-77F3-4072-96CD-953BCF8B43D4}">
      <dsp:nvSpPr>
        <dsp:cNvPr id="0" name=""/>
        <dsp:cNvSpPr/>
      </dsp:nvSpPr>
      <dsp:spPr>
        <a:xfrm>
          <a:off x="4781907" y="888630"/>
          <a:ext cx="1425475" cy="712737"/>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MAGI</a:t>
          </a:r>
          <a:endParaRPr lang="en-US" sz="1400" b="1" kern="1200" dirty="0"/>
        </a:p>
      </dsp:txBody>
      <dsp:txXfrm>
        <a:off x="4781907" y="888630"/>
        <a:ext cx="1425475" cy="712737"/>
      </dsp:txXfrm>
    </dsp:sp>
    <dsp:sp modelId="{006E6779-2D45-46CF-8292-A062F18E75FD}">
      <dsp:nvSpPr>
        <dsp:cNvPr id="0" name=""/>
        <dsp:cNvSpPr/>
      </dsp:nvSpPr>
      <dsp:spPr>
        <a:xfrm>
          <a:off x="3919494" y="1900717"/>
          <a:ext cx="1425475" cy="712737"/>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ACA Adult Expansion </a:t>
          </a:r>
        </a:p>
      </dsp:txBody>
      <dsp:txXfrm>
        <a:off x="3919494" y="1900717"/>
        <a:ext cx="1425475" cy="712737"/>
      </dsp:txXfrm>
    </dsp:sp>
    <dsp:sp modelId="{DCA7657E-B0E7-46E4-8C70-DF55FAD936CE}">
      <dsp:nvSpPr>
        <dsp:cNvPr id="0" name=""/>
        <dsp:cNvSpPr/>
      </dsp:nvSpPr>
      <dsp:spPr>
        <a:xfrm>
          <a:off x="5644319" y="1900717"/>
          <a:ext cx="1425475" cy="712737"/>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HMK</a:t>
          </a:r>
        </a:p>
      </dsp:txBody>
      <dsp:txXfrm>
        <a:off x="5644319" y="1900717"/>
        <a:ext cx="1425475" cy="712737"/>
      </dsp:txXfrm>
    </dsp:sp>
    <dsp:sp modelId="{3845F3D9-8F80-48C5-A0BD-DDDD002A71CA}">
      <dsp:nvSpPr>
        <dsp:cNvPr id="0" name=""/>
        <dsp:cNvSpPr/>
      </dsp:nvSpPr>
      <dsp:spPr>
        <a:xfrm>
          <a:off x="3919494" y="2912804"/>
          <a:ext cx="1425475" cy="712737"/>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HMK+</a:t>
          </a:r>
          <a:endParaRPr lang="en-US" sz="1400" b="1" kern="1200" dirty="0"/>
        </a:p>
      </dsp:txBody>
      <dsp:txXfrm>
        <a:off x="3919494" y="2912804"/>
        <a:ext cx="1425475" cy="712737"/>
      </dsp:txXfrm>
    </dsp:sp>
    <dsp:sp modelId="{9155FED5-357D-4EB2-BD53-F1A5BBF7A1B8}">
      <dsp:nvSpPr>
        <dsp:cNvPr id="0" name=""/>
        <dsp:cNvSpPr/>
      </dsp:nvSpPr>
      <dsp:spPr>
        <a:xfrm>
          <a:off x="5644319" y="2912804"/>
          <a:ext cx="1425475" cy="712737"/>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Pregnancy</a:t>
          </a:r>
        </a:p>
      </dsp:txBody>
      <dsp:txXfrm>
        <a:off x="5644319" y="2912804"/>
        <a:ext cx="1425475" cy="712737"/>
      </dsp:txXfrm>
    </dsp:sp>
    <dsp:sp modelId="{10B46202-1B50-46D1-9E23-A44F4D00ACCD}">
      <dsp:nvSpPr>
        <dsp:cNvPr id="0" name=""/>
        <dsp:cNvSpPr/>
      </dsp:nvSpPr>
      <dsp:spPr>
        <a:xfrm>
          <a:off x="3919494" y="3924892"/>
          <a:ext cx="1425475" cy="712737"/>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Newborn</a:t>
          </a:r>
        </a:p>
      </dsp:txBody>
      <dsp:txXfrm>
        <a:off x="3919494" y="3924892"/>
        <a:ext cx="1425475" cy="712737"/>
      </dsp:txXfrm>
    </dsp:sp>
    <dsp:sp modelId="{478083E1-AAAB-49AC-95F5-BF5D0200B300}">
      <dsp:nvSpPr>
        <dsp:cNvPr id="0" name=""/>
        <dsp:cNvSpPr/>
      </dsp:nvSpPr>
      <dsp:spPr>
        <a:xfrm>
          <a:off x="5644319" y="3924892"/>
          <a:ext cx="1425475" cy="712737"/>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PCR</a:t>
          </a:r>
          <a:endParaRPr lang="en-US" sz="1400" b="1" kern="1200" dirty="0"/>
        </a:p>
      </dsp:txBody>
      <dsp:txXfrm>
        <a:off x="5644319" y="3924892"/>
        <a:ext cx="1425475" cy="712737"/>
      </dsp:txXfrm>
    </dsp:sp>
    <dsp:sp modelId="{7AEA204A-15D8-4AC3-AF27-98C5C01D0824}">
      <dsp:nvSpPr>
        <dsp:cNvPr id="0" name=""/>
        <dsp:cNvSpPr/>
      </dsp:nvSpPr>
      <dsp:spPr>
        <a:xfrm>
          <a:off x="8231556" y="888630"/>
          <a:ext cx="1425475" cy="7127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ABD (Medicare)</a:t>
          </a:r>
        </a:p>
      </dsp:txBody>
      <dsp:txXfrm>
        <a:off x="8231556" y="888630"/>
        <a:ext cx="1425475" cy="712737"/>
      </dsp:txXfrm>
    </dsp:sp>
    <dsp:sp modelId="{0E430749-437D-4864-98F2-AF4BC5DE4751}">
      <dsp:nvSpPr>
        <dsp:cNvPr id="0" name=""/>
        <dsp:cNvSpPr/>
      </dsp:nvSpPr>
      <dsp:spPr>
        <a:xfrm>
          <a:off x="7369144" y="1900717"/>
          <a:ext cx="1425475" cy="7127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Med Needy</a:t>
          </a:r>
        </a:p>
      </dsp:txBody>
      <dsp:txXfrm>
        <a:off x="7369144" y="1900717"/>
        <a:ext cx="1425475" cy="712737"/>
      </dsp:txXfrm>
    </dsp:sp>
    <dsp:sp modelId="{2B97F3AD-6F7D-4C7B-A622-063E1D9631B8}">
      <dsp:nvSpPr>
        <dsp:cNvPr id="0" name=""/>
        <dsp:cNvSpPr/>
      </dsp:nvSpPr>
      <dsp:spPr>
        <a:xfrm>
          <a:off x="9093969" y="1900717"/>
          <a:ext cx="1425475" cy="7127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Categorically Needy</a:t>
          </a:r>
        </a:p>
      </dsp:txBody>
      <dsp:txXfrm>
        <a:off x="9093969" y="1900717"/>
        <a:ext cx="1425475" cy="712737"/>
      </dsp:txXfrm>
    </dsp:sp>
    <dsp:sp modelId="{FFCA8217-1454-4E0E-A562-060325F03412}">
      <dsp:nvSpPr>
        <dsp:cNvPr id="0" name=""/>
        <dsp:cNvSpPr/>
      </dsp:nvSpPr>
      <dsp:spPr>
        <a:xfrm>
          <a:off x="7369144" y="2912804"/>
          <a:ext cx="1425475" cy="7127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MSP</a:t>
          </a:r>
          <a:endParaRPr lang="en-US" sz="1400" b="1" kern="1200" dirty="0"/>
        </a:p>
      </dsp:txBody>
      <dsp:txXfrm>
        <a:off x="7369144" y="2912804"/>
        <a:ext cx="1425475" cy="712737"/>
      </dsp:txXfrm>
    </dsp:sp>
    <dsp:sp modelId="{81FE4BA7-D380-4A57-AA3D-7E4BAD819693}">
      <dsp:nvSpPr>
        <dsp:cNvPr id="0" name=""/>
        <dsp:cNvSpPr/>
      </dsp:nvSpPr>
      <dsp:spPr>
        <a:xfrm>
          <a:off x="9093969" y="2912804"/>
          <a:ext cx="1425475" cy="7127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SSI</a:t>
          </a:r>
        </a:p>
      </dsp:txBody>
      <dsp:txXfrm>
        <a:off x="9093969" y="2912804"/>
        <a:ext cx="1425475" cy="712737"/>
      </dsp:txXfrm>
    </dsp:sp>
    <dsp:sp modelId="{6171676D-7F2B-41B0-B3A7-5E286132C50C}">
      <dsp:nvSpPr>
        <dsp:cNvPr id="0" name=""/>
        <dsp:cNvSpPr/>
      </dsp:nvSpPr>
      <dsp:spPr>
        <a:xfrm>
          <a:off x="7369144" y="3924892"/>
          <a:ext cx="1425475" cy="7127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MWD</a:t>
          </a:r>
        </a:p>
      </dsp:txBody>
      <dsp:txXfrm>
        <a:off x="7369144" y="3924892"/>
        <a:ext cx="1425475" cy="712737"/>
      </dsp:txXfrm>
    </dsp:sp>
    <dsp:sp modelId="{E67A2654-EF4F-4BA6-A2A7-C3DB4C7D17E2}">
      <dsp:nvSpPr>
        <dsp:cNvPr id="0" name=""/>
        <dsp:cNvSpPr/>
      </dsp:nvSpPr>
      <dsp:spPr>
        <a:xfrm>
          <a:off x="11766264" y="880512"/>
          <a:ext cx="1425475" cy="712737"/>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Waivers</a:t>
          </a:r>
          <a:endParaRPr lang="en-US" sz="1400" b="1" kern="1200" dirty="0"/>
        </a:p>
      </dsp:txBody>
      <dsp:txXfrm>
        <a:off x="11766264" y="880512"/>
        <a:ext cx="1425475" cy="712737"/>
      </dsp:txXfrm>
    </dsp:sp>
    <dsp:sp modelId="{CF30E1CD-2EE8-4337-BA2C-4B83479A2290}">
      <dsp:nvSpPr>
        <dsp:cNvPr id="0" name=""/>
        <dsp:cNvSpPr/>
      </dsp:nvSpPr>
      <dsp:spPr>
        <a:xfrm>
          <a:off x="10829328" y="2164630"/>
          <a:ext cx="1425475" cy="712737"/>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Big Sky</a:t>
          </a:r>
          <a:endParaRPr lang="en-US" sz="1400" b="1" kern="1200" dirty="0"/>
        </a:p>
      </dsp:txBody>
      <dsp:txXfrm>
        <a:off x="10829328" y="2164630"/>
        <a:ext cx="1425475" cy="712737"/>
      </dsp:txXfrm>
    </dsp:sp>
    <dsp:sp modelId="{893FAECA-A16A-4ACC-984C-359003014E76}">
      <dsp:nvSpPr>
        <dsp:cNvPr id="0" name=""/>
        <dsp:cNvSpPr/>
      </dsp:nvSpPr>
      <dsp:spPr>
        <a:xfrm>
          <a:off x="12703200" y="2009723"/>
          <a:ext cx="1425475" cy="712737"/>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HCBS</a:t>
          </a:r>
        </a:p>
      </dsp:txBody>
      <dsp:txXfrm>
        <a:off x="12703200" y="2009723"/>
        <a:ext cx="1425475" cy="712737"/>
      </dsp:txXfrm>
    </dsp:sp>
    <dsp:sp modelId="{25122A08-F65D-4A2E-9FB8-090E14DEF730}">
      <dsp:nvSpPr>
        <dsp:cNvPr id="0" name=""/>
        <dsp:cNvSpPr/>
      </dsp:nvSpPr>
      <dsp:spPr>
        <a:xfrm>
          <a:off x="10861258" y="3319920"/>
          <a:ext cx="1425475" cy="712737"/>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Developmental Disabilities</a:t>
          </a:r>
        </a:p>
      </dsp:txBody>
      <dsp:txXfrm>
        <a:off x="10861258" y="3319920"/>
        <a:ext cx="1425475" cy="712737"/>
      </dsp:txXfrm>
    </dsp:sp>
    <dsp:sp modelId="{30B8ACBA-828B-4A83-AD3B-99DCC7D0621C}">
      <dsp:nvSpPr>
        <dsp:cNvPr id="0" name=""/>
        <dsp:cNvSpPr/>
      </dsp:nvSpPr>
      <dsp:spPr>
        <a:xfrm>
          <a:off x="12724497" y="3011162"/>
          <a:ext cx="1425475" cy="712737"/>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SDMI</a:t>
          </a:r>
        </a:p>
      </dsp:txBody>
      <dsp:txXfrm>
        <a:off x="12724497" y="3011162"/>
        <a:ext cx="1425475" cy="712737"/>
      </dsp:txXfrm>
    </dsp:sp>
    <dsp:sp modelId="{B7DB348C-14EB-4E28-A53E-6A58BB8EE12A}">
      <dsp:nvSpPr>
        <dsp:cNvPr id="0" name=""/>
        <dsp:cNvSpPr/>
      </dsp:nvSpPr>
      <dsp:spPr>
        <a:xfrm>
          <a:off x="10914500" y="4310718"/>
          <a:ext cx="1425475" cy="712737"/>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Plan First</a:t>
          </a:r>
        </a:p>
      </dsp:txBody>
      <dsp:txXfrm>
        <a:off x="10914500" y="4310718"/>
        <a:ext cx="1425475" cy="7127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B0949-1E06-48C5-B882-0BA007747BD0}">
      <dsp:nvSpPr>
        <dsp:cNvPr id="0" name=""/>
        <dsp:cNvSpPr/>
      </dsp:nvSpPr>
      <dsp:spPr>
        <a:xfrm>
          <a:off x="0" y="174969"/>
          <a:ext cx="5181600" cy="14449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ACA Adult Medicaid – “Expansion”</a:t>
          </a:r>
        </a:p>
      </dsp:txBody>
      <dsp:txXfrm>
        <a:off x="70537" y="245506"/>
        <a:ext cx="5040526" cy="1303875"/>
      </dsp:txXfrm>
    </dsp:sp>
    <dsp:sp modelId="{C2CE4EA5-155C-4F35-BD71-E9DD40216146}">
      <dsp:nvSpPr>
        <dsp:cNvPr id="0" name=""/>
        <dsp:cNvSpPr/>
      </dsp:nvSpPr>
      <dsp:spPr>
        <a:xfrm>
          <a:off x="0" y="1619918"/>
          <a:ext cx="5181600" cy="2556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t>19-64 years old</a:t>
          </a:r>
        </a:p>
        <a:p>
          <a:pPr marL="285750" lvl="1" indent="-285750" algn="l" defTabSz="1422400">
            <a:lnSpc>
              <a:spcPct val="90000"/>
            </a:lnSpc>
            <a:spcBef>
              <a:spcPct val="0"/>
            </a:spcBef>
            <a:spcAft>
              <a:spcPct val="20000"/>
            </a:spcAft>
            <a:buChar char="•"/>
          </a:pPr>
          <a:r>
            <a:rPr lang="en-US" sz="3200" kern="1200" dirty="0"/>
            <a:t>Up to 138% of FPL for household size </a:t>
          </a:r>
        </a:p>
        <a:p>
          <a:pPr marL="285750" lvl="1" indent="-285750" algn="l" defTabSz="1422400">
            <a:lnSpc>
              <a:spcPct val="90000"/>
            </a:lnSpc>
            <a:spcBef>
              <a:spcPct val="0"/>
            </a:spcBef>
            <a:spcAft>
              <a:spcPct val="20000"/>
            </a:spcAft>
            <a:buChar char="•"/>
          </a:pPr>
          <a:r>
            <a:rPr lang="en-US" sz="3200" kern="1200" dirty="0"/>
            <a:t>Not enrolled in Medicare, receiving SSI, pregnant</a:t>
          </a:r>
        </a:p>
      </dsp:txBody>
      <dsp:txXfrm>
        <a:off x="0" y="1619918"/>
        <a:ext cx="5181600" cy="25564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2359E-A9E6-4A5A-B221-3D8A2316EB7B}">
      <dsp:nvSpPr>
        <dsp:cNvPr id="0" name=""/>
        <dsp:cNvSpPr/>
      </dsp:nvSpPr>
      <dsp:spPr>
        <a:xfrm>
          <a:off x="0" y="13981"/>
          <a:ext cx="5181600" cy="8394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Parent Caretaker Relative</a:t>
          </a:r>
        </a:p>
      </dsp:txBody>
      <dsp:txXfrm>
        <a:off x="40980" y="54961"/>
        <a:ext cx="5099640" cy="757514"/>
      </dsp:txXfrm>
    </dsp:sp>
    <dsp:sp modelId="{642A1560-E538-4AFA-97D6-5CB25A15CD74}">
      <dsp:nvSpPr>
        <dsp:cNvPr id="0" name=""/>
        <dsp:cNvSpPr/>
      </dsp:nvSpPr>
      <dsp:spPr>
        <a:xfrm>
          <a:off x="0" y="853456"/>
          <a:ext cx="5181600" cy="170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Eligible child up to 19 years old in their home</a:t>
          </a:r>
        </a:p>
        <a:p>
          <a:pPr marL="228600" lvl="1" indent="-228600" algn="l" defTabSz="1200150">
            <a:lnSpc>
              <a:spcPct val="90000"/>
            </a:lnSpc>
            <a:spcBef>
              <a:spcPct val="0"/>
            </a:spcBef>
            <a:spcAft>
              <a:spcPct val="20000"/>
            </a:spcAft>
            <a:buChar char="•"/>
          </a:pPr>
          <a:r>
            <a:rPr lang="en-US" sz="2700" kern="1200" dirty="0"/>
            <a:t>Up to 24% of FPL - $643 for HH of 4</a:t>
          </a:r>
        </a:p>
      </dsp:txBody>
      <dsp:txXfrm>
        <a:off x="0" y="853456"/>
        <a:ext cx="5181600" cy="1702575"/>
      </dsp:txXfrm>
    </dsp:sp>
    <dsp:sp modelId="{268CE1F9-E540-41AB-B598-4E419A23D139}">
      <dsp:nvSpPr>
        <dsp:cNvPr id="0" name=""/>
        <dsp:cNvSpPr/>
      </dsp:nvSpPr>
      <dsp:spPr>
        <a:xfrm>
          <a:off x="0" y="2556031"/>
          <a:ext cx="5181600" cy="8394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Pregnancy Medicaid</a:t>
          </a:r>
        </a:p>
      </dsp:txBody>
      <dsp:txXfrm>
        <a:off x="40980" y="2597011"/>
        <a:ext cx="5099640" cy="757514"/>
      </dsp:txXfrm>
    </dsp:sp>
    <dsp:sp modelId="{89F3634D-F122-44ED-BF3A-F79325B724E6}">
      <dsp:nvSpPr>
        <dsp:cNvPr id="0" name=""/>
        <dsp:cNvSpPr/>
      </dsp:nvSpPr>
      <dsp:spPr>
        <a:xfrm>
          <a:off x="0" y="3395506"/>
          <a:ext cx="5181600" cy="941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Reported pregnancy</a:t>
          </a:r>
        </a:p>
        <a:p>
          <a:pPr marL="228600" lvl="1" indent="-228600" algn="l" defTabSz="1200150">
            <a:lnSpc>
              <a:spcPct val="90000"/>
            </a:lnSpc>
            <a:spcBef>
              <a:spcPct val="0"/>
            </a:spcBef>
            <a:spcAft>
              <a:spcPct val="20000"/>
            </a:spcAft>
            <a:buChar char="•"/>
          </a:pPr>
          <a:r>
            <a:rPr lang="en-US" sz="2700" kern="1200" dirty="0"/>
            <a:t>Up to 157% of FPL</a:t>
          </a:r>
        </a:p>
      </dsp:txBody>
      <dsp:txXfrm>
        <a:off x="0" y="3395506"/>
        <a:ext cx="5181600" cy="9418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7D6E2-8D5B-42CD-952E-6775098A9BB7}">
      <dsp:nvSpPr>
        <dsp:cNvPr id="0" name=""/>
        <dsp:cNvSpPr/>
      </dsp:nvSpPr>
      <dsp:spPr>
        <a:xfrm>
          <a:off x="-5364848" y="-821941"/>
          <a:ext cx="6391220" cy="6391220"/>
        </a:xfrm>
        <a:prstGeom prst="blockArc">
          <a:avLst>
            <a:gd name="adj1" fmla="val 18900000"/>
            <a:gd name="adj2" fmla="val 2700000"/>
            <a:gd name="adj3" fmla="val 33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760E9C-1BB8-4C11-83A0-8A0F74C2364F}">
      <dsp:nvSpPr>
        <dsp:cNvPr id="0" name=""/>
        <dsp:cNvSpPr/>
      </dsp:nvSpPr>
      <dsp:spPr>
        <a:xfrm>
          <a:off x="333025" y="215813"/>
          <a:ext cx="6386355" cy="4314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454"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Age</a:t>
          </a:r>
        </a:p>
      </dsp:txBody>
      <dsp:txXfrm>
        <a:off x="333025" y="215813"/>
        <a:ext cx="6386355" cy="431437"/>
      </dsp:txXfrm>
    </dsp:sp>
    <dsp:sp modelId="{1DCC5208-8D25-440B-AE16-1FF38FE90771}">
      <dsp:nvSpPr>
        <dsp:cNvPr id="0" name=""/>
        <dsp:cNvSpPr/>
      </dsp:nvSpPr>
      <dsp:spPr>
        <a:xfrm>
          <a:off x="63376" y="161884"/>
          <a:ext cx="539297" cy="53929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CEBF3C-EBCB-4220-A85A-1E468FB651AB}">
      <dsp:nvSpPr>
        <dsp:cNvPr id="0" name=""/>
        <dsp:cNvSpPr/>
      </dsp:nvSpPr>
      <dsp:spPr>
        <a:xfrm>
          <a:off x="723731" y="863350"/>
          <a:ext cx="5995649" cy="4314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454"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Citizenship and Immigration Status</a:t>
          </a:r>
        </a:p>
      </dsp:txBody>
      <dsp:txXfrm>
        <a:off x="723731" y="863350"/>
        <a:ext cx="5995649" cy="431437"/>
      </dsp:txXfrm>
    </dsp:sp>
    <dsp:sp modelId="{1A0F9AE9-3036-4C1C-83A2-0ADC011996C0}">
      <dsp:nvSpPr>
        <dsp:cNvPr id="0" name=""/>
        <dsp:cNvSpPr/>
      </dsp:nvSpPr>
      <dsp:spPr>
        <a:xfrm>
          <a:off x="454082" y="809420"/>
          <a:ext cx="539297" cy="53929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D5C29E-F049-4C92-AC77-B40D72F6C50A}">
      <dsp:nvSpPr>
        <dsp:cNvPr id="0" name=""/>
        <dsp:cNvSpPr/>
      </dsp:nvSpPr>
      <dsp:spPr>
        <a:xfrm>
          <a:off x="937836" y="1510412"/>
          <a:ext cx="5781544" cy="4314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454"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Disability Status</a:t>
          </a:r>
        </a:p>
      </dsp:txBody>
      <dsp:txXfrm>
        <a:off x="937836" y="1510412"/>
        <a:ext cx="5781544" cy="431437"/>
      </dsp:txXfrm>
    </dsp:sp>
    <dsp:sp modelId="{E2A3584F-4E7C-4E03-AE02-48AFBFC33707}">
      <dsp:nvSpPr>
        <dsp:cNvPr id="0" name=""/>
        <dsp:cNvSpPr/>
      </dsp:nvSpPr>
      <dsp:spPr>
        <a:xfrm>
          <a:off x="668187" y="1456482"/>
          <a:ext cx="539297" cy="53929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FCD50C-3063-4812-94DE-298AE8F7C607}">
      <dsp:nvSpPr>
        <dsp:cNvPr id="0" name=""/>
        <dsp:cNvSpPr/>
      </dsp:nvSpPr>
      <dsp:spPr>
        <a:xfrm>
          <a:off x="1006198" y="2157949"/>
          <a:ext cx="5713182" cy="4314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454"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Health Coverage Information</a:t>
          </a:r>
        </a:p>
      </dsp:txBody>
      <dsp:txXfrm>
        <a:off x="1006198" y="2157949"/>
        <a:ext cx="5713182" cy="431437"/>
      </dsp:txXfrm>
    </dsp:sp>
    <dsp:sp modelId="{B13153CA-C2D2-4910-A84E-0CEBBDAFEEE8}">
      <dsp:nvSpPr>
        <dsp:cNvPr id="0" name=""/>
        <dsp:cNvSpPr/>
      </dsp:nvSpPr>
      <dsp:spPr>
        <a:xfrm>
          <a:off x="736549" y="2104019"/>
          <a:ext cx="539297" cy="53929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F30988-B884-4C6D-95BB-3397ECCC5539}">
      <dsp:nvSpPr>
        <dsp:cNvPr id="0" name=""/>
        <dsp:cNvSpPr/>
      </dsp:nvSpPr>
      <dsp:spPr>
        <a:xfrm>
          <a:off x="937836" y="2805486"/>
          <a:ext cx="5781544" cy="4314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454"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Household and Residence</a:t>
          </a:r>
        </a:p>
      </dsp:txBody>
      <dsp:txXfrm>
        <a:off x="937836" y="2805486"/>
        <a:ext cx="5781544" cy="431437"/>
      </dsp:txXfrm>
    </dsp:sp>
    <dsp:sp modelId="{32C7BC59-B216-4894-98C3-2AA2868CBBA4}">
      <dsp:nvSpPr>
        <dsp:cNvPr id="0" name=""/>
        <dsp:cNvSpPr/>
      </dsp:nvSpPr>
      <dsp:spPr>
        <a:xfrm>
          <a:off x="668187" y="2751556"/>
          <a:ext cx="539297" cy="53929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E7E435-9114-4832-A0AC-078287A8C11F}">
      <dsp:nvSpPr>
        <dsp:cNvPr id="0" name=""/>
        <dsp:cNvSpPr/>
      </dsp:nvSpPr>
      <dsp:spPr>
        <a:xfrm>
          <a:off x="723731" y="3452548"/>
          <a:ext cx="5995649" cy="4314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454"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Identity</a:t>
          </a:r>
        </a:p>
      </dsp:txBody>
      <dsp:txXfrm>
        <a:off x="723731" y="3452548"/>
        <a:ext cx="5995649" cy="431437"/>
      </dsp:txXfrm>
    </dsp:sp>
    <dsp:sp modelId="{E8285A25-9511-49A3-AB63-562602988D92}">
      <dsp:nvSpPr>
        <dsp:cNvPr id="0" name=""/>
        <dsp:cNvSpPr/>
      </dsp:nvSpPr>
      <dsp:spPr>
        <a:xfrm>
          <a:off x="454082" y="3398618"/>
          <a:ext cx="539297" cy="53929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D96F66-5F27-4790-9A55-88FEE7767094}">
      <dsp:nvSpPr>
        <dsp:cNvPr id="0" name=""/>
        <dsp:cNvSpPr/>
      </dsp:nvSpPr>
      <dsp:spPr>
        <a:xfrm>
          <a:off x="333025" y="4100085"/>
          <a:ext cx="6386355" cy="4314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454"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Income</a:t>
          </a:r>
        </a:p>
      </dsp:txBody>
      <dsp:txXfrm>
        <a:off x="333025" y="4100085"/>
        <a:ext cx="6386355" cy="431437"/>
      </dsp:txXfrm>
    </dsp:sp>
    <dsp:sp modelId="{B0C82D84-CA87-4C3C-B108-FD6F692981A5}">
      <dsp:nvSpPr>
        <dsp:cNvPr id="0" name=""/>
        <dsp:cNvSpPr/>
      </dsp:nvSpPr>
      <dsp:spPr>
        <a:xfrm>
          <a:off x="63376" y="4046155"/>
          <a:ext cx="539297" cy="53929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0D15E-43E6-407B-A625-0DB50E767D23}">
      <dsp:nvSpPr>
        <dsp:cNvPr id="0" name=""/>
        <dsp:cNvSpPr/>
      </dsp:nvSpPr>
      <dsp:spPr>
        <a:xfrm>
          <a:off x="4621" y="683077"/>
          <a:ext cx="2020453" cy="12122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Ex </a:t>
          </a:r>
          <a:r>
            <a:rPr lang="en-US" sz="2300" kern="1200" dirty="0" err="1"/>
            <a:t>parte</a:t>
          </a:r>
          <a:endParaRPr lang="en-US" sz="2300" kern="1200" dirty="0"/>
        </a:p>
      </dsp:txBody>
      <dsp:txXfrm>
        <a:off x="40127" y="718583"/>
        <a:ext cx="1949441" cy="1141260"/>
      </dsp:txXfrm>
    </dsp:sp>
    <dsp:sp modelId="{0E0E01EF-AB0F-45D8-AA98-8843E9AD703B}">
      <dsp:nvSpPr>
        <dsp:cNvPr id="0" name=""/>
        <dsp:cNvSpPr/>
      </dsp:nvSpPr>
      <dsp:spPr>
        <a:xfrm>
          <a:off x="2227119" y="1038677"/>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227119" y="1138891"/>
        <a:ext cx="299835" cy="300644"/>
      </dsp:txXfrm>
    </dsp:sp>
    <dsp:sp modelId="{6E51551B-F577-4E78-A028-37F9DC34BD24}">
      <dsp:nvSpPr>
        <dsp:cNvPr id="0" name=""/>
        <dsp:cNvSpPr/>
      </dsp:nvSpPr>
      <dsp:spPr>
        <a:xfrm>
          <a:off x="2833255" y="683077"/>
          <a:ext cx="2020453" cy="12122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Document request – Due in 15 days</a:t>
          </a:r>
        </a:p>
      </dsp:txBody>
      <dsp:txXfrm>
        <a:off x="2868761" y="718583"/>
        <a:ext cx="1949441" cy="1141260"/>
      </dsp:txXfrm>
    </dsp:sp>
    <dsp:sp modelId="{BCB91CCF-6DC2-4EE7-8611-815146C59DA2}">
      <dsp:nvSpPr>
        <dsp:cNvPr id="0" name=""/>
        <dsp:cNvSpPr/>
      </dsp:nvSpPr>
      <dsp:spPr>
        <a:xfrm>
          <a:off x="5055754" y="1038677"/>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055754" y="1138891"/>
        <a:ext cx="299835" cy="300644"/>
      </dsp:txXfrm>
    </dsp:sp>
    <dsp:sp modelId="{2A4D72FC-E1C2-4893-ADAA-52AFE756567F}">
      <dsp:nvSpPr>
        <dsp:cNvPr id="0" name=""/>
        <dsp:cNvSpPr/>
      </dsp:nvSpPr>
      <dsp:spPr>
        <a:xfrm>
          <a:off x="5661890" y="683077"/>
          <a:ext cx="2020453" cy="12122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Review verification</a:t>
          </a:r>
        </a:p>
      </dsp:txBody>
      <dsp:txXfrm>
        <a:off x="5697396" y="718583"/>
        <a:ext cx="1949441" cy="1141260"/>
      </dsp:txXfrm>
    </dsp:sp>
    <dsp:sp modelId="{2F187DF8-76AF-431B-8D70-690914071E3A}">
      <dsp:nvSpPr>
        <dsp:cNvPr id="0" name=""/>
        <dsp:cNvSpPr/>
      </dsp:nvSpPr>
      <dsp:spPr>
        <a:xfrm>
          <a:off x="7884389" y="1038677"/>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7884389" y="1138891"/>
        <a:ext cx="299835" cy="300644"/>
      </dsp:txXfrm>
    </dsp:sp>
    <dsp:sp modelId="{F1509CE0-F894-4022-8B1E-FD3542397E6F}">
      <dsp:nvSpPr>
        <dsp:cNvPr id="0" name=""/>
        <dsp:cNvSpPr/>
      </dsp:nvSpPr>
      <dsp:spPr>
        <a:xfrm>
          <a:off x="8490525" y="683077"/>
          <a:ext cx="2020453" cy="12122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Eligibility Determination</a:t>
          </a:r>
        </a:p>
      </dsp:txBody>
      <dsp:txXfrm>
        <a:off x="8526031" y="718583"/>
        <a:ext cx="1949441" cy="11412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2E47E-C941-4956-A722-D1D305E093B2}">
      <dsp:nvSpPr>
        <dsp:cNvPr id="0" name=""/>
        <dsp:cNvSpPr/>
      </dsp:nvSpPr>
      <dsp:spPr>
        <a:xfrm>
          <a:off x="0" y="898262"/>
          <a:ext cx="6172199" cy="14449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Redeterminations</a:t>
          </a:r>
          <a:endParaRPr lang="en-US" sz="5800" kern="1200"/>
        </a:p>
      </dsp:txBody>
      <dsp:txXfrm>
        <a:off x="70537" y="968799"/>
        <a:ext cx="6031125" cy="1303875"/>
      </dsp:txXfrm>
    </dsp:sp>
    <dsp:sp modelId="{EB10847C-F600-4C5F-8431-57A3C501C416}">
      <dsp:nvSpPr>
        <dsp:cNvPr id="0" name=""/>
        <dsp:cNvSpPr/>
      </dsp:nvSpPr>
      <dsp:spPr>
        <a:xfrm>
          <a:off x="0" y="2530412"/>
          <a:ext cx="6172199" cy="14449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Community Engagement Requirements </a:t>
          </a:r>
        </a:p>
      </dsp:txBody>
      <dsp:txXfrm>
        <a:off x="70537" y="2600949"/>
        <a:ext cx="6031125" cy="13038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DA534-505A-4356-8929-A7754C009DF4}">
      <dsp:nvSpPr>
        <dsp:cNvPr id="0" name=""/>
        <dsp:cNvSpPr/>
      </dsp:nvSpPr>
      <dsp:spPr>
        <a:xfrm>
          <a:off x="0" y="707092"/>
          <a:ext cx="10515600"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F52F37-517D-4536-9762-4E8FCE4A28E8}">
      <dsp:nvSpPr>
        <dsp:cNvPr id="0" name=""/>
        <dsp:cNvSpPr/>
      </dsp:nvSpPr>
      <dsp:spPr>
        <a:xfrm>
          <a:off x="394883" y="1000807"/>
          <a:ext cx="717970" cy="717970"/>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E1FB40-A9B5-4525-93B6-CEB886F5EBBB}">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90000"/>
            </a:lnSpc>
            <a:spcBef>
              <a:spcPct val="0"/>
            </a:spcBef>
            <a:spcAft>
              <a:spcPct val="35000"/>
            </a:spcAft>
            <a:buNone/>
          </a:pPr>
          <a:r>
            <a:rPr lang="en-US" sz="2500" kern="1200"/>
            <a:t>Non-exempt 19–64-year-olds up to 138% of FPL (Adult Medicaid), must complete </a:t>
          </a:r>
          <a:r>
            <a:rPr lang="en-US" sz="2500" b="1" kern="1200"/>
            <a:t>80 hours per month</a:t>
          </a:r>
          <a:endParaRPr lang="en-US" sz="2500" kern="1200"/>
        </a:p>
      </dsp:txBody>
      <dsp:txXfrm>
        <a:off x="1507738" y="707092"/>
        <a:ext cx="9007861" cy="1305401"/>
      </dsp:txXfrm>
    </dsp:sp>
    <dsp:sp modelId="{06C2645A-AB32-46CD-AF27-3FC0131B418B}">
      <dsp:nvSpPr>
        <dsp:cNvPr id="0" name=""/>
        <dsp:cNvSpPr/>
      </dsp:nvSpPr>
      <dsp:spPr>
        <a:xfrm>
          <a:off x="0" y="2338844"/>
          <a:ext cx="10515600"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E9FD8C-F00F-455D-AF81-8F15E71420A8}">
      <dsp:nvSpPr>
        <dsp:cNvPr id="0" name=""/>
        <dsp:cNvSpPr/>
      </dsp:nvSpPr>
      <dsp:spPr>
        <a:xfrm>
          <a:off x="394883" y="2632559"/>
          <a:ext cx="717970" cy="717970"/>
        </a:xfrm>
        <a:prstGeom prst="rect">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24F992-A6C7-467F-A581-94054AB1846B}">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90000"/>
            </a:lnSpc>
            <a:spcBef>
              <a:spcPct val="0"/>
            </a:spcBef>
            <a:spcAft>
              <a:spcPct val="35000"/>
            </a:spcAft>
            <a:buNone/>
          </a:pPr>
          <a:r>
            <a:rPr lang="en-US" sz="2500" kern="1200"/>
            <a:t>Community Engagement – </a:t>
          </a:r>
          <a:r>
            <a:rPr lang="en-US" sz="2500" b="1" kern="1200"/>
            <a:t>must show 30 days prior to enrollment or be exempt</a:t>
          </a:r>
          <a:endParaRPr lang="en-US" sz="2500" kern="1200"/>
        </a:p>
      </dsp:txBody>
      <dsp:txXfrm>
        <a:off x="1507738" y="2338844"/>
        <a:ext cx="9007861" cy="13054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6C05F-0C39-425E-B5C8-D5ACEA68C8FC}">
      <dsp:nvSpPr>
        <dsp:cNvPr id="0" name=""/>
        <dsp:cNvSpPr/>
      </dsp:nvSpPr>
      <dsp:spPr>
        <a:xfrm>
          <a:off x="0" y="24857"/>
          <a:ext cx="6172199"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Work</a:t>
          </a:r>
        </a:p>
      </dsp:txBody>
      <dsp:txXfrm>
        <a:off x="36296" y="61153"/>
        <a:ext cx="6099607" cy="670943"/>
      </dsp:txXfrm>
    </dsp:sp>
    <dsp:sp modelId="{9365A402-B608-446A-9D60-0227CD48EB73}">
      <dsp:nvSpPr>
        <dsp:cNvPr id="0" name=""/>
        <dsp:cNvSpPr/>
      </dsp:nvSpPr>
      <dsp:spPr>
        <a:xfrm>
          <a:off x="0" y="768392"/>
          <a:ext cx="6172199" cy="1668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967"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Hourly or salaried job</a:t>
          </a:r>
        </a:p>
        <a:p>
          <a:pPr marL="228600" lvl="1" indent="-228600" algn="l" defTabSz="1066800">
            <a:lnSpc>
              <a:spcPct val="90000"/>
            </a:lnSpc>
            <a:spcBef>
              <a:spcPct val="0"/>
            </a:spcBef>
            <a:spcAft>
              <a:spcPct val="20000"/>
            </a:spcAft>
            <a:buChar char="•"/>
          </a:pPr>
          <a:r>
            <a:rPr lang="en-US" sz="2400" b="1" kern="1200"/>
            <a:t>Self-employment</a:t>
          </a:r>
          <a:endParaRPr lang="en-US" sz="2400" kern="1200"/>
        </a:p>
        <a:p>
          <a:pPr marL="228600" lvl="1" indent="-228600" algn="l" defTabSz="1066800">
            <a:lnSpc>
              <a:spcPct val="90000"/>
            </a:lnSpc>
            <a:spcBef>
              <a:spcPct val="0"/>
            </a:spcBef>
            <a:spcAft>
              <a:spcPct val="20000"/>
            </a:spcAft>
            <a:buChar char="•"/>
          </a:pPr>
          <a:r>
            <a:rPr lang="en-US" sz="2400" b="1" kern="1200"/>
            <a:t>Contract or seasonal work</a:t>
          </a:r>
          <a:endParaRPr lang="en-US" sz="2400" kern="1200"/>
        </a:p>
        <a:p>
          <a:pPr marL="228600" lvl="1" indent="-228600" algn="l" defTabSz="1066800">
            <a:lnSpc>
              <a:spcPct val="90000"/>
            </a:lnSpc>
            <a:spcBef>
              <a:spcPct val="0"/>
            </a:spcBef>
            <a:spcAft>
              <a:spcPct val="20000"/>
            </a:spcAft>
            <a:buChar char="•"/>
          </a:pPr>
          <a:r>
            <a:rPr lang="en-US" sz="2400" b="1" kern="1200"/>
            <a:t>Gig work</a:t>
          </a:r>
          <a:endParaRPr lang="en-US" sz="2400" kern="1200"/>
        </a:p>
      </dsp:txBody>
      <dsp:txXfrm>
        <a:off x="0" y="768392"/>
        <a:ext cx="6172199" cy="1668420"/>
      </dsp:txXfrm>
    </dsp:sp>
    <dsp:sp modelId="{460E9083-7E3E-4AB2-A055-348079F38828}">
      <dsp:nvSpPr>
        <dsp:cNvPr id="0" name=""/>
        <dsp:cNvSpPr/>
      </dsp:nvSpPr>
      <dsp:spPr>
        <a:xfrm>
          <a:off x="0" y="2436812"/>
          <a:ext cx="6172199"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Community Service or Volunteering</a:t>
          </a:r>
        </a:p>
      </dsp:txBody>
      <dsp:txXfrm>
        <a:off x="36296" y="2473108"/>
        <a:ext cx="6099607" cy="670943"/>
      </dsp:txXfrm>
    </dsp:sp>
    <dsp:sp modelId="{DAF2367C-DB30-4C07-9888-853022B5221C}">
      <dsp:nvSpPr>
        <dsp:cNvPr id="0" name=""/>
        <dsp:cNvSpPr/>
      </dsp:nvSpPr>
      <dsp:spPr>
        <a:xfrm>
          <a:off x="0" y="3180347"/>
          <a:ext cx="6172199" cy="1668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967"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Nonprofit or charity</a:t>
          </a:r>
        </a:p>
        <a:p>
          <a:pPr marL="228600" lvl="1" indent="-228600" algn="l" defTabSz="1066800">
            <a:lnSpc>
              <a:spcPct val="90000"/>
            </a:lnSpc>
            <a:spcBef>
              <a:spcPct val="0"/>
            </a:spcBef>
            <a:spcAft>
              <a:spcPct val="20000"/>
            </a:spcAft>
            <a:buChar char="•"/>
          </a:pPr>
          <a:r>
            <a:rPr lang="en-US" sz="2400" kern="1200"/>
            <a:t>Church</a:t>
          </a:r>
        </a:p>
        <a:p>
          <a:pPr marL="228600" lvl="1" indent="-228600" algn="l" defTabSz="1066800">
            <a:lnSpc>
              <a:spcPct val="90000"/>
            </a:lnSpc>
            <a:spcBef>
              <a:spcPct val="0"/>
            </a:spcBef>
            <a:spcAft>
              <a:spcPct val="20000"/>
            </a:spcAft>
            <a:buChar char="•"/>
          </a:pPr>
          <a:r>
            <a:rPr lang="en-US" sz="2400" b="1" kern="1200"/>
            <a:t>Neighbor or personal connection</a:t>
          </a:r>
          <a:endParaRPr lang="en-US" sz="2400" kern="1200"/>
        </a:p>
        <a:p>
          <a:pPr marL="228600" lvl="1" indent="-228600" algn="l" defTabSz="1066800">
            <a:lnSpc>
              <a:spcPct val="90000"/>
            </a:lnSpc>
            <a:spcBef>
              <a:spcPct val="0"/>
            </a:spcBef>
            <a:spcAft>
              <a:spcPct val="20000"/>
            </a:spcAft>
            <a:buChar char="•"/>
          </a:pPr>
          <a:r>
            <a:rPr lang="en-US" sz="2400" b="1" kern="1200"/>
            <a:t>Oversight requirement</a:t>
          </a:r>
          <a:endParaRPr lang="en-US" sz="2400" kern="1200"/>
        </a:p>
      </dsp:txBody>
      <dsp:txXfrm>
        <a:off x="0" y="3180347"/>
        <a:ext cx="6172199" cy="166842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DEBB25-8834-48EC-AFA5-F1A64238C7F5}" type="datetimeFigureOut">
              <a:rPr lang="en-US" smtClean="0"/>
              <a:t>4/24/2026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A96B2-EC04-4AE2-A380-A71FE234EAAF}" type="slidenum">
              <a:rPr lang="en-US" smtClean="0"/>
              <a:t>‹#›</a:t>
            </a:fld>
            <a:endParaRPr lang="en-US"/>
          </a:p>
        </p:txBody>
      </p:sp>
    </p:spTree>
    <p:extLst>
      <p:ext uri="{BB962C8B-B14F-4D97-AF65-F5344CB8AC3E}">
        <p14:creationId xmlns:p14="http://schemas.microsoft.com/office/powerpoint/2010/main" val="3915400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phhs.mt.gov/medicaidchanges/"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dphhs.mt.gov/HCSD/CMAPolicyManual" TargetMode="External"/><Relationship Id="rId4" Type="http://schemas.openxmlformats.org/officeDocument/2006/relationships/hyperlink" Target="https://dphhs.mt.gov/medicaidchanges/faqs#Nav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MPCA is a membership organization (13 CHCs, 5 UIO’s) serving about 125,000 Montanans. MPCA works to support our member health centers in providing comprehensive primary care services including medical, dental, behavioral, and what we in the health center world call “enabling services.” Since the very first health centers in rural Mississippi and central Boston, the health center model is built upon the idea that people lives (where they live, where they work, if they have access to food, if they make a living wage) impact health and health outcomes. CHCs receive grants from HRSA the Health Resources and Service Admin, there are some specific requirements of the 330 grants which are in contradiction with a lot of the EOs we are seeing. </a:t>
            </a:r>
          </a:p>
        </p:txBody>
      </p:sp>
      <p:sp>
        <p:nvSpPr>
          <p:cNvPr id="4" name="Slide Number Placeholder 3"/>
          <p:cNvSpPr>
            <a:spLocks noGrp="1"/>
          </p:cNvSpPr>
          <p:nvPr>
            <p:ph type="sldNum" sz="quarter" idx="5"/>
          </p:nvPr>
        </p:nvSpPr>
        <p:spPr/>
        <p:txBody>
          <a:bodyPr/>
          <a:lstStyle/>
          <a:p>
            <a:fld id="{E43DB76D-5739-4BF5-A9DF-38900A339367}" type="slidenum">
              <a:rPr lang="en-US" smtClean="0"/>
              <a:t>2</a:t>
            </a:fld>
            <a:endParaRPr lang="en-US"/>
          </a:p>
        </p:txBody>
      </p:sp>
    </p:spTree>
    <p:extLst>
      <p:ext uri="{BB962C8B-B14F-4D97-AF65-F5344CB8AC3E}">
        <p14:creationId xmlns:p14="http://schemas.microsoft.com/office/powerpoint/2010/main" val="2914666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EC5E99-4F7F-4339-A2FA-38DE3CE625B0}" type="slidenum">
              <a:rPr lang="en-US" smtClean="0"/>
              <a:t>22</a:t>
            </a:fld>
            <a:endParaRPr lang="en-US"/>
          </a:p>
        </p:txBody>
      </p:sp>
    </p:spTree>
    <p:extLst>
      <p:ext uri="{BB962C8B-B14F-4D97-AF65-F5344CB8AC3E}">
        <p14:creationId xmlns:p14="http://schemas.microsoft.com/office/powerpoint/2010/main" val="2867819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Start this slide at :45! </a:t>
            </a:r>
          </a:p>
        </p:txBody>
      </p:sp>
      <p:sp>
        <p:nvSpPr>
          <p:cNvPr id="4" name="Slide Number Placeholder 3"/>
          <p:cNvSpPr>
            <a:spLocks noGrp="1"/>
          </p:cNvSpPr>
          <p:nvPr>
            <p:ph type="sldNum" sz="quarter" idx="5"/>
          </p:nvPr>
        </p:nvSpPr>
        <p:spPr/>
        <p:txBody>
          <a:bodyPr/>
          <a:lstStyle/>
          <a:p>
            <a:fld id="{9EBA96B2-EC04-4AE2-A380-A71FE234EAAF}" type="slidenum">
              <a:rPr lang="en-US" smtClean="0"/>
              <a:t>23</a:t>
            </a:fld>
            <a:endParaRPr lang="en-US"/>
          </a:p>
        </p:txBody>
      </p:sp>
    </p:spTree>
    <p:extLst>
      <p:ext uri="{BB962C8B-B14F-4D97-AF65-F5344CB8AC3E}">
        <p14:creationId xmlns:p14="http://schemas.microsoft.com/office/powerpoint/2010/main" val="2316652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B8426-CF0F-4D21-B0D1-75132535B9B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84544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Introduce yourself in the chat, if questions come up throughout the presentation, put them in the chat, we will stop and answer what we can before we go into breakout rooms. </a:t>
            </a:r>
          </a:p>
        </p:txBody>
      </p:sp>
      <p:sp>
        <p:nvSpPr>
          <p:cNvPr id="4" name="Slide Number Placeholder 3"/>
          <p:cNvSpPr>
            <a:spLocks noGrp="1"/>
          </p:cNvSpPr>
          <p:nvPr>
            <p:ph type="sldNum" sz="quarter" idx="5"/>
          </p:nvPr>
        </p:nvSpPr>
        <p:spPr/>
        <p:txBody>
          <a:bodyPr/>
          <a:lstStyle/>
          <a:p>
            <a:fld id="{9EBA96B2-EC04-4AE2-A380-A71FE234EAAF}" type="slidenum">
              <a:rPr lang="en-US" smtClean="0"/>
              <a:t>3</a:t>
            </a:fld>
            <a:endParaRPr lang="en-US"/>
          </a:p>
        </p:txBody>
      </p:sp>
    </p:spTree>
    <p:extLst>
      <p:ext uri="{BB962C8B-B14F-4D97-AF65-F5344CB8AC3E}">
        <p14:creationId xmlns:p14="http://schemas.microsoft.com/office/powerpoint/2010/main" val="2130610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Changes to Medicaid</a:t>
            </a:r>
            <a:endParaRPr lang="en-US" dirty="0"/>
          </a:p>
          <a:p>
            <a:r>
              <a:rPr lang="en-US" dirty="0">
                <a:hlinkClick r:id="rId4"/>
              </a:rPr>
              <a:t>FAQs</a:t>
            </a:r>
            <a:endParaRPr lang="en-US" dirty="0"/>
          </a:p>
          <a:p>
            <a:r>
              <a:rPr lang="en-US" dirty="0">
                <a:hlinkClick r:id="rId5"/>
              </a:rPr>
              <a:t>Combined Medicaid Assistance (CMA) Policy Manual</a:t>
            </a:r>
            <a:endParaRPr lang="en-US" dirty="0"/>
          </a:p>
        </p:txBody>
      </p:sp>
      <p:sp>
        <p:nvSpPr>
          <p:cNvPr id="4" name="Slide Number Placeholder 3"/>
          <p:cNvSpPr>
            <a:spLocks noGrp="1"/>
          </p:cNvSpPr>
          <p:nvPr>
            <p:ph type="sldNum" sz="quarter" idx="5"/>
          </p:nvPr>
        </p:nvSpPr>
        <p:spPr/>
        <p:txBody>
          <a:bodyPr/>
          <a:lstStyle/>
          <a:p>
            <a:fld id="{9EBA96B2-EC04-4AE2-A380-A71FE234EAAF}" type="slidenum">
              <a:rPr lang="en-US" smtClean="0"/>
              <a:t>5</a:t>
            </a:fld>
            <a:endParaRPr lang="en-US"/>
          </a:p>
        </p:txBody>
      </p:sp>
    </p:spTree>
    <p:extLst>
      <p:ext uri="{BB962C8B-B14F-4D97-AF65-F5344CB8AC3E}">
        <p14:creationId xmlns:p14="http://schemas.microsoft.com/office/powerpoint/2010/main" val="2164024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BA96B2-EC04-4AE2-A380-A71FE234EAAF}" type="slidenum">
              <a:rPr lang="en-US" smtClean="0"/>
              <a:t>6</a:t>
            </a:fld>
            <a:endParaRPr lang="en-US"/>
          </a:p>
        </p:txBody>
      </p:sp>
    </p:spTree>
    <p:extLst>
      <p:ext uri="{BB962C8B-B14F-4D97-AF65-F5344CB8AC3E}">
        <p14:creationId xmlns:p14="http://schemas.microsoft.com/office/powerpoint/2010/main" val="235706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May require documentation or verification every 6 months. </a:t>
            </a:r>
          </a:p>
        </p:txBody>
      </p:sp>
      <p:sp>
        <p:nvSpPr>
          <p:cNvPr id="4" name="Slide Number Placeholder 3"/>
          <p:cNvSpPr>
            <a:spLocks noGrp="1"/>
          </p:cNvSpPr>
          <p:nvPr>
            <p:ph type="sldNum" sz="quarter" idx="5"/>
          </p:nvPr>
        </p:nvSpPr>
        <p:spPr/>
        <p:txBody>
          <a:bodyPr/>
          <a:lstStyle/>
          <a:p>
            <a:fld id="{0FEC5E99-4F7F-4339-A2FA-38DE3CE625B0}" type="slidenum">
              <a:rPr lang="en-US" smtClean="0"/>
              <a:t>12</a:t>
            </a:fld>
            <a:endParaRPr lang="en-US"/>
          </a:p>
        </p:txBody>
      </p:sp>
    </p:spTree>
    <p:extLst>
      <p:ext uri="{BB962C8B-B14F-4D97-AF65-F5344CB8AC3E}">
        <p14:creationId xmlns:p14="http://schemas.microsoft.com/office/powerpoint/2010/main" val="3518364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estimating state work requirements, of the 65,000 enrollees, only about 13,000 were subject to work requirements, the rest were exempted for some reason: already working, going to school, were in a high-poverty county, were medically frail, pregnant, already exempt from TANF/SNAP work requirements, or experiencing chronic homelessness. </a:t>
            </a:r>
          </a:p>
        </p:txBody>
      </p:sp>
      <p:sp>
        <p:nvSpPr>
          <p:cNvPr id="4" name="Slide Number Placeholder 3"/>
          <p:cNvSpPr>
            <a:spLocks noGrp="1"/>
          </p:cNvSpPr>
          <p:nvPr>
            <p:ph type="sldNum" sz="quarter" idx="5"/>
          </p:nvPr>
        </p:nvSpPr>
        <p:spPr/>
        <p:txBody>
          <a:bodyPr/>
          <a:lstStyle/>
          <a:p>
            <a:fld id="{0FEC5E99-4F7F-4339-A2FA-38DE3CE625B0}" type="slidenum">
              <a:rPr lang="en-US" smtClean="0"/>
              <a:t>14</a:t>
            </a:fld>
            <a:endParaRPr lang="en-US"/>
          </a:p>
        </p:txBody>
      </p:sp>
    </p:spTree>
    <p:extLst>
      <p:ext uri="{BB962C8B-B14F-4D97-AF65-F5344CB8AC3E}">
        <p14:creationId xmlns:p14="http://schemas.microsoft.com/office/powerpoint/2010/main" val="2046981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Montana is aiming for implementation in 2026, before the federal requirements. There were some improvements from the initial draft, but MT submitted the waiver to the feds last week. Federal comment period. DPHHS predicts around 13,000 Montanans will be subject to work requirements. Large exemptions include counties with high poverty designations (including tribal communities), people already working or in school, and population factors. While it is promising that much of the population will be exempted, the systems, processes, and support for exemptions is where we anticipate challenges. </a:t>
            </a:r>
          </a:p>
        </p:txBody>
      </p:sp>
      <p:sp>
        <p:nvSpPr>
          <p:cNvPr id="4" name="Slide Number Placeholder 3"/>
          <p:cNvSpPr>
            <a:spLocks noGrp="1"/>
          </p:cNvSpPr>
          <p:nvPr>
            <p:ph type="sldNum" sz="quarter" idx="5"/>
          </p:nvPr>
        </p:nvSpPr>
        <p:spPr/>
        <p:txBody>
          <a:bodyPr/>
          <a:lstStyle/>
          <a:p>
            <a:fld id="{0FEC5E99-4F7F-4339-A2FA-38DE3CE625B0}" type="slidenum">
              <a:rPr lang="en-US" smtClean="0"/>
              <a:t>19</a:t>
            </a:fld>
            <a:endParaRPr lang="en-US"/>
          </a:p>
        </p:txBody>
      </p:sp>
    </p:spTree>
    <p:extLst>
      <p:ext uri="{BB962C8B-B14F-4D97-AF65-F5344CB8AC3E}">
        <p14:creationId xmlns:p14="http://schemas.microsoft.com/office/powerpoint/2010/main" val="4188431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Text, website, electronic means, calls</a:t>
            </a:r>
          </a:p>
        </p:txBody>
      </p:sp>
      <p:sp>
        <p:nvSpPr>
          <p:cNvPr id="4" name="Slide Number Placeholder 3"/>
          <p:cNvSpPr>
            <a:spLocks noGrp="1"/>
          </p:cNvSpPr>
          <p:nvPr>
            <p:ph type="sldNum" sz="quarter" idx="5"/>
          </p:nvPr>
        </p:nvSpPr>
        <p:spPr/>
        <p:txBody>
          <a:bodyPr/>
          <a:lstStyle/>
          <a:p>
            <a:fld id="{0FEC5E99-4F7F-4339-A2FA-38DE3CE625B0}" type="slidenum">
              <a:rPr lang="en-US" smtClean="0"/>
              <a:t>20</a:t>
            </a:fld>
            <a:endParaRPr lang="en-US"/>
          </a:p>
        </p:txBody>
      </p:sp>
    </p:spTree>
    <p:extLst>
      <p:ext uri="{BB962C8B-B14F-4D97-AF65-F5344CB8AC3E}">
        <p14:creationId xmlns:p14="http://schemas.microsoft.com/office/powerpoint/2010/main" val="1439576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Olivia will be prepared </a:t>
            </a:r>
          </a:p>
        </p:txBody>
      </p:sp>
      <p:sp>
        <p:nvSpPr>
          <p:cNvPr id="4" name="Slide Number Placeholder 3"/>
          <p:cNvSpPr>
            <a:spLocks noGrp="1"/>
          </p:cNvSpPr>
          <p:nvPr>
            <p:ph type="sldNum" sz="quarter" idx="5"/>
          </p:nvPr>
        </p:nvSpPr>
        <p:spPr/>
        <p:txBody>
          <a:bodyPr/>
          <a:lstStyle/>
          <a:p>
            <a:fld id="{0FEC5E99-4F7F-4339-A2FA-38DE3CE625B0}" type="slidenum">
              <a:rPr lang="en-US" smtClean="0"/>
              <a:t>21</a:t>
            </a:fld>
            <a:endParaRPr lang="en-US"/>
          </a:p>
        </p:txBody>
      </p:sp>
    </p:spTree>
    <p:extLst>
      <p:ext uri="{BB962C8B-B14F-4D97-AF65-F5344CB8AC3E}">
        <p14:creationId xmlns:p14="http://schemas.microsoft.com/office/powerpoint/2010/main" val="2424505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17E39-128A-11AC-635D-3715B5B7672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C10472-20E9-A5C7-2429-2B1EDBCB15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10772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00D665-4A2B-1097-22A3-B7AFC325F0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6C257AD4-7D89-12CD-5ECF-31761A65BFF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96807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D0151-9378-4964-7C67-6DA6643B352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6DDBEB-1CA6-9BC9-A3BF-7F1E87AB9A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32134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9EE95-3D34-4E18-2964-1E6261FC9E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18AC117-F209-AA66-38CF-FFAC619B7D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2A504E-EC6F-CCD3-8776-CDD308AE64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700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79A03-E232-D970-4A17-A5DA373A9B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D6E93AD-0BAE-B7BC-9A87-514E324279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F7DF4C-22F2-470D-83D3-4258D1A36E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48165E-1721-A12B-C5D4-BF9396FFCE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A45CCE-3CDA-4E46-0382-69A5BF3DB2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9054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82BB-C524-79E2-F020-4855D21FA0F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8311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1777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6E751-1F40-D97C-2D65-247000EBDC1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EE0CE1-D550-FD1B-737A-02F79F985B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370CA4-1F3D-6D4B-1F13-E85BC14B93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55704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8B161-3BA9-880C-33B3-CA871093012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89F81E-5DFA-2D0D-EE64-D36C1AD21F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25F82FA-7B21-626A-5419-3D8DA949DF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56944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A picture containing landscape, fog, mist, haze&#10;&#10;Description automatically generated">
            <a:extLst>
              <a:ext uri="{FF2B5EF4-FFF2-40B4-BE49-F238E27FC236}">
                <a16:creationId xmlns:a16="http://schemas.microsoft.com/office/drawing/2014/main" id="{73D50639-36AD-FD6B-AD74-F5E9F12F31F0}"/>
              </a:ext>
            </a:extLst>
          </p:cNvPr>
          <p:cNvPicPr>
            <a:picLocks noChangeAspect="1"/>
          </p:cNvPicPr>
          <p:nvPr/>
        </p:nvPicPr>
        <p:blipFill>
          <a:blip r:embed="rId11">
            <a:alphaModFix amt="2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14703110-E20E-9596-9EF3-0639F1C794FD}"/>
              </a:ext>
            </a:extLst>
          </p:cNvPr>
          <p:cNvSpPr>
            <a:spLocks noGrp="1"/>
          </p:cNvSpPr>
          <p:nvPr>
            <p:ph type="body" idx="1"/>
          </p:nvPr>
        </p:nvSpPr>
        <p:spPr>
          <a:xfrm>
            <a:off x="838200" y="194662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descr="Color filled rectangle border">
            <a:extLst>
              <a:ext uri="{FF2B5EF4-FFF2-40B4-BE49-F238E27FC236}">
                <a16:creationId xmlns:a16="http://schemas.microsoft.com/office/drawing/2014/main" id="{471BB8D8-3144-3177-4C9B-F56240194918}"/>
              </a:ext>
            </a:extLst>
          </p:cNvPr>
          <p:cNvSpPr/>
          <p:nvPr/>
        </p:nvSpPr>
        <p:spPr>
          <a:xfrm>
            <a:off x="0" y="6511937"/>
            <a:ext cx="1929782" cy="2380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Color filled rectangle border">
            <a:extLst>
              <a:ext uri="{FF2B5EF4-FFF2-40B4-BE49-F238E27FC236}">
                <a16:creationId xmlns:a16="http://schemas.microsoft.com/office/drawing/2014/main" id="{0602BDD8-DC66-11D3-4CAA-57CED06772A8}"/>
              </a:ext>
            </a:extLst>
          </p:cNvPr>
          <p:cNvSpPr/>
          <p:nvPr/>
        </p:nvSpPr>
        <p:spPr>
          <a:xfrm>
            <a:off x="1929782" y="6511937"/>
            <a:ext cx="1929782" cy="238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Color filled rectangle border">
            <a:extLst>
              <a:ext uri="{FF2B5EF4-FFF2-40B4-BE49-F238E27FC236}">
                <a16:creationId xmlns:a16="http://schemas.microsoft.com/office/drawing/2014/main" id="{235BAA5D-D94E-01A6-796C-0525141B574C}"/>
              </a:ext>
            </a:extLst>
          </p:cNvPr>
          <p:cNvSpPr/>
          <p:nvPr/>
        </p:nvSpPr>
        <p:spPr>
          <a:xfrm>
            <a:off x="3859564" y="6511937"/>
            <a:ext cx="1929782" cy="2380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Color filled rectangle border">
            <a:extLst>
              <a:ext uri="{FF2B5EF4-FFF2-40B4-BE49-F238E27FC236}">
                <a16:creationId xmlns:a16="http://schemas.microsoft.com/office/drawing/2014/main" id="{963C7764-C7FC-CFE3-821D-F2C1DD0AE59E}"/>
              </a:ext>
            </a:extLst>
          </p:cNvPr>
          <p:cNvSpPr/>
          <p:nvPr/>
        </p:nvSpPr>
        <p:spPr>
          <a:xfrm>
            <a:off x="5789346" y="6511937"/>
            <a:ext cx="1805772" cy="2380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A1D4CDF-D2DB-A76A-6E25-57F97AEBEEF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49381" y="6405978"/>
            <a:ext cx="4115161" cy="387527"/>
          </a:xfrm>
          <a:prstGeom prst="rect">
            <a:avLst/>
          </a:prstGeom>
        </p:spPr>
      </p:pic>
      <p:sp>
        <p:nvSpPr>
          <p:cNvPr id="17" name="Triangle 16">
            <a:extLst>
              <a:ext uri="{FF2B5EF4-FFF2-40B4-BE49-F238E27FC236}">
                <a16:creationId xmlns:a16="http://schemas.microsoft.com/office/drawing/2014/main" id="{B35D0101-D611-71FE-7DCD-C1F5C588527E}"/>
              </a:ext>
            </a:extLst>
          </p:cNvPr>
          <p:cNvSpPr/>
          <p:nvPr/>
        </p:nvSpPr>
        <p:spPr>
          <a:xfrm rot="10800000">
            <a:off x="7340855" y="6511935"/>
            <a:ext cx="508526" cy="238044"/>
          </a:xfrm>
          <a:prstGeom prs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Placeholder 18">
            <a:extLst>
              <a:ext uri="{FF2B5EF4-FFF2-40B4-BE49-F238E27FC236}">
                <a16:creationId xmlns:a16="http://schemas.microsoft.com/office/drawing/2014/main" id="{82EFB4DD-A515-542B-D1CC-4401BF468248}"/>
              </a:ext>
            </a:extLst>
          </p:cNvPr>
          <p:cNvSpPr>
            <a:spLocks noGrp="1"/>
          </p:cNvSpPr>
          <p:nvPr>
            <p:ph type="title"/>
          </p:nvPr>
        </p:nvSpPr>
        <p:spPr>
          <a:xfrm>
            <a:off x="838200" y="520811"/>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22" name="Rectangle 21" descr="Color filled rectangle border">
            <a:extLst>
              <a:ext uri="{FF2B5EF4-FFF2-40B4-BE49-F238E27FC236}">
                <a16:creationId xmlns:a16="http://schemas.microsoft.com/office/drawing/2014/main" id="{2411B99B-3C27-A69A-3DCA-1CF333ECE494}"/>
              </a:ext>
            </a:extLst>
          </p:cNvPr>
          <p:cNvSpPr/>
          <p:nvPr/>
        </p:nvSpPr>
        <p:spPr>
          <a:xfrm>
            <a:off x="4300396" y="2429"/>
            <a:ext cx="7891604" cy="298201"/>
          </a:xfrm>
          <a:prstGeom prst="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iangle 22">
            <a:extLst>
              <a:ext uri="{FF2B5EF4-FFF2-40B4-BE49-F238E27FC236}">
                <a16:creationId xmlns:a16="http://schemas.microsoft.com/office/drawing/2014/main" id="{511F5F7D-5D7B-7F6D-5F34-46BFA2BC13C4}"/>
              </a:ext>
            </a:extLst>
          </p:cNvPr>
          <p:cNvSpPr/>
          <p:nvPr/>
        </p:nvSpPr>
        <p:spPr>
          <a:xfrm rot="10800000">
            <a:off x="4009925" y="2429"/>
            <a:ext cx="580942" cy="298201"/>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9701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6.jpeg"/><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0.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dphhs.mt.gov/assets/2025Legislature/MedicaidExpansionWorkRequirements.pdf" TargetMode="External"/><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archive.legmt.gov/content/Committees/Interim/2025-2026/CFHHS/Meetings/March_9_10_2026/1-DPHHS-Update-Slides.pdf" TargetMode="Externa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tstrandberg@mtpca.org" TargetMode="External"/><Relationship Id="rId2" Type="http://schemas.openxmlformats.org/officeDocument/2006/relationships/hyperlink" Target="mailto:oriutta@mtpca.org" TargetMode="Externa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E3639-8AB9-6530-92AF-E921E7C647BD}"/>
              </a:ext>
            </a:extLst>
          </p:cNvPr>
          <p:cNvSpPr>
            <a:spLocks noGrp="1"/>
          </p:cNvSpPr>
          <p:nvPr>
            <p:ph type="ctrTitle"/>
          </p:nvPr>
        </p:nvSpPr>
        <p:spPr>
          <a:xfrm>
            <a:off x="1524000" y="2147122"/>
            <a:ext cx="9144000" cy="2387600"/>
          </a:xfrm>
        </p:spPr>
        <p:txBody>
          <a:bodyPr>
            <a:normAutofit/>
          </a:bodyPr>
          <a:lstStyle/>
          <a:p>
            <a:r>
              <a:rPr lang="en-US" sz="4400" b="1" spc="562">
                <a:solidFill>
                  <a:srgbClr val="667487"/>
                </a:solidFill>
                <a:latin typeface="Nunito Sans Bold"/>
                <a:cs typeface="Nunito Sans Bold"/>
              </a:rPr>
              <a:t>MONTHLY WEBINAR</a:t>
            </a:r>
          </a:p>
        </p:txBody>
      </p:sp>
      <p:sp>
        <p:nvSpPr>
          <p:cNvPr id="3" name="Subtitle 2">
            <a:extLst>
              <a:ext uri="{FF2B5EF4-FFF2-40B4-BE49-F238E27FC236}">
                <a16:creationId xmlns:a16="http://schemas.microsoft.com/office/drawing/2014/main" id="{189957FB-7F1B-CD5E-EB0D-0BA04C7C5C8D}"/>
              </a:ext>
            </a:extLst>
          </p:cNvPr>
          <p:cNvSpPr>
            <a:spLocks noGrp="1"/>
          </p:cNvSpPr>
          <p:nvPr>
            <p:ph type="subTitle" idx="1"/>
          </p:nvPr>
        </p:nvSpPr>
        <p:spPr>
          <a:xfrm>
            <a:off x="1524000" y="4626797"/>
            <a:ext cx="9144000" cy="1655762"/>
          </a:xfrm>
        </p:spPr>
        <p:txBody>
          <a:bodyPr/>
          <a:lstStyle/>
          <a:p>
            <a:pPr>
              <a:spcBef>
                <a:spcPct val="0"/>
              </a:spcBef>
            </a:pPr>
            <a:r>
              <a:rPr lang="en-US" sz="2476" b="1" spc="562" dirty="0">
                <a:solidFill>
                  <a:srgbClr val="667487"/>
                </a:solidFill>
                <a:latin typeface="Nunito Sans Bold"/>
                <a:cs typeface="Nunito Sans Bold"/>
              </a:rPr>
              <a:t>April 2026</a:t>
            </a:r>
          </a:p>
          <a:p>
            <a:pPr>
              <a:spcBef>
                <a:spcPct val="0"/>
              </a:spcBef>
            </a:pPr>
            <a:endParaRPr lang="en-US" sz="2476" b="1" spc="562" dirty="0">
              <a:solidFill>
                <a:srgbClr val="667487"/>
              </a:solidFill>
              <a:latin typeface="Nunito Sans Bold"/>
              <a:cs typeface="Nunito Sans Bold"/>
            </a:endParaRPr>
          </a:p>
          <a:p>
            <a:pPr>
              <a:lnSpc>
                <a:spcPct val="150000"/>
              </a:lnSpc>
              <a:spcBef>
                <a:spcPct val="0"/>
              </a:spcBef>
            </a:pPr>
            <a:r>
              <a:rPr lang="en-US" sz="1400" b="1" spc="562" dirty="0">
                <a:solidFill>
                  <a:srgbClr val="667487"/>
                </a:solidFill>
                <a:latin typeface="Nunito Sans Bold"/>
                <a:cs typeface="Nunito Sans Bold"/>
              </a:rPr>
              <a:t>Tierney Queen-Stewart</a:t>
            </a:r>
          </a:p>
          <a:p>
            <a:pPr>
              <a:lnSpc>
                <a:spcPct val="150000"/>
              </a:lnSpc>
              <a:spcBef>
                <a:spcPct val="0"/>
              </a:spcBef>
            </a:pPr>
            <a:r>
              <a:rPr lang="en-US" sz="1400" b="1" spc="562" dirty="0">
                <a:solidFill>
                  <a:srgbClr val="667487"/>
                </a:solidFill>
                <a:latin typeface="Nunito Sans Bold"/>
                <a:cs typeface="Nunito Sans Bold"/>
              </a:rPr>
              <a:t>Director of Cover Montana</a:t>
            </a:r>
          </a:p>
        </p:txBody>
      </p:sp>
      <p:pic>
        <p:nvPicPr>
          <p:cNvPr id="8" name="Picture 7" descr="A black background with blue and grey letters&#10;&#10;AI-generated content may be incorrect.">
            <a:extLst>
              <a:ext uri="{FF2B5EF4-FFF2-40B4-BE49-F238E27FC236}">
                <a16:creationId xmlns:a16="http://schemas.microsoft.com/office/drawing/2014/main" id="{74C306BB-263D-8551-6046-64970646B0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38" y="1176829"/>
            <a:ext cx="11939524" cy="2108747"/>
          </a:xfrm>
          <a:prstGeom prst="rect">
            <a:avLst/>
          </a:prstGeom>
        </p:spPr>
      </p:pic>
    </p:spTree>
    <p:extLst>
      <p:ext uri="{BB962C8B-B14F-4D97-AF65-F5344CB8AC3E}">
        <p14:creationId xmlns:p14="http://schemas.microsoft.com/office/powerpoint/2010/main" val="730696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C65BF7-776E-9199-AE56-6B2FC6F8EB32}"/>
              </a:ext>
            </a:extLst>
          </p:cNvPr>
          <p:cNvSpPr>
            <a:spLocks noGrp="1"/>
          </p:cNvSpPr>
          <p:nvPr>
            <p:ph type="title"/>
          </p:nvPr>
        </p:nvSpPr>
        <p:spPr/>
        <p:txBody>
          <a:bodyPr/>
          <a:lstStyle/>
          <a:p>
            <a:r>
              <a:rPr lang="en-US" dirty="0"/>
              <a:t>Verification Process</a:t>
            </a:r>
          </a:p>
        </p:txBody>
      </p:sp>
      <p:graphicFrame>
        <p:nvGraphicFramePr>
          <p:cNvPr id="6" name="Content Placeholder 5">
            <a:extLst>
              <a:ext uri="{FF2B5EF4-FFF2-40B4-BE49-F238E27FC236}">
                <a16:creationId xmlns:a16="http://schemas.microsoft.com/office/drawing/2014/main" id="{2EE9701D-0AB2-8A21-8F6F-9C79E79D79E1}"/>
              </a:ext>
            </a:extLst>
          </p:cNvPr>
          <p:cNvGraphicFramePr>
            <a:graphicFrameLocks noGrp="1"/>
          </p:cNvGraphicFramePr>
          <p:nvPr>
            <p:ph idx="1"/>
            <p:extLst>
              <p:ext uri="{D42A27DB-BD31-4B8C-83A1-F6EECF244321}">
                <p14:modId xmlns:p14="http://schemas.microsoft.com/office/powerpoint/2010/main" val="4093272479"/>
              </p:ext>
            </p:extLst>
          </p:nvPr>
        </p:nvGraphicFramePr>
        <p:xfrm>
          <a:off x="838200" y="1946275"/>
          <a:ext cx="10515600" cy="2578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34EFEE7C-B610-767F-8747-845587FA53A9}"/>
              </a:ext>
            </a:extLst>
          </p:cNvPr>
          <p:cNvSpPr txBox="1"/>
          <p:nvPr/>
        </p:nvSpPr>
        <p:spPr>
          <a:xfrm>
            <a:off x="1102220" y="4407934"/>
            <a:ext cx="9448800" cy="1631216"/>
          </a:xfrm>
          <a:prstGeom prst="rect">
            <a:avLst/>
          </a:prstGeom>
          <a:noFill/>
        </p:spPr>
        <p:txBody>
          <a:bodyPr wrap="square" rtlCol="0">
            <a:spAutoFit/>
          </a:bodyPr>
          <a:lstStyle/>
          <a:p>
            <a:r>
              <a:rPr lang="en-US" sz="2000" dirty="0"/>
              <a:t>Request verification extensions </a:t>
            </a:r>
            <a:r>
              <a:rPr lang="en-US" sz="2000" b="1" dirty="0"/>
              <a:t>before </a:t>
            </a:r>
            <a:r>
              <a:rPr lang="en-US" sz="2000" dirty="0"/>
              <a:t>the due date – </a:t>
            </a:r>
            <a:r>
              <a:rPr lang="en-US" sz="2000" b="1" dirty="0"/>
              <a:t>email</a:t>
            </a:r>
            <a:r>
              <a:rPr lang="en-US" sz="2000" dirty="0"/>
              <a:t>, in person, on the PAHL</a:t>
            </a:r>
          </a:p>
          <a:p>
            <a:endParaRPr lang="en-US" sz="2000" dirty="0"/>
          </a:p>
          <a:p>
            <a:r>
              <a:rPr lang="en-US" sz="2000" dirty="0"/>
              <a:t>Encourage documentation of what is already occurring – time logs, hour reports</a:t>
            </a:r>
          </a:p>
          <a:p>
            <a:endParaRPr lang="en-US" sz="2000" dirty="0"/>
          </a:p>
          <a:p>
            <a:r>
              <a:rPr lang="en-US" sz="2000" dirty="0"/>
              <a:t>Provider and exemption documentation – to come</a:t>
            </a:r>
          </a:p>
        </p:txBody>
      </p:sp>
    </p:spTree>
    <p:extLst>
      <p:ext uri="{BB962C8B-B14F-4D97-AF65-F5344CB8AC3E}">
        <p14:creationId xmlns:p14="http://schemas.microsoft.com/office/powerpoint/2010/main" val="1255408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6464C5-C876-9C27-0D16-E663B154D4C7}"/>
              </a:ext>
            </a:extLst>
          </p:cNvPr>
          <p:cNvSpPr>
            <a:spLocks noGrp="1"/>
          </p:cNvSpPr>
          <p:nvPr>
            <p:ph type="title"/>
          </p:nvPr>
        </p:nvSpPr>
        <p:spPr>
          <a:xfrm>
            <a:off x="839788" y="457200"/>
            <a:ext cx="5677970" cy="1600200"/>
          </a:xfrm>
        </p:spPr>
        <p:txBody>
          <a:bodyPr anchor="b">
            <a:normAutofit/>
          </a:bodyPr>
          <a:lstStyle/>
          <a:p>
            <a:r>
              <a:rPr lang="en-US" sz="4000"/>
              <a:t>Now – July 1, 2026</a:t>
            </a:r>
            <a:br>
              <a:rPr lang="en-US" sz="4000"/>
            </a:br>
            <a:endParaRPr lang="en-US" sz="4000"/>
          </a:p>
        </p:txBody>
      </p:sp>
      <p:graphicFrame>
        <p:nvGraphicFramePr>
          <p:cNvPr id="7" name="Content Placeholder 1">
            <a:extLst>
              <a:ext uri="{FF2B5EF4-FFF2-40B4-BE49-F238E27FC236}">
                <a16:creationId xmlns:a16="http://schemas.microsoft.com/office/drawing/2014/main" id="{4F054D97-21B2-1986-B11F-E1B3F11A33AF}"/>
              </a:ext>
            </a:extLst>
          </p:cNvPr>
          <p:cNvGraphicFramePr>
            <a:graphicFrameLocks noGrp="1"/>
          </p:cNvGraphicFramePr>
          <p:nvPr>
            <p:ph idx="1"/>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descr="Stressed woman using phone">
            <a:extLst>
              <a:ext uri="{FF2B5EF4-FFF2-40B4-BE49-F238E27FC236}">
                <a16:creationId xmlns:a16="http://schemas.microsoft.com/office/drawing/2014/main" id="{E95CB958-CDF6-1CD1-9E51-49C0B833BC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716" y="1863909"/>
            <a:ext cx="4675901" cy="3120656"/>
          </a:xfrm>
          <a:prstGeom prst="rect">
            <a:avLst/>
          </a:prstGeom>
        </p:spPr>
      </p:pic>
    </p:spTree>
    <p:extLst>
      <p:ext uri="{BB962C8B-B14F-4D97-AF65-F5344CB8AC3E}">
        <p14:creationId xmlns:p14="http://schemas.microsoft.com/office/powerpoint/2010/main" val="2391965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C6F85D-FF5C-85A7-A37F-8BE56A5D2B93}"/>
              </a:ext>
            </a:extLst>
          </p:cNvPr>
          <p:cNvSpPr>
            <a:spLocks noGrp="1"/>
          </p:cNvSpPr>
          <p:nvPr>
            <p:ph idx="1"/>
          </p:nvPr>
        </p:nvSpPr>
        <p:spPr/>
        <p:txBody>
          <a:bodyPr>
            <a:normAutofit/>
          </a:bodyPr>
          <a:lstStyle/>
          <a:p>
            <a:pPr marL="0" indent="0">
              <a:buNone/>
            </a:pPr>
            <a:r>
              <a:rPr lang="en-US" sz="2400"/>
              <a:t>Most Medicaid programs redetermine eligibility annually, reassess when changes are reported</a:t>
            </a:r>
          </a:p>
          <a:p>
            <a:pPr marL="0" indent="0">
              <a:buNone/>
            </a:pPr>
            <a:endParaRPr lang="en-US" sz="2400"/>
          </a:p>
          <a:p>
            <a:pPr marL="0" indent="0">
              <a:buNone/>
            </a:pPr>
            <a:r>
              <a:rPr lang="en-US" sz="2400"/>
              <a:t>HR1 requires redetermining eligibility for Medicaid expansion group (adults 19-64) every 6 months starting January 1, 2027</a:t>
            </a:r>
          </a:p>
          <a:p>
            <a:pPr marL="0" indent="0">
              <a:buNone/>
            </a:pPr>
            <a:endParaRPr lang="en-US"/>
          </a:p>
          <a:p>
            <a:pPr marL="0" indent="0">
              <a:buNone/>
            </a:pPr>
            <a:r>
              <a:rPr lang="en-US" sz="2400"/>
              <a:t>Other Medicaid groups retain existing redetermination schedule</a:t>
            </a:r>
          </a:p>
          <a:p>
            <a:pPr lvl="1"/>
            <a:r>
              <a:rPr lang="en-US" sz="2000"/>
              <a:t>Children, ABD Medicaid, etc. </a:t>
            </a:r>
          </a:p>
          <a:p>
            <a:pPr lvl="1"/>
            <a:r>
              <a:rPr lang="en-US" sz="2000"/>
              <a:t>Households with people in multiple programs could be impacted</a:t>
            </a:r>
          </a:p>
          <a:p>
            <a:pPr lvl="1"/>
            <a:r>
              <a:rPr lang="en-US" sz="2000"/>
              <a:t>Children and postpartum coverage still have 12 month continuous eligibility</a:t>
            </a:r>
          </a:p>
          <a:p>
            <a:endParaRPr lang="en-US"/>
          </a:p>
        </p:txBody>
      </p:sp>
      <p:sp>
        <p:nvSpPr>
          <p:cNvPr id="3" name="Title 2">
            <a:extLst>
              <a:ext uri="{FF2B5EF4-FFF2-40B4-BE49-F238E27FC236}">
                <a16:creationId xmlns:a16="http://schemas.microsoft.com/office/drawing/2014/main" id="{72FF7216-3717-6D8F-0470-26C82DE06BBB}"/>
              </a:ext>
            </a:extLst>
          </p:cNvPr>
          <p:cNvSpPr>
            <a:spLocks noGrp="1"/>
          </p:cNvSpPr>
          <p:nvPr>
            <p:ph type="title"/>
          </p:nvPr>
        </p:nvSpPr>
        <p:spPr>
          <a:xfrm>
            <a:off x="838200" y="621057"/>
            <a:ext cx="10515600" cy="1325563"/>
          </a:xfrm>
        </p:spPr>
        <p:txBody>
          <a:bodyPr/>
          <a:lstStyle/>
          <a:p>
            <a:r>
              <a:rPr lang="en-US"/>
              <a:t>Six Month Redetermination</a:t>
            </a:r>
          </a:p>
        </p:txBody>
      </p:sp>
    </p:spTree>
    <p:extLst>
      <p:ext uri="{BB962C8B-B14F-4D97-AF65-F5344CB8AC3E}">
        <p14:creationId xmlns:p14="http://schemas.microsoft.com/office/powerpoint/2010/main" val="683651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D368B9-7474-D8A9-3A90-B17E9D927694}"/>
              </a:ext>
            </a:extLst>
          </p:cNvPr>
          <p:cNvSpPr>
            <a:spLocks noGrp="1"/>
          </p:cNvSpPr>
          <p:nvPr>
            <p:ph type="title"/>
          </p:nvPr>
        </p:nvSpPr>
        <p:spPr/>
        <p:txBody>
          <a:bodyPr anchor="ctr">
            <a:normAutofit/>
          </a:bodyPr>
          <a:lstStyle/>
          <a:p>
            <a:r>
              <a:rPr lang="en-US"/>
              <a:t>Timeline </a:t>
            </a:r>
          </a:p>
        </p:txBody>
      </p:sp>
      <p:sp>
        <p:nvSpPr>
          <p:cNvPr id="2" name="Content Placeholder 1">
            <a:extLst>
              <a:ext uri="{FF2B5EF4-FFF2-40B4-BE49-F238E27FC236}">
                <a16:creationId xmlns:a16="http://schemas.microsoft.com/office/drawing/2014/main" id="{F0851995-EE60-3CA6-64A5-ACD97B9AB4F3}"/>
              </a:ext>
            </a:extLst>
          </p:cNvPr>
          <p:cNvSpPr>
            <a:spLocks noGrp="1"/>
          </p:cNvSpPr>
          <p:nvPr>
            <p:ph sz="half" idx="1"/>
          </p:nvPr>
        </p:nvSpPr>
        <p:spPr>
          <a:xfrm>
            <a:off x="838200" y="1825625"/>
            <a:ext cx="4884683" cy="4351338"/>
          </a:xfrm>
        </p:spPr>
        <p:txBody>
          <a:bodyPr>
            <a:normAutofit lnSpcReduction="10000"/>
          </a:bodyPr>
          <a:lstStyle/>
          <a:p>
            <a:pPr marL="0" indent="0">
              <a:buNone/>
            </a:pPr>
            <a:r>
              <a:rPr lang="en-US" sz="2200"/>
              <a:t>July 1, 2026 – DPHHS plans to implement new six-month </a:t>
            </a:r>
            <a:br>
              <a:rPr lang="en-US" sz="2200"/>
            </a:br>
            <a:r>
              <a:rPr lang="en-US" sz="2200"/>
              <a:t>renewal cycle </a:t>
            </a:r>
          </a:p>
          <a:p>
            <a:pPr lvl="1"/>
            <a:r>
              <a:rPr lang="en-US" sz="2200"/>
              <a:t>Renewal is a two-month process</a:t>
            </a:r>
          </a:p>
          <a:p>
            <a:pPr lvl="1"/>
            <a:r>
              <a:rPr lang="en-US" sz="2200"/>
              <a:t>First cases will begin renewal in July and be due at the end of August</a:t>
            </a:r>
          </a:p>
          <a:p>
            <a:pPr marL="0" indent="0">
              <a:buNone/>
            </a:pPr>
            <a:endParaRPr lang="en-US" sz="2200"/>
          </a:p>
          <a:p>
            <a:pPr marL="0" indent="0">
              <a:buNone/>
            </a:pPr>
            <a:r>
              <a:rPr lang="en-US" sz="2200"/>
              <a:t>Will align renewals with other benefits whenever possible (SNAP, TANF, </a:t>
            </a:r>
            <a:r>
              <a:rPr lang="en-US" sz="2200" err="1"/>
              <a:t>etc</a:t>
            </a:r>
            <a:r>
              <a:rPr lang="en-US" sz="2200"/>
              <a:t>)</a:t>
            </a:r>
          </a:p>
          <a:p>
            <a:pPr marL="0" indent="0">
              <a:buNone/>
            </a:pPr>
            <a:r>
              <a:rPr lang="en-US" sz="2200"/>
              <a:t> </a:t>
            </a:r>
          </a:p>
          <a:p>
            <a:pPr marL="457200" lvl="1" indent="0">
              <a:buNone/>
            </a:pPr>
            <a:endParaRPr lang="en-US" sz="2200" b="1"/>
          </a:p>
        </p:txBody>
      </p:sp>
      <p:pic>
        <p:nvPicPr>
          <p:cNvPr id="4" name="Picture 3">
            <a:extLst>
              <a:ext uri="{FF2B5EF4-FFF2-40B4-BE49-F238E27FC236}">
                <a16:creationId xmlns:a16="http://schemas.microsoft.com/office/drawing/2014/main" id="{5406D577-2047-A68A-569A-73AAAAC5E3FD}"/>
              </a:ext>
            </a:extLst>
          </p:cNvPr>
          <p:cNvPicPr>
            <a:picLocks noChangeAspect="1"/>
          </p:cNvPicPr>
          <p:nvPr/>
        </p:nvPicPr>
        <p:blipFill>
          <a:blip r:embed="rId2"/>
          <a:stretch>
            <a:fillRect/>
          </a:stretch>
        </p:blipFill>
        <p:spPr>
          <a:xfrm>
            <a:off x="5969876" y="1532727"/>
            <a:ext cx="6222124" cy="4044380"/>
          </a:xfrm>
          <a:prstGeom prst="rect">
            <a:avLst/>
          </a:prstGeom>
          <a:noFill/>
        </p:spPr>
      </p:pic>
    </p:spTree>
    <p:extLst>
      <p:ext uri="{BB962C8B-B14F-4D97-AF65-F5344CB8AC3E}">
        <p14:creationId xmlns:p14="http://schemas.microsoft.com/office/powerpoint/2010/main" val="4254484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84A92-6047-4AFE-CE22-5102BF85237C}"/>
              </a:ext>
            </a:extLst>
          </p:cNvPr>
          <p:cNvSpPr>
            <a:spLocks noGrp="1"/>
          </p:cNvSpPr>
          <p:nvPr>
            <p:ph type="title"/>
          </p:nvPr>
        </p:nvSpPr>
        <p:spPr>
          <a:xfrm>
            <a:off x="838200" y="520811"/>
            <a:ext cx="10515600" cy="1325563"/>
          </a:xfrm>
        </p:spPr>
        <p:txBody>
          <a:bodyPr anchor="ctr">
            <a:normAutofit/>
          </a:bodyPr>
          <a:lstStyle/>
          <a:p>
            <a:r>
              <a:rPr lang="en-US" dirty="0"/>
              <a:t>Community Engagement (CE) Requirements</a:t>
            </a:r>
          </a:p>
        </p:txBody>
      </p:sp>
      <p:graphicFrame>
        <p:nvGraphicFramePr>
          <p:cNvPr id="5" name="Content Placeholder 2">
            <a:extLst>
              <a:ext uri="{FF2B5EF4-FFF2-40B4-BE49-F238E27FC236}">
                <a16:creationId xmlns:a16="http://schemas.microsoft.com/office/drawing/2014/main" id="{CC1FC56A-9C82-C261-8D2C-8CA1E067B02F}"/>
              </a:ext>
            </a:extLst>
          </p:cNvPr>
          <p:cNvGraphicFramePr>
            <a:graphicFrameLocks noGrp="1"/>
          </p:cNvGraphicFramePr>
          <p:nvPr>
            <p:ph idx="1"/>
            <p:extLst>
              <p:ext uri="{D42A27DB-BD31-4B8C-83A1-F6EECF244321}">
                <p14:modId xmlns:p14="http://schemas.microsoft.com/office/powerpoint/2010/main" val="2908942168"/>
              </p:ext>
            </p:extLst>
          </p:nvPr>
        </p:nvGraphicFramePr>
        <p:xfrm>
          <a:off x="838200" y="194662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1796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5B0988-097C-507B-C92D-F719B6A29F8B}"/>
              </a:ext>
            </a:extLst>
          </p:cNvPr>
          <p:cNvSpPr>
            <a:spLocks noGrp="1"/>
          </p:cNvSpPr>
          <p:nvPr>
            <p:ph type="title"/>
          </p:nvPr>
        </p:nvSpPr>
        <p:spPr>
          <a:xfrm>
            <a:off x="836612" y="987425"/>
            <a:ext cx="3932237" cy="756501"/>
          </a:xfrm>
        </p:spPr>
        <p:txBody>
          <a:bodyPr anchor="b">
            <a:normAutofit/>
          </a:bodyPr>
          <a:lstStyle/>
          <a:p>
            <a:r>
              <a:rPr lang="en-US" sz="4400" dirty="0"/>
              <a:t>CE Activities</a:t>
            </a:r>
          </a:p>
        </p:txBody>
      </p:sp>
      <p:sp>
        <p:nvSpPr>
          <p:cNvPr id="4" name="Content Placeholder 3">
            <a:extLst>
              <a:ext uri="{FF2B5EF4-FFF2-40B4-BE49-F238E27FC236}">
                <a16:creationId xmlns:a16="http://schemas.microsoft.com/office/drawing/2014/main" id="{DD071F3F-F874-F974-D4EB-1575A83B1648}"/>
              </a:ext>
            </a:extLst>
          </p:cNvPr>
          <p:cNvSpPr>
            <a:spLocks noGrp="1"/>
          </p:cNvSpPr>
          <p:nvPr>
            <p:ph type="body" sz="half" idx="2"/>
          </p:nvPr>
        </p:nvSpPr>
        <p:spPr>
          <a:xfrm>
            <a:off x="836612" y="1743926"/>
            <a:ext cx="3932237" cy="3811588"/>
          </a:xfrm>
        </p:spPr>
        <p:txBody>
          <a:bodyPr>
            <a:normAutofit/>
          </a:bodyPr>
          <a:lstStyle/>
          <a:p>
            <a:pPr marL="0" indent="0">
              <a:buNone/>
            </a:pPr>
            <a:endParaRPr lang="en-US" sz="2800" dirty="0"/>
          </a:p>
          <a:p>
            <a:pPr marL="0" indent="0">
              <a:buNone/>
            </a:pPr>
            <a:r>
              <a:rPr lang="en-US" sz="2800" dirty="0"/>
              <a:t>School, Internships</a:t>
            </a:r>
          </a:p>
          <a:p>
            <a:pPr marL="0" indent="0">
              <a:buNone/>
            </a:pPr>
            <a:endParaRPr lang="en-US" sz="2800" dirty="0"/>
          </a:p>
          <a:p>
            <a:pPr marL="0" indent="0">
              <a:buNone/>
            </a:pPr>
            <a:r>
              <a:rPr lang="en-US" sz="2800" dirty="0"/>
              <a:t>Workforce or Vocational Training </a:t>
            </a:r>
          </a:p>
          <a:p>
            <a:pPr lvl="1"/>
            <a:endParaRPr lang="en-US" sz="1600" dirty="0"/>
          </a:p>
        </p:txBody>
      </p:sp>
      <p:graphicFrame>
        <p:nvGraphicFramePr>
          <p:cNvPr id="7" name="Content Placeholder 1">
            <a:extLst>
              <a:ext uri="{FF2B5EF4-FFF2-40B4-BE49-F238E27FC236}">
                <a16:creationId xmlns:a16="http://schemas.microsoft.com/office/drawing/2014/main" id="{0E131728-2B6B-4DB9-F6F1-DD483C926966}"/>
              </a:ext>
            </a:extLst>
          </p:cNvPr>
          <p:cNvGraphicFramePr>
            <a:graphicFrameLocks noGrp="1"/>
          </p:cNvGraphicFramePr>
          <p:nvPr>
            <p:ph idx="1"/>
            <p:extLst>
              <p:ext uri="{D42A27DB-BD31-4B8C-83A1-F6EECF244321}">
                <p14:modId xmlns:p14="http://schemas.microsoft.com/office/powerpoint/2010/main" val="3454765166"/>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0456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E268DE-20B5-F885-114B-7756B80EA04C}"/>
              </a:ext>
            </a:extLst>
          </p:cNvPr>
          <p:cNvSpPr>
            <a:spLocks noGrp="1"/>
          </p:cNvSpPr>
          <p:nvPr>
            <p:ph type="title"/>
          </p:nvPr>
        </p:nvSpPr>
        <p:spPr>
          <a:xfrm>
            <a:off x="740979" y="407166"/>
            <a:ext cx="10515600" cy="1325563"/>
          </a:xfrm>
        </p:spPr>
        <p:txBody>
          <a:bodyPr anchor="ctr">
            <a:normAutofit/>
          </a:bodyPr>
          <a:lstStyle/>
          <a:p>
            <a:r>
              <a:rPr lang="en-US" dirty="0"/>
              <a:t>CE Exemptions</a:t>
            </a:r>
          </a:p>
        </p:txBody>
      </p:sp>
      <p:graphicFrame>
        <p:nvGraphicFramePr>
          <p:cNvPr id="6" name="Content Placeholder 1">
            <a:extLst>
              <a:ext uri="{FF2B5EF4-FFF2-40B4-BE49-F238E27FC236}">
                <a16:creationId xmlns:a16="http://schemas.microsoft.com/office/drawing/2014/main" id="{3C32455F-F558-8FDC-5018-E934D94ED057}"/>
              </a:ext>
            </a:extLst>
          </p:cNvPr>
          <p:cNvGraphicFramePr>
            <a:graphicFrameLocks noGrp="1"/>
          </p:cNvGraphicFramePr>
          <p:nvPr>
            <p:ph sz="half" idx="1"/>
            <p:extLst>
              <p:ext uri="{D42A27DB-BD31-4B8C-83A1-F6EECF244321}">
                <p14:modId xmlns:p14="http://schemas.microsoft.com/office/powerpoint/2010/main" val="2245186377"/>
              </p:ext>
            </p:extLst>
          </p:nvPr>
        </p:nvGraphicFramePr>
        <p:xfrm>
          <a:off x="838200" y="1445172"/>
          <a:ext cx="9850821" cy="47317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8742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60F28D6A-B066-A605-CBA1-DCFDC0269769}"/>
              </a:ext>
            </a:extLst>
          </p:cNvPr>
          <p:cNvSpPr>
            <a:spLocks noGrp="1"/>
          </p:cNvSpPr>
          <p:nvPr>
            <p:ph type="title"/>
          </p:nvPr>
        </p:nvSpPr>
        <p:spPr>
          <a:xfrm>
            <a:off x="838200" y="520811"/>
            <a:ext cx="10515600" cy="1325563"/>
          </a:xfrm>
        </p:spPr>
        <p:txBody>
          <a:bodyPr/>
          <a:lstStyle/>
          <a:p>
            <a:r>
              <a:rPr lang="en-US" dirty="0"/>
              <a:t>Exemptions TBD</a:t>
            </a:r>
          </a:p>
        </p:txBody>
      </p:sp>
      <p:graphicFrame>
        <p:nvGraphicFramePr>
          <p:cNvPr id="8" name="Content Placeholder 5">
            <a:extLst>
              <a:ext uri="{FF2B5EF4-FFF2-40B4-BE49-F238E27FC236}">
                <a16:creationId xmlns:a16="http://schemas.microsoft.com/office/drawing/2014/main" id="{4A1B58CB-E9D0-BC5A-6F2B-6DA1F512B65F}"/>
              </a:ext>
            </a:extLst>
          </p:cNvPr>
          <p:cNvGraphicFramePr>
            <a:graphicFrameLocks noGrp="1"/>
          </p:cNvGraphicFramePr>
          <p:nvPr>
            <p:ph idx="1"/>
            <p:extLst>
              <p:ext uri="{D42A27DB-BD31-4B8C-83A1-F6EECF244321}">
                <p14:modId xmlns:p14="http://schemas.microsoft.com/office/powerpoint/2010/main" val="241068424"/>
              </p:ext>
            </p:extLst>
          </p:nvPr>
        </p:nvGraphicFramePr>
        <p:xfrm>
          <a:off x="838200" y="194662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60A94956-3F89-1566-0A01-B7A0281F1574}"/>
              </a:ext>
            </a:extLst>
          </p:cNvPr>
          <p:cNvPicPr>
            <a:picLocks noChangeAspect="1"/>
          </p:cNvPicPr>
          <p:nvPr/>
        </p:nvPicPr>
        <p:blipFill>
          <a:blip r:embed="rId7"/>
          <a:stretch>
            <a:fillRect/>
          </a:stretch>
        </p:blipFill>
        <p:spPr>
          <a:xfrm>
            <a:off x="4923254" y="2160774"/>
            <a:ext cx="6632869" cy="1961515"/>
          </a:xfrm>
          <a:prstGeom prst="rect">
            <a:avLst/>
          </a:prstGeom>
        </p:spPr>
      </p:pic>
    </p:spTree>
    <p:extLst>
      <p:ext uri="{BB962C8B-B14F-4D97-AF65-F5344CB8AC3E}">
        <p14:creationId xmlns:p14="http://schemas.microsoft.com/office/powerpoint/2010/main" val="3984707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9F6057E-E9D6-4DEB-3DA7-F90C96BCBC34}"/>
              </a:ext>
            </a:extLst>
          </p:cNvPr>
          <p:cNvPicPr>
            <a:picLocks noGrp="1" noChangeAspect="1"/>
          </p:cNvPicPr>
          <p:nvPr>
            <p:ph idx="1"/>
          </p:nvPr>
        </p:nvPicPr>
        <p:blipFill>
          <a:blip r:embed="rId2"/>
          <a:stretch>
            <a:fillRect/>
          </a:stretch>
        </p:blipFill>
        <p:spPr>
          <a:xfrm>
            <a:off x="4282966" y="403948"/>
            <a:ext cx="7651530" cy="5933241"/>
          </a:xfrm>
          <a:prstGeom prst="rect">
            <a:avLst/>
          </a:prstGeom>
        </p:spPr>
      </p:pic>
      <p:sp>
        <p:nvSpPr>
          <p:cNvPr id="3" name="Title 2">
            <a:extLst>
              <a:ext uri="{FF2B5EF4-FFF2-40B4-BE49-F238E27FC236}">
                <a16:creationId xmlns:a16="http://schemas.microsoft.com/office/drawing/2014/main" id="{FDCB3FFC-062A-EECD-EAC2-D43046100B26}"/>
              </a:ext>
            </a:extLst>
          </p:cNvPr>
          <p:cNvSpPr>
            <a:spLocks noGrp="1"/>
          </p:cNvSpPr>
          <p:nvPr>
            <p:ph type="title"/>
          </p:nvPr>
        </p:nvSpPr>
        <p:spPr/>
        <p:txBody>
          <a:bodyPr/>
          <a:lstStyle/>
          <a:p>
            <a:r>
              <a:rPr lang="en-US" dirty="0"/>
              <a:t>Screening</a:t>
            </a:r>
          </a:p>
        </p:txBody>
      </p:sp>
      <p:sp>
        <p:nvSpPr>
          <p:cNvPr id="7" name="TextBox 6">
            <a:extLst>
              <a:ext uri="{FF2B5EF4-FFF2-40B4-BE49-F238E27FC236}">
                <a16:creationId xmlns:a16="http://schemas.microsoft.com/office/drawing/2014/main" id="{5F7FC5DE-FAC6-BEC0-0253-AE37832104D2}"/>
              </a:ext>
            </a:extLst>
          </p:cNvPr>
          <p:cNvSpPr txBox="1"/>
          <p:nvPr/>
        </p:nvSpPr>
        <p:spPr>
          <a:xfrm>
            <a:off x="838200" y="2017986"/>
            <a:ext cx="3492062" cy="3170099"/>
          </a:xfrm>
          <a:prstGeom prst="rect">
            <a:avLst/>
          </a:prstGeom>
          <a:noFill/>
        </p:spPr>
        <p:txBody>
          <a:bodyPr wrap="square" rtlCol="0">
            <a:sp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Exempt from </a:t>
            </a:r>
            <a:r>
              <a:rPr lang="en-US" sz="2000" b="1" dirty="0">
                <a:latin typeface="Open Sans" panose="020B0606030504020204" pitchFamily="34" charset="0"/>
                <a:ea typeface="Open Sans" panose="020B0606030504020204" pitchFamily="34" charset="0"/>
                <a:cs typeface="Open Sans" panose="020B0606030504020204" pitchFamily="34" charset="0"/>
              </a:rPr>
              <a:t>completing</a:t>
            </a:r>
            <a:r>
              <a:rPr lang="en-US" sz="2000" dirty="0">
                <a:latin typeface="Open Sans" panose="020B0606030504020204" pitchFamily="34" charset="0"/>
                <a:ea typeface="Open Sans" panose="020B0606030504020204" pitchFamily="34" charset="0"/>
                <a:cs typeface="Open Sans" panose="020B0606030504020204" pitchFamily="34" charset="0"/>
              </a:rPr>
              <a:t> CE </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000" dirty="0">
                <a:latin typeface="Open Sans" panose="020B0606030504020204" pitchFamily="34" charset="0"/>
                <a:ea typeface="Open Sans" panose="020B0606030504020204" pitchFamily="34" charset="0"/>
                <a:cs typeface="Open Sans" panose="020B0606030504020204" pitchFamily="34" charset="0"/>
              </a:rPr>
              <a:t>Exempt from </a:t>
            </a:r>
            <a:r>
              <a:rPr lang="en-US" sz="2000" b="1" dirty="0">
                <a:latin typeface="Open Sans" panose="020B0606030504020204" pitchFamily="34" charset="0"/>
                <a:ea typeface="Open Sans" panose="020B0606030504020204" pitchFamily="34" charset="0"/>
                <a:cs typeface="Open Sans" panose="020B0606030504020204" pitchFamily="34" charset="0"/>
              </a:rPr>
              <a:t>reporting </a:t>
            </a:r>
            <a:r>
              <a:rPr lang="en-US" sz="2000" dirty="0">
                <a:latin typeface="Open Sans" panose="020B0606030504020204" pitchFamily="34" charset="0"/>
                <a:ea typeface="Open Sans" panose="020B0606030504020204" pitchFamily="34" charset="0"/>
                <a:cs typeface="Open Sans" panose="020B0606030504020204" pitchFamily="34" charset="0"/>
              </a:rPr>
              <a:t>CE</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000" dirty="0">
                <a:latin typeface="Open Sans" panose="020B0606030504020204" pitchFamily="34" charset="0"/>
                <a:ea typeface="Open Sans" panose="020B0606030504020204" pitchFamily="34" charset="0"/>
                <a:cs typeface="Open Sans" panose="020B0606030504020204" pitchFamily="34" charset="0"/>
              </a:rPr>
              <a:t>Avoid “you don’t have to do anything” </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000" dirty="0">
                <a:latin typeface="Open Sans" panose="020B0606030504020204" pitchFamily="34" charset="0"/>
                <a:ea typeface="Open Sans" panose="020B0606030504020204" pitchFamily="34" charset="0"/>
                <a:cs typeface="Open Sans" panose="020B0606030504020204" pitchFamily="34" charset="0"/>
              </a:rPr>
              <a:t>“This doesn’t apply to you”</a:t>
            </a:r>
          </a:p>
        </p:txBody>
      </p:sp>
    </p:spTree>
    <p:extLst>
      <p:ext uri="{BB962C8B-B14F-4D97-AF65-F5344CB8AC3E}">
        <p14:creationId xmlns:p14="http://schemas.microsoft.com/office/powerpoint/2010/main" val="2247638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1AA718D6-F353-0DB6-5B81-EA608C685B2B}"/>
              </a:ext>
            </a:extLst>
          </p:cNvPr>
          <p:cNvGraphicFramePr/>
          <p:nvPr/>
        </p:nvGraphicFramePr>
        <p:xfrm>
          <a:off x="457200" y="921123"/>
          <a:ext cx="6320117" cy="5412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3432A322-6F54-3028-DA7A-E563B4BEFF93}"/>
              </a:ext>
            </a:extLst>
          </p:cNvPr>
          <p:cNvSpPr txBox="1"/>
          <p:nvPr/>
        </p:nvSpPr>
        <p:spPr>
          <a:xfrm>
            <a:off x="7126941" y="774368"/>
            <a:ext cx="4352365" cy="523220"/>
          </a:xfrm>
          <a:prstGeom prst="rect">
            <a:avLst/>
          </a:prstGeom>
          <a:noFill/>
        </p:spPr>
        <p:txBody>
          <a:bodyPr wrap="square" rtlCol="0">
            <a:spAutoFit/>
          </a:bodyPr>
          <a:lstStyle/>
          <a:p>
            <a:r>
              <a:rPr lang="en-US" sz="2800" b="1"/>
              <a:t>Exemptions</a:t>
            </a:r>
            <a:endParaRPr lang="en-US" sz="2800" b="1">
              <a:solidFill>
                <a:schemeClr val="tx2"/>
              </a:solidFill>
            </a:endParaRPr>
          </a:p>
        </p:txBody>
      </p:sp>
      <p:sp>
        <p:nvSpPr>
          <p:cNvPr id="11" name="TextBox 10">
            <a:extLst>
              <a:ext uri="{FF2B5EF4-FFF2-40B4-BE49-F238E27FC236}">
                <a16:creationId xmlns:a16="http://schemas.microsoft.com/office/drawing/2014/main" id="{D0F3F52E-D0E9-93D3-1753-5CF4427CD9D1}"/>
              </a:ext>
            </a:extLst>
          </p:cNvPr>
          <p:cNvSpPr txBox="1"/>
          <p:nvPr/>
        </p:nvSpPr>
        <p:spPr>
          <a:xfrm>
            <a:off x="4114800" y="5936877"/>
            <a:ext cx="5930153" cy="369332"/>
          </a:xfrm>
          <a:prstGeom prst="rect">
            <a:avLst/>
          </a:prstGeom>
          <a:noFill/>
        </p:spPr>
        <p:txBody>
          <a:bodyPr wrap="square" rtlCol="0">
            <a:spAutoFit/>
          </a:bodyPr>
          <a:lstStyle/>
          <a:p>
            <a:r>
              <a:rPr lang="en-US">
                <a:hlinkClick r:id="rId8"/>
              </a:rPr>
              <a:t>Medicaid Expansion Work Requirements</a:t>
            </a:r>
            <a:r>
              <a:rPr lang="en-US"/>
              <a:t>, DPHHS 2025</a:t>
            </a:r>
          </a:p>
        </p:txBody>
      </p:sp>
      <p:sp>
        <p:nvSpPr>
          <p:cNvPr id="12" name="TextBox 11">
            <a:extLst>
              <a:ext uri="{FF2B5EF4-FFF2-40B4-BE49-F238E27FC236}">
                <a16:creationId xmlns:a16="http://schemas.microsoft.com/office/drawing/2014/main" id="{2AEE4C15-9408-351C-570D-DE6F2BB04B22}"/>
              </a:ext>
            </a:extLst>
          </p:cNvPr>
          <p:cNvSpPr txBox="1"/>
          <p:nvPr/>
        </p:nvSpPr>
        <p:spPr>
          <a:xfrm>
            <a:off x="7126941" y="1347283"/>
            <a:ext cx="4607859" cy="5109091"/>
          </a:xfrm>
          <a:prstGeom prst="rect">
            <a:avLst/>
          </a:prstGeom>
          <a:noFill/>
        </p:spPr>
        <p:txBody>
          <a:bodyPr wrap="square" rtlCol="0">
            <a:spAutoFit/>
          </a:bodyPr>
          <a:lstStyle/>
          <a:p>
            <a:r>
              <a:rPr lang="en-US" sz="1600"/>
              <a:t>Already employed, in education, or vocational programs</a:t>
            </a:r>
          </a:p>
          <a:p>
            <a:endParaRPr lang="en-US" sz="1600"/>
          </a:p>
          <a:p>
            <a:r>
              <a:rPr lang="en-US" sz="1600"/>
              <a:t>Enrolled tribal member</a:t>
            </a:r>
          </a:p>
          <a:p>
            <a:endParaRPr lang="en-US" sz="1600"/>
          </a:p>
          <a:p>
            <a:r>
              <a:rPr lang="en-US" sz="1600"/>
              <a:t>Parent/caregiver of child under 13</a:t>
            </a:r>
          </a:p>
          <a:p>
            <a:endParaRPr lang="en-US" sz="1600"/>
          </a:p>
          <a:p>
            <a:r>
              <a:rPr lang="en-US" sz="1600"/>
              <a:t>Meeting requirements for SNAP/TANF</a:t>
            </a:r>
          </a:p>
          <a:p>
            <a:endParaRPr lang="en-US" sz="1600"/>
          </a:p>
          <a:p>
            <a:r>
              <a:rPr lang="en-US" sz="1600"/>
              <a:t>Short-term or good cause exemptions – housing insecurity, DV</a:t>
            </a:r>
          </a:p>
          <a:p>
            <a:endParaRPr lang="en-US" sz="1600"/>
          </a:p>
          <a:p>
            <a:r>
              <a:rPr lang="en-US" sz="1600"/>
              <a:t>Medically frail</a:t>
            </a:r>
          </a:p>
          <a:p>
            <a:endParaRPr lang="en-US" sz="1600"/>
          </a:p>
          <a:p>
            <a:r>
              <a:rPr lang="en-US" sz="1600"/>
              <a:t>Pregnant or on postpartum coverage</a:t>
            </a:r>
          </a:p>
          <a:p>
            <a:endParaRPr lang="en-US" sz="1600"/>
          </a:p>
          <a:p>
            <a:r>
              <a:rPr lang="en-US" sz="1600"/>
              <a:t>Participating in substance use disorder treatment</a:t>
            </a:r>
          </a:p>
          <a:p>
            <a:endParaRPr lang="en-US"/>
          </a:p>
          <a:p>
            <a:endParaRPr lang="en-US"/>
          </a:p>
          <a:p>
            <a:endParaRPr lang="en-US"/>
          </a:p>
        </p:txBody>
      </p:sp>
    </p:spTree>
    <p:extLst>
      <p:ext uri="{BB962C8B-B14F-4D97-AF65-F5344CB8AC3E}">
        <p14:creationId xmlns:p14="http://schemas.microsoft.com/office/powerpoint/2010/main" val="3948834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A52894-157A-F027-4A8F-4CCFA152962B}"/>
              </a:ext>
            </a:extLst>
          </p:cNvPr>
          <p:cNvPicPr>
            <a:picLocks noChangeAspect="1"/>
          </p:cNvPicPr>
          <p:nvPr/>
        </p:nvPicPr>
        <p:blipFill>
          <a:blip r:embed="rId3"/>
          <a:stretch>
            <a:fillRect/>
          </a:stretch>
        </p:blipFill>
        <p:spPr>
          <a:xfrm>
            <a:off x="3652318" y="1846374"/>
            <a:ext cx="7701482" cy="4351338"/>
          </a:xfrm>
          <a:prstGeom prst="rect">
            <a:avLst/>
          </a:prstGeom>
          <a:noFill/>
        </p:spPr>
      </p:pic>
      <p:pic>
        <p:nvPicPr>
          <p:cNvPr id="10" name="Content Placeholder 4" descr="A green and blue logo&#10;&#10;Description automatically generated">
            <a:extLst>
              <a:ext uri="{FF2B5EF4-FFF2-40B4-BE49-F238E27FC236}">
                <a16:creationId xmlns:a16="http://schemas.microsoft.com/office/drawing/2014/main" id="{F210AAD5-C4ED-5B3D-44C6-A9F81898170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82867" y="376890"/>
            <a:ext cx="2814515" cy="2022977"/>
          </a:xfrm>
        </p:spPr>
      </p:pic>
      <p:sp>
        <p:nvSpPr>
          <p:cNvPr id="11" name="TextBox 10">
            <a:extLst>
              <a:ext uri="{FF2B5EF4-FFF2-40B4-BE49-F238E27FC236}">
                <a16:creationId xmlns:a16="http://schemas.microsoft.com/office/drawing/2014/main" id="{F23A1F47-FEF1-9B50-8B16-63EDCC38112E}"/>
              </a:ext>
            </a:extLst>
          </p:cNvPr>
          <p:cNvSpPr txBox="1"/>
          <p:nvPr/>
        </p:nvSpPr>
        <p:spPr>
          <a:xfrm>
            <a:off x="482866" y="4163464"/>
            <a:ext cx="2814515" cy="1477328"/>
          </a:xfrm>
          <a:prstGeom prst="rect">
            <a:avLst/>
          </a:prstGeom>
          <a:noFill/>
        </p:spPr>
        <p:txBody>
          <a:bodyPr wrap="square" rtlCol="0">
            <a:spAutoFit/>
          </a:bodyPr>
          <a:lstStyle/>
          <a:p>
            <a:r>
              <a:rPr lang="en-US" b="1" i="0">
                <a:solidFill>
                  <a:srgbClr val="10416A"/>
                </a:solidFill>
                <a:effectLst/>
                <a:latin typeface="Open Sans" panose="020B0606030504020204" pitchFamily="34" charset="0"/>
              </a:rPr>
              <a:t>Our Mission</a:t>
            </a:r>
            <a:br>
              <a:rPr lang="en-US"/>
            </a:br>
            <a:r>
              <a:rPr lang="en-US" b="0" i="0">
                <a:solidFill>
                  <a:srgbClr val="10416A"/>
                </a:solidFill>
                <a:effectLst/>
                <a:latin typeface="Open Sans" panose="020B0606030504020204" pitchFamily="34" charset="0"/>
              </a:rPr>
              <a:t>is to promote integrated primary healthcare to achieve health and well-being for Montanan</a:t>
            </a:r>
            <a:r>
              <a:rPr lang="en-US">
                <a:solidFill>
                  <a:srgbClr val="10416A"/>
                </a:solidFill>
                <a:latin typeface="Open Sans" panose="020B0606030504020204" pitchFamily="34" charset="0"/>
              </a:rPr>
              <a:t>s. </a:t>
            </a:r>
            <a:r>
              <a:rPr lang="en-US" b="0" i="0">
                <a:solidFill>
                  <a:srgbClr val="10416A"/>
                </a:solidFill>
                <a:effectLst/>
                <a:latin typeface="Open Sans" panose="020B0606030504020204" pitchFamily="34" charset="0"/>
              </a:rPr>
              <a:t> </a:t>
            </a:r>
            <a:endParaRPr lang="en-US"/>
          </a:p>
        </p:txBody>
      </p:sp>
    </p:spTree>
    <p:extLst>
      <p:ext uri="{BB962C8B-B14F-4D97-AF65-F5344CB8AC3E}">
        <p14:creationId xmlns:p14="http://schemas.microsoft.com/office/powerpoint/2010/main" val="1044224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37B49C-5585-C917-383C-6ABF99DF0DA1}"/>
              </a:ext>
            </a:extLst>
          </p:cNvPr>
          <p:cNvSpPr>
            <a:spLocks noGrp="1"/>
          </p:cNvSpPr>
          <p:nvPr>
            <p:ph idx="1"/>
          </p:nvPr>
        </p:nvSpPr>
        <p:spPr>
          <a:xfrm>
            <a:off x="838200" y="1670174"/>
            <a:ext cx="10515600" cy="4351338"/>
          </a:xfrm>
        </p:spPr>
        <p:txBody>
          <a:bodyPr/>
          <a:lstStyle/>
          <a:p>
            <a:pPr marL="0" indent="0">
              <a:buNone/>
            </a:pPr>
            <a:r>
              <a:rPr lang="en-US" sz="2400"/>
              <a:t>Starting March 31, 2026 – Mail plus one other contact method monthly</a:t>
            </a:r>
          </a:p>
          <a:p>
            <a:endParaRPr lang="en-US"/>
          </a:p>
        </p:txBody>
      </p:sp>
      <p:sp>
        <p:nvSpPr>
          <p:cNvPr id="3" name="Title 2">
            <a:extLst>
              <a:ext uri="{FF2B5EF4-FFF2-40B4-BE49-F238E27FC236}">
                <a16:creationId xmlns:a16="http://schemas.microsoft.com/office/drawing/2014/main" id="{916AEEB2-F34F-28E4-4DF3-1E04052B896C}"/>
              </a:ext>
            </a:extLst>
          </p:cNvPr>
          <p:cNvSpPr>
            <a:spLocks noGrp="1"/>
          </p:cNvSpPr>
          <p:nvPr>
            <p:ph type="title"/>
          </p:nvPr>
        </p:nvSpPr>
        <p:spPr/>
        <p:txBody>
          <a:bodyPr/>
          <a:lstStyle/>
          <a:p>
            <a:r>
              <a:rPr lang="en-US"/>
              <a:t>Member Notice &amp; Communication</a:t>
            </a:r>
          </a:p>
        </p:txBody>
      </p:sp>
      <p:pic>
        <p:nvPicPr>
          <p:cNvPr id="5" name="Picture 4">
            <a:extLst>
              <a:ext uri="{FF2B5EF4-FFF2-40B4-BE49-F238E27FC236}">
                <a16:creationId xmlns:a16="http://schemas.microsoft.com/office/drawing/2014/main" id="{5DEEC46F-570A-2D3F-8A88-F38E54F5A938}"/>
              </a:ext>
            </a:extLst>
          </p:cNvPr>
          <p:cNvPicPr>
            <a:picLocks noChangeAspect="1"/>
          </p:cNvPicPr>
          <p:nvPr/>
        </p:nvPicPr>
        <p:blipFill>
          <a:blip r:embed="rId3">
            <a:extLst>
              <a:ext uri="{28A0092B-C50C-407E-A947-70E740481C1C}">
                <a14:useLocalDpi xmlns:a14="http://schemas.microsoft.com/office/drawing/2010/main" val="0"/>
              </a:ext>
            </a:extLst>
          </a:blip>
          <a:srcRect t="16648"/>
          <a:stretch>
            <a:fillRect/>
          </a:stretch>
        </p:blipFill>
        <p:spPr>
          <a:xfrm>
            <a:off x="838200" y="2175603"/>
            <a:ext cx="9347791" cy="4161586"/>
          </a:xfrm>
          <a:prstGeom prst="rect">
            <a:avLst/>
          </a:prstGeom>
        </p:spPr>
      </p:pic>
      <p:sp>
        <p:nvSpPr>
          <p:cNvPr id="4" name="TextBox 3">
            <a:extLst>
              <a:ext uri="{FF2B5EF4-FFF2-40B4-BE49-F238E27FC236}">
                <a16:creationId xmlns:a16="http://schemas.microsoft.com/office/drawing/2014/main" id="{EC8DE70E-1557-791A-3956-E553AE63A511}"/>
              </a:ext>
            </a:extLst>
          </p:cNvPr>
          <p:cNvSpPr txBox="1"/>
          <p:nvPr/>
        </p:nvSpPr>
        <p:spPr>
          <a:xfrm>
            <a:off x="231820" y="6072389"/>
            <a:ext cx="8590208" cy="769441"/>
          </a:xfrm>
          <a:prstGeom prst="rect">
            <a:avLst/>
          </a:prstGeom>
          <a:noFill/>
        </p:spPr>
        <p:txBody>
          <a:bodyPr wrap="square" rtlCol="0">
            <a:spAutoFit/>
          </a:bodyPr>
          <a:lstStyle/>
          <a:p>
            <a:r>
              <a:rPr lang="en-US" sz="1100">
                <a:hlinkClick r:id="rId4"/>
              </a:rPr>
              <a:t>https://archive.legmt.gov/content/Committees/Interim/2025-2026/CFHHS/Meetings/March_9_10_2026/1-DPHHS-Update-Slides.pdf</a:t>
            </a:r>
            <a:endParaRPr lang="en-US" sz="1100"/>
          </a:p>
          <a:p>
            <a:endParaRPr lang="en-US" sz="1100"/>
          </a:p>
          <a:p>
            <a:endParaRPr lang="en-US" sz="1100"/>
          </a:p>
          <a:p>
            <a:endParaRPr lang="en-US" sz="1100"/>
          </a:p>
        </p:txBody>
      </p:sp>
    </p:spTree>
    <p:extLst>
      <p:ext uri="{BB962C8B-B14F-4D97-AF65-F5344CB8AC3E}">
        <p14:creationId xmlns:p14="http://schemas.microsoft.com/office/powerpoint/2010/main" val="3199507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4E455961-C066-02BF-CFFD-23CA4680FDED}"/>
              </a:ext>
            </a:extLst>
          </p:cNvPr>
          <p:cNvGraphicFramePr>
            <a:graphicFrameLocks noGrp="1"/>
          </p:cNvGraphicFramePr>
          <p:nvPr>
            <p:ph idx="1"/>
            <p:extLst>
              <p:ext uri="{D42A27DB-BD31-4B8C-83A1-F6EECF244321}">
                <p14:modId xmlns:p14="http://schemas.microsoft.com/office/powerpoint/2010/main" val="3029407214"/>
              </p:ext>
            </p:extLst>
          </p:nvPr>
        </p:nvGraphicFramePr>
        <p:xfrm>
          <a:off x="753291" y="62692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E8CA1D31-39EE-6E9D-015F-F0C5C3A27D26}"/>
              </a:ext>
            </a:extLst>
          </p:cNvPr>
          <p:cNvSpPr>
            <a:spLocks noGrp="1"/>
          </p:cNvSpPr>
          <p:nvPr>
            <p:ph type="title"/>
          </p:nvPr>
        </p:nvSpPr>
        <p:spPr>
          <a:xfrm>
            <a:off x="668383" y="370588"/>
            <a:ext cx="10515600" cy="1325563"/>
          </a:xfrm>
        </p:spPr>
        <p:txBody>
          <a:bodyPr/>
          <a:lstStyle/>
          <a:p>
            <a:r>
              <a:rPr lang="en-US"/>
              <a:t>Implementation</a:t>
            </a:r>
          </a:p>
        </p:txBody>
      </p:sp>
    </p:spTree>
    <p:extLst>
      <p:ext uri="{BB962C8B-B14F-4D97-AF65-F5344CB8AC3E}">
        <p14:creationId xmlns:p14="http://schemas.microsoft.com/office/powerpoint/2010/main" val="2545982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78F9D5-C940-358B-C508-44F1D1B27143}"/>
              </a:ext>
            </a:extLst>
          </p:cNvPr>
          <p:cNvSpPr>
            <a:spLocks noGrp="1"/>
          </p:cNvSpPr>
          <p:nvPr>
            <p:ph type="title"/>
          </p:nvPr>
        </p:nvSpPr>
        <p:spPr/>
        <p:txBody>
          <a:bodyPr anchor="ctr">
            <a:normAutofit/>
          </a:bodyPr>
          <a:lstStyle/>
          <a:p>
            <a:r>
              <a:rPr lang="en-US"/>
              <a:t>Questions &amp; Feedback</a:t>
            </a:r>
          </a:p>
        </p:txBody>
      </p:sp>
      <p:graphicFrame>
        <p:nvGraphicFramePr>
          <p:cNvPr id="2" name="Content Placeholder 1">
            <a:extLst>
              <a:ext uri="{FF2B5EF4-FFF2-40B4-BE49-F238E27FC236}">
                <a16:creationId xmlns:a16="http://schemas.microsoft.com/office/drawing/2014/main" id="{41609F94-8E38-0A5F-A726-9F6A19C12CD5}"/>
              </a:ext>
            </a:extLst>
          </p:cNvPr>
          <p:cNvGraphicFramePr>
            <a:graphicFrameLocks noGrp="1"/>
          </p:cNvGraphicFramePr>
          <p:nvPr>
            <p:ph sz="half" idx="1"/>
            <p:extLst>
              <p:ext uri="{D42A27DB-BD31-4B8C-83A1-F6EECF244321}">
                <p14:modId xmlns:p14="http://schemas.microsoft.com/office/powerpoint/2010/main" val="331722760"/>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4">
            <a:extLst>
              <a:ext uri="{FF2B5EF4-FFF2-40B4-BE49-F238E27FC236}">
                <a16:creationId xmlns:a16="http://schemas.microsoft.com/office/drawing/2014/main" id="{4A2ECF85-C0F5-F5A1-4EAA-3BB44B8F5087}"/>
              </a:ext>
            </a:extLst>
          </p:cNvPr>
          <p:cNvPicPr>
            <a:picLocks noGrp="1" noChangeAspect="1"/>
          </p:cNvPicPr>
          <p:nvPr>
            <p:ph sz="half" idx="2"/>
          </p:nvPr>
        </p:nvPicPr>
        <p:blipFill>
          <a:blip r:embed="rId8">
            <a:extLst>
              <a:ext uri="{28A0092B-C50C-407E-A947-70E740481C1C}">
                <a14:useLocalDpi xmlns:a14="http://schemas.microsoft.com/office/drawing/2010/main" val="0"/>
              </a:ext>
            </a:extLst>
          </a:blip>
          <a:stretch>
            <a:fillRect/>
          </a:stretch>
        </p:blipFill>
        <p:spPr>
          <a:xfrm>
            <a:off x="6587331" y="1825625"/>
            <a:ext cx="4351338" cy="4351338"/>
          </a:xfrm>
          <a:prstGeom prst="rect">
            <a:avLst/>
          </a:prstGeom>
          <a:noFill/>
        </p:spPr>
      </p:pic>
    </p:spTree>
    <p:extLst>
      <p:ext uri="{BB962C8B-B14F-4D97-AF65-F5344CB8AC3E}">
        <p14:creationId xmlns:p14="http://schemas.microsoft.com/office/powerpoint/2010/main" val="224462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Path winding through a grassy field">
            <a:extLst>
              <a:ext uri="{FF2B5EF4-FFF2-40B4-BE49-F238E27FC236}">
                <a16:creationId xmlns:a16="http://schemas.microsoft.com/office/drawing/2014/main" id="{36A3A192-DCD3-DA22-EE85-82996433E96F}"/>
              </a:ext>
            </a:extLst>
          </p:cNvPr>
          <p:cNvPicPr>
            <a:picLocks noChangeAspect="1"/>
          </p:cNvPicPr>
          <p:nvPr/>
        </p:nvPicPr>
        <p:blipFill>
          <a:blip r:embed="rId3">
            <a:extLst>
              <a:ext uri="{28A0092B-C50C-407E-A947-70E740481C1C}">
                <a14:useLocalDpi xmlns:a14="http://schemas.microsoft.com/office/drawing/2010/main" val="0"/>
              </a:ext>
            </a:extLst>
          </a:blip>
          <a:srcRect t="18958" b="18958"/>
          <a:stretch/>
        </p:blipFill>
        <p:spPr>
          <a:xfrm>
            <a:off x="838200" y="1946620"/>
            <a:ext cx="10515600" cy="4351338"/>
          </a:xfrm>
          <a:prstGeom prst="rect">
            <a:avLst/>
          </a:prstGeom>
          <a:noFill/>
        </p:spPr>
      </p:pic>
      <p:sp>
        <p:nvSpPr>
          <p:cNvPr id="3" name="Title 2">
            <a:extLst>
              <a:ext uri="{FF2B5EF4-FFF2-40B4-BE49-F238E27FC236}">
                <a16:creationId xmlns:a16="http://schemas.microsoft.com/office/drawing/2014/main" id="{E1927619-54B3-510C-D092-58637EE8FA68}"/>
              </a:ext>
            </a:extLst>
          </p:cNvPr>
          <p:cNvSpPr>
            <a:spLocks noGrp="1"/>
          </p:cNvSpPr>
          <p:nvPr>
            <p:ph type="title"/>
          </p:nvPr>
        </p:nvSpPr>
        <p:spPr/>
        <p:txBody>
          <a:bodyPr anchor="ctr">
            <a:normAutofit/>
          </a:bodyPr>
          <a:lstStyle/>
          <a:p>
            <a:r>
              <a:rPr lang="en-US"/>
              <a:t>What Comes Next?</a:t>
            </a:r>
          </a:p>
        </p:txBody>
      </p:sp>
    </p:spTree>
    <p:extLst>
      <p:ext uri="{BB962C8B-B14F-4D97-AF65-F5344CB8AC3E}">
        <p14:creationId xmlns:p14="http://schemas.microsoft.com/office/powerpoint/2010/main" val="236726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ext Placeholder 3">
            <a:extLst>
              <a:ext uri="{FF2B5EF4-FFF2-40B4-BE49-F238E27FC236}">
                <a16:creationId xmlns:a16="http://schemas.microsoft.com/office/drawing/2014/main" id="{FA37AE74-8CEA-6642-2079-BAB844FFF36A}"/>
              </a:ext>
            </a:extLst>
          </p:cNvPr>
          <p:cNvGraphicFramePr>
            <a:graphicFrameLocks noGrp="1"/>
          </p:cNvGraphicFramePr>
          <p:nvPr>
            <p:ph idx="1"/>
            <p:extLst>
              <p:ext uri="{D42A27DB-BD31-4B8C-83A1-F6EECF244321}">
                <p14:modId xmlns:p14="http://schemas.microsoft.com/office/powerpoint/2010/main" val="2419221544"/>
              </p:ext>
            </p:extLst>
          </p:nvPr>
        </p:nvGraphicFramePr>
        <p:xfrm>
          <a:off x="838200" y="194627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a:extLst>
              <a:ext uri="{FF2B5EF4-FFF2-40B4-BE49-F238E27FC236}">
                <a16:creationId xmlns:a16="http://schemas.microsoft.com/office/drawing/2014/main" id="{DBA98A5B-CFF4-0EFC-2E29-56B52554D1AA}"/>
              </a:ext>
            </a:extLst>
          </p:cNvPr>
          <p:cNvSpPr>
            <a:spLocks noGrp="1"/>
          </p:cNvSpPr>
          <p:nvPr>
            <p:ph type="title"/>
          </p:nvPr>
        </p:nvSpPr>
        <p:spPr/>
        <p:txBody>
          <a:bodyPr anchor="ctr">
            <a:normAutofit/>
          </a:bodyPr>
          <a:lstStyle/>
          <a:p>
            <a:r>
              <a:rPr lang="en-US"/>
              <a:t>Help Patients and Clients</a:t>
            </a:r>
          </a:p>
        </p:txBody>
      </p:sp>
      <p:pic>
        <p:nvPicPr>
          <p:cNvPr id="6" name="Content Placeholder 4">
            <a:extLst>
              <a:ext uri="{FF2B5EF4-FFF2-40B4-BE49-F238E27FC236}">
                <a16:creationId xmlns:a16="http://schemas.microsoft.com/office/drawing/2014/main" id="{49556DC2-2296-BE35-8BEB-703C5CBF3F21}"/>
              </a:ext>
            </a:extLst>
          </p:cNvPr>
          <p:cNvPicPr>
            <a:picLocks noChangeAspect="1"/>
          </p:cNvPicPr>
          <p:nvPr/>
        </p:nvPicPr>
        <p:blipFill>
          <a:blip r:embed="rId8"/>
          <a:srcRect l="50184" t="20433" r="11119" b="15636"/>
          <a:stretch>
            <a:fillRect/>
          </a:stretch>
        </p:blipFill>
        <p:spPr>
          <a:xfrm>
            <a:off x="9365829" y="3873852"/>
            <a:ext cx="2826171" cy="2556371"/>
          </a:xfrm>
          <a:prstGeom prst="rect">
            <a:avLst/>
          </a:prstGeom>
          <a:noFill/>
        </p:spPr>
      </p:pic>
    </p:spTree>
    <p:extLst>
      <p:ext uri="{BB962C8B-B14F-4D97-AF65-F5344CB8AC3E}">
        <p14:creationId xmlns:p14="http://schemas.microsoft.com/office/powerpoint/2010/main" val="748637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CD5A2B-4754-6F07-26F7-C52C147B3F7B}"/>
              </a:ext>
            </a:extLst>
          </p:cNvPr>
          <p:cNvSpPr>
            <a:spLocks noGrp="1"/>
          </p:cNvSpPr>
          <p:nvPr>
            <p:ph type="title"/>
          </p:nvPr>
        </p:nvSpPr>
        <p:spPr>
          <a:xfrm>
            <a:off x="838200" y="520811"/>
            <a:ext cx="10515600" cy="1325563"/>
          </a:xfrm>
        </p:spPr>
        <p:txBody>
          <a:bodyPr anchor="ctr">
            <a:normAutofit/>
          </a:bodyPr>
          <a:lstStyle/>
          <a:p>
            <a:r>
              <a:rPr lang="en-US" dirty="0"/>
              <a:t>What’s Next?</a:t>
            </a:r>
          </a:p>
        </p:txBody>
      </p:sp>
      <p:graphicFrame>
        <p:nvGraphicFramePr>
          <p:cNvPr id="5" name="Content Placeholder 1">
            <a:extLst>
              <a:ext uri="{FF2B5EF4-FFF2-40B4-BE49-F238E27FC236}">
                <a16:creationId xmlns:a16="http://schemas.microsoft.com/office/drawing/2014/main" id="{EC131D1F-40C9-6FD7-6E50-759D870C6EED}"/>
              </a:ext>
            </a:extLst>
          </p:cNvPr>
          <p:cNvGraphicFramePr>
            <a:graphicFrameLocks noGrp="1"/>
          </p:cNvGraphicFramePr>
          <p:nvPr>
            <p:ph idx="1"/>
            <p:extLst>
              <p:ext uri="{D42A27DB-BD31-4B8C-83A1-F6EECF244321}">
                <p14:modId xmlns:p14="http://schemas.microsoft.com/office/powerpoint/2010/main" val="1744491138"/>
              </p:ext>
            </p:extLst>
          </p:nvPr>
        </p:nvGraphicFramePr>
        <p:xfrm>
          <a:off x="838200" y="194662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077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06958E-63F4-2717-C431-36F9B9E42BE2}"/>
              </a:ext>
            </a:extLst>
          </p:cNvPr>
          <p:cNvSpPr>
            <a:spLocks noGrp="1"/>
          </p:cNvSpPr>
          <p:nvPr>
            <p:ph type="title"/>
          </p:nvPr>
        </p:nvSpPr>
        <p:spPr/>
        <p:txBody>
          <a:bodyPr anchor="ctr">
            <a:normAutofit/>
          </a:bodyPr>
          <a:lstStyle/>
          <a:p>
            <a:r>
              <a:rPr lang="en-US"/>
              <a:t>Trainings &amp; Resources</a:t>
            </a:r>
          </a:p>
        </p:txBody>
      </p:sp>
      <p:sp>
        <p:nvSpPr>
          <p:cNvPr id="7" name="Content Placeholder 2">
            <a:extLst>
              <a:ext uri="{FF2B5EF4-FFF2-40B4-BE49-F238E27FC236}">
                <a16:creationId xmlns:a16="http://schemas.microsoft.com/office/drawing/2014/main" id="{5C1158B7-DA1A-1D65-BED4-AC3F75C6424A}"/>
              </a:ext>
            </a:extLst>
          </p:cNvPr>
          <p:cNvSpPr>
            <a:spLocks noGrp="1"/>
          </p:cNvSpPr>
          <p:nvPr>
            <p:ph sz="half" idx="1"/>
          </p:nvPr>
        </p:nvSpPr>
        <p:spPr>
          <a:xfrm>
            <a:off x="838200" y="1825625"/>
            <a:ext cx="10408920" cy="4351338"/>
          </a:xfrm>
        </p:spPr>
        <p:txBody>
          <a:bodyPr>
            <a:normAutofit fontScale="92500" lnSpcReduction="20000"/>
          </a:bodyPr>
          <a:lstStyle/>
          <a:p>
            <a:pPr marL="0" indent="0">
              <a:buNone/>
            </a:pPr>
            <a:r>
              <a:rPr lang="en-US" sz="2400" dirty="0"/>
              <a:t>Cover Montana Monthly Webinar – May 21st @ 11:00 AM</a:t>
            </a:r>
          </a:p>
          <a:p>
            <a:pPr marL="0" indent="0">
              <a:buNone/>
            </a:pPr>
            <a:endParaRPr lang="en-US" sz="2400" dirty="0"/>
          </a:p>
          <a:p>
            <a:pPr marL="0" indent="0">
              <a:buNone/>
            </a:pPr>
            <a:r>
              <a:rPr lang="en-US" sz="2400" dirty="0"/>
              <a:t>Medicaid Trainings – MPCA Resource Library</a:t>
            </a:r>
          </a:p>
          <a:p>
            <a:r>
              <a:rPr lang="en-US" sz="2400" dirty="0"/>
              <a:t>MAGI 101</a:t>
            </a:r>
          </a:p>
          <a:p>
            <a:r>
              <a:rPr lang="en-US" sz="2400" dirty="0"/>
              <a:t>MAGI 201</a:t>
            </a:r>
          </a:p>
          <a:p>
            <a:endParaRPr lang="en-US" sz="2400" dirty="0"/>
          </a:p>
          <a:p>
            <a:pPr marL="0" indent="0">
              <a:buNone/>
            </a:pPr>
            <a:r>
              <a:rPr lang="en-US" sz="2400" dirty="0"/>
              <a:t>Resources</a:t>
            </a:r>
          </a:p>
          <a:p>
            <a:r>
              <a:rPr lang="en-US" sz="2400" dirty="0"/>
              <a:t>SSP Guide</a:t>
            </a:r>
          </a:p>
          <a:p>
            <a:r>
              <a:rPr lang="en-US" sz="2400" dirty="0"/>
              <a:t>Updated outreach materials – to come!</a:t>
            </a:r>
          </a:p>
          <a:p>
            <a:r>
              <a:rPr lang="en-US" sz="2400" dirty="0"/>
              <a:t>Future trainings on:</a:t>
            </a:r>
          </a:p>
          <a:p>
            <a:pPr lvl="1"/>
            <a:r>
              <a:rPr lang="en-US" sz="2000" dirty="0"/>
              <a:t>Appeals </a:t>
            </a:r>
          </a:p>
          <a:p>
            <a:pPr lvl="1"/>
            <a:r>
              <a:rPr lang="en-US" sz="2000"/>
              <a:t>SNAP/Medicaid</a:t>
            </a:r>
            <a:endParaRPr lang="en-US" sz="2000" dirty="0"/>
          </a:p>
          <a:p>
            <a:pPr marL="0" indent="0">
              <a:buNone/>
            </a:pPr>
            <a:endParaRPr lang="en-US" sz="2400" dirty="0"/>
          </a:p>
          <a:p>
            <a:pPr marL="0" indent="0">
              <a:buNone/>
            </a:pPr>
            <a:endParaRPr lang="en-US" sz="2000" dirty="0"/>
          </a:p>
          <a:p>
            <a:endParaRPr lang="en-US" sz="2400" dirty="0"/>
          </a:p>
        </p:txBody>
      </p:sp>
      <p:pic>
        <p:nvPicPr>
          <p:cNvPr id="4" name="Picture 3">
            <a:extLst>
              <a:ext uri="{FF2B5EF4-FFF2-40B4-BE49-F238E27FC236}">
                <a16:creationId xmlns:a16="http://schemas.microsoft.com/office/drawing/2014/main" id="{39A31EA4-310C-A409-268C-E3FB8FC7C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3074" y="2268662"/>
            <a:ext cx="3218793" cy="4101044"/>
          </a:xfrm>
          <a:prstGeom prst="rect">
            <a:avLst/>
          </a:prstGeom>
        </p:spPr>
      </p:pic>
      <p:pic>
        <p:nvPicPr>
          <p:cNvPr id="5" name="Picture 4">
            <a:extLst>
              <a:ext uri="{FF2B5EF4-FFF2-40B4-BE49-F238E27FC236}">
                <a16:creationId xmlns:a16="http://schemas.microsoft.com/office/drawing/2014/main" id="{4492F1A9-89FF-2A9D-C59A-3D5CE02B2451}"/>
              </a:ext>
            </a:extLst>
          </p:cNvPr>
          <p:cNvPicPr>
            <a:picLocks noChangeAspect="1"/>
          </p:cNvPicPr>
          <p:nvPr/>
        </p:nvPicPr>
        <p:blipFill rotWithShape="1">
          <a:blip r:embed="rId3"/>
          <a:srcRect t="5190"/>
          <a:stretch/>
        </p:blipFill>
        <p:spPr>
          <a:xfrm>
            <a:off x="3794234" y="3297667"/>
            <a:ext cx="4755931" cy="1974422"/>
          </a:xfrm>
          <a:prstGeom prst="rect">
            <a:avLst/>
          </a:prstGeom>
        </p:spPr>
      </p:pic>
    </p:spTree>
    <p:extLst>
      <p:ext uri="{BB962C8B-B14F-4D97-AF65-F5344CB8AC3E}">
        <p14:creationId xmlns:p14="http://schemas.microsoft.com/office/powerpoint/2010/main" val="2241183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Yellow question mark">
            <a:extLst>
              <a:ext uri="{FF2B5EF4-FFF2-40B4-BE49-F238E27FC236}">
                <a16:creationId xmlns:a16="http://schemas.microsoft.com/office/drawing/2014/main" id="{96C7F33C-1CA7-2283-4216-5AD82702A8AF}"/>
              </a:ext>
            </a:extLst>
          </p:cNvPr>
          <p:cNvPicPr>
            <a:picLocks noChangeAspect="1"/>
          </p:cNvPicPr>
          <p:nvPr/>
        </p:nvPicPr>
        <p:blipFill>
          <a:blip r:embed="rId2"/>
          <a:srcRect t="7109" b="23924"/>
          <a:stretch>
            <a:fillRect/>
          </a:stretch>
        </p:blipFill>
        <p:spPr>
          <a:xfrm>
            <a:off x="838200" y="1946620"/>
            <a:ext cx="10515600" cy="4351338"/>
          </a:xfrm>
          <a:prstGeom prst="rect">
            <a:avLst/>
          </a:prstGeom>
          <a:noFill/>
        </p:spPr>
      </p:pic>
      <p:sp>
        <p:nvSpPr>
          <p:cNvPr id="3" name="Title 2">
            <a:extLst>
              <a:ext uri="{FF2B5EF4-FFF2-40B4-BE49-F238E27FC236}">
                <a16:creationId xmlns:a16="http://schemas.microsoft.com/office/drawing/2014/main" id="{FAF45D23-925B-6005-91AE-6082A2B10F94}"/>
              </a:ext>
            </a:extLst>
          </p:cNvPr>
          <p:cNvSpPr>
            <a:spLocks noGrp="1"/>
          </p:cNvSpPr>
          <p:nvPr>
            <p:ph type="title"/>
          </p:nvPr>
        </p:nvSpPr>
        <p:spPr/>
        <p:txBody>
          <a:bodyPr anchor="ctr">
            <a:normAutofit/>
          </a:bodyPr>
          <a:lstStyle/>
          <a:p>
            <a:r>
              <a:rPr lang="en-US"/>
              <a:t>Questions?</a:t>
            </a:r>
          </a:p>
        </p:txBody>
      </p:sp>
    </p:spTree>
    <p:extLst>
      <p:ext uri="{BB962C8B-B14F-4D97-AF65-F5344CB8AC3E}">
        <p14:creationId xmlns:p14="http://schemas.microsoft.com/office/powerpoint/2010/main" val="1497346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593CDC-A3C9-62EE-8E67-720023381C1A}"/>
              </a:ext>
            </a:extLst>
          </p:cNvPr>
          <p:cNvSpPr>
            <a:spLocks noGrp="1"/>
          </p:cNvSpPr>
          <p:nvPr>
            <p:ph idx="1"/>
          </p:nvPr>
        </p:nvSpPr>
        <p:spPr/>
        <p:txBody>
          <a:bodyPr/>
          <a:lstStyle/>
          <a:p>
            <a:r>
              <a:rPr lang="en-US"/>
              <a:t>Coming in May 2026 – Enhanced SSP Functionality</a:t>
            </a:r>
          </a:p>
          <a:p>
            <a:r>
              <a:rPr lang="en-US"/>
              <a:t>Increased access to online applications, case information, renewals, and case management</a:t>
            </a:r>
          </a:p>
          <a:p>
            <a:pPr lvl="1"/>
            <a:r>
              <a:rPr lang="en-US"/>
              <a:t>Review case statuses</a:t>
            </a:r>
          </a:p>
          <a:p>
            <a:pPr lvl="1"/>
            <a:r>
              <a:rPr lang="en-US"/>
              <a:t>View mail and requests for information</a:t>
            </a:r>
          </a:p>
          <a:p>
            <a:pPr lvl="1"/>
            <a:r>
              <a:rPr lang="en-US"/>
              <a:t>View action items for cases</a:t>
            </a:r>
          </a:p>
          <a:p>
            <a:pPr lvl="1"/>
            <a:r>
              <a:rPr lang="en-US"/>
              <a:t>Submit new applications and renewals</a:t>
            </a:r>
          </a:p>
          <a:p>
            <a:pPr lvl="1"/>
            <a:r>
              <a:rPr lang="en-US"/>
              <a:t>Update contact information</a:t>
            </a:r>
          </a:p>
          <a:p>
            <a:pPr lvl="1"/>
            <a:r>
              <a:rPr lang="en-US"/>
              <a:t>Upload documentation*</a:t>
            </a:r>
          </a:p>
          <a:p>
            <a:pPr lvl="1"/>
            <a:endParaRPr lang="en-US"/>
          </a:p>
          <a:p>
            <a:endParaRPr lang="en-US"/>
          </a:p>
        </p:txBody>
      </p:sp>
      <p:sp>
        <p:nvSpPr>
          <p:cNvPr id="3" name="Title 2">
            <a:extLst>
              <a:ext uri="{FF2B5EF4-FFF2-40B4-BE49-F238E27FC236}">
                <a16:creationId xmlns:a16="http://schemas.microsoft.com/office/drawing/2014/main" id="{C45292B7-5F5A-EB53-CA6A-A5481ACD2798}"/>
              </a:ext>
            </a:extLst>
          </p:cNvPr>
          <p:cNvSpPr>
            <a:spLocks noGrp="1"/>
          </p:cNvSpPr>
          <p:nvPr>
            <p:ph type="title"/>
          </p:nvPr>
        </p:nvSpPr>
        <p:spPr/>
        <p:txBody>
          <a:bodyPr/>
          <a:lstStyle/>
          <a:p>
            <a:r>
              <a:rPr lang="en-US"/>
              <a:t>Community Assister Portal</a:t>
            </a:r>
          </a:p>
        </p:txBody>
      </p:sp>
    </p:spTree>
    <p:extLst>
      <p:ext uri="{BB962C8B-B14F-4D97-AF65-F5344CB8AC3E}">
        <p14:creationId xmlns:p14="http://schemas.microsoft.com/office/powerpoint/2010/main" val="2617947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EBAA7-8A44-AC95-CC74-65BDF22D266F}"/>
              </a:ext>
            </a:extLst>
          </p:cNvPr>
          <p:cNvSpPr>
            <a:spLocks noGrp="1"/>
          </p:cNvSpPr>
          <p:nvPr>
            <p:ph type="title"/>
          </p:nvPr>
        </p:nvSpPr>
        <p:spPr/>
        <p:txBody>
          <a:bodyPr anchor="ctr">
            <a:normAutofit/>
          </a:bodyPr>
          <a:lstStyle/>
          <a:p>
            <a:r>
              <a:rPr lang="en-US"/>
              <a:t>Stay engaged</a:t>
            </a:r>
          </a:p>
        </p:txBody>
      </p:sp>
      <p:sp>
        <p:nvSpPr>
          <p:cNvPr id="3" name="Content Placeholder 2">
            <a:extLst>
              <a:ext uri="{FF2B5EF4-FFF2-40B4-BE49-F238E27FC236}">
                <a16:creationId xmlns:a16="http://schemas.microsoft.com/office/drawing/2014/main" id="{16FDAEA0-579A-5417-EB8F-54A8668FC0BC}"/>
              </a:ext>
            </a:extLst>
          </p:cNvPr>
          <p:cNvSpPr>
            <a:spLocks noGrp="1"/>
          </p:cNvSpPr>
          <p:nvPr>
            <p:ph sz="half" idx="1"/>
          </p:nvPr>
        </p:nvSpPr>
        <p:spPr/>
        <p:txBody>
          <a:bodyPr>
            <a:normAutofit/>
          </a:bodyPr>
          <a:lstStyle/>
          <a:p>
            <a:r>
              <a:rPr lang="en-US" sz="2400"/>
              <a:t>Cover Montana Annual Virtual Summit</a:t>
            </a:r>
          </a:p>
          <a:p>
            <a:r>
              <a:rPr lang="en-US" sz="2400"/>
              <a:t>Email updates</a:t>
            </a:r>
          </a:p>
          <a:p>
            <a:r>
              <a:rPr lang="en-US" sz="2400"/>
              <a:t>Monthly Cover Montana Webinars</a:t>
            </a:r>
          </a:p>
          <a:p>
            <a:r>
              <a:rPr lang="en-US" sz="2400"/>
              <a:t>Trainings for teams/sites</a:t>
            </a:r>
            <a:br>
              <a:rPr lang="en-US" sz="2400"/>
            </a:br>
            <a:endParaRPr lang="en-US" sz="2400"/>
          </a:p>
          <a:p>
            <a:pPr marL="0" indent="0">
              <a:buNone/>
            </a:pPr>
            <a:r>
              <a:rPr lang="en-US" sz="2400" b="1"/>
              <a:t>Olivia</a:t>
            </a:r>
            <a:r>
              <a:rPr lang="en-US" sz="2400"/>
              <a:t>: </a:t>
            </a:r>
            <a:r>
              <a:rPr lang="en-US" sz="2400">
                <a:hlinkClick r:id="rId2"/>
              </a:rPr>
              <a:t>oriutta@mtpca.org</a:t>
            </a:r>
            <a:r>
              <a:rPr lang="en-US" sz="2400"/>
              <a:t>, </a:t>
            </a:r>
            <a:br>
              <a:rPr lang="en-US" sz="2400"/>
            </a:br>
            <a:r>
              <a:rPr lang="en-US" sz="2400"/>
              <a:t>(406) 880-3374</a:t>
            </a:r>
          </a:p>
          <a:p>
            <a:pPr marL="0" indent="0">
              <a:buNone/>
            </a:pPr>
            <a:r>
              <a:rPr lang="en-US" sz="2400" b="1"/>
              <a:t>Tierney</a:t>
            </a:r>
            <a:r>
              <a:rPr lang="en-US" sz="2400"/>
              <a:t>: </a:t>
            </a:r>
            <a:r>
              <a:rPr lang="en-US" sz="2400">
                <a:hlinkClick r:id="rId3"/>
              </a:rPr>
              <a:t>tstrandberg@mtpca.org</a:t>
            </a:r>
            <a:r>
              <a:rPr lang="en-US" sz="2400"/>
              <a:t>, </a:t>
            </a:r>
            <a:br>
              <a:rPr lang="en-US" sz="2400"/>
            </a:br>
            <a:r>
              <a:rPr lang="en-US" sz="2400"/>
              <a:t>(406) 595-2725</a:t>
            </a:r>
          </a:p>
          <a:p>
            <a:endParaRPr lang="en-US"/>
          </a:p>
        </p:txBody>
      </p:sp>
      <p:pic>
        <p:nvPicPr>
          <p:cNvPr id="6" name="Content Placeholder 5" descr="Two women standing next to a horse&#10;&#10;AI-generated content may be incorrect.">
            <a:extLst>
              <a:ext uri="{FF2B5EF4-FFF2-40B4-BE49-F238E27FC236}">
                <a16:creationId xmlns:a16="http://schemas.microsoft.com/office/drawing/2014/main" id="{9C2DE5F4-0EEC-C08B-CDBD-64C21A5ADA82}"/>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t="22670" r="2" b="14139"/>
          <a:stretch>
            <a:fillRect/>
          </a:stretch>
        </p:blipFill>
        <p:spPr>
          <a:xfrm>
            <a:off x="6096000" y="1129710"/>
            <a:ext cx="5181600" cy="4351338"/>
          </a:xfrm>
          <a:noFill/>
        </p:spPr>
      </p:pic>
    </p:spTree>
    <p:extLst>
      <p:ext uri="{BB962C8B-B14F-4D97-AF65-F5344CB8AC3E}">
        <p14:creationId xmlns:p14="http://schemas.microsoft.com/office/powerpoint/2010/main" val="919455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12360575-8418-3D26-C0A8-DE18B33E1B92}"/>
              </a:ext>
            </a:extLst>
          </p:cNvPr>
          <p:cNvGraphicFramePr>
            <a:graphicFrameLocks noGrp="1"/>
          </p:cNvGraphicFramePr>
          <p:nvPr>
            <p:ph idx="1"/>
            <p:extLst>
              <p:ext uri="{D42A27DB-BD31-4B8C-83A1-F6EECF244321}">
                <p14:modId xmlns:p14="http://schemas.microsoft.com/office/powerpoint/2010/main" val="617966444"/>
              </p:ext>
            </p:extLst>
          </p:nvPr>
        </p:nvGraphicFramePr>
        <p:xfrm>
          <a:off x="838200" y="194627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DA14791E-CD86-CB5A-E6DE-72C9A0F4DCED}"/>
              </a:ext>
            </a:extLst>
          </p:cNvPr>
          <p:cNvSpPr>
            <a:spLocks noGrp="1"/>
          </p:cNvSpPr>
          <p:nvPr>
            <p:ph type="title"/>
          </p:nvPr>
        </p:nvSpPr>
        <p:spPr/>
        <p:txBody>
          <a:bodyPr anchor="ctr">
            <a:normAutofit/>
          </a:bodyPr>
          <a:lstStyle/>
          <a:p>
            <a:r>
              <a:rPr lang="en-US"/>
              <a:t>Agenda</a:t>
            </a:r>
          </a:p>
        </p:txBody>
      </p:sp>
    </p:spTree>
    <p:extLst>
      <p:ext uri="{BB962C8B-B14F-4D97-AF65-F5344CB8AC3E}">
        <p14:creationId xmlns:p14="http://schemas.microsoft.com/office/powerpoint/2010/main" val="3355476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0B044C81-ED1F-EB45-2AB3-BB29A4F12EDB}"/>
              </a:ext>
            </a:extLst>
          </p:cNvPr>
          <p:cNvPicPr>
            <a:picLocks noGrp="1" noChangeAspect="1"/>
          </p:cNvPicPr>
          <p:nvPr>
            <p:ph sz="half" idx="1"/>
          </p:nvPr>
        </p:nvPicPr>
        <p:blipFill>
          <a:blip r:embed="rId2"/>
          <a:stretch>
            <a:fillRect/>
          </a:stretch>
        </p:blipFill>
        <p:spPr>
          <a:xfrm>
            <a:off x="64375" y="436179"/>
            <a:ext cx="6047816" cy="5743904"/>
          </a:xfrm>
          <a:prstGeom prst="rect">
            <a:avLst/>
          </a:prstGeom>
        </p:spPr>
      </p:pic>
      <p:pic>
        <p:nvPicPr>
          <p:cNvPr id="10" name="Content Placeholder 9">
            <a:extLst>
              <a:ext uri="{FF2B5EF4-FFF2-40B4-BE49-F238E27FC236}">
                <a16:creationId xmlns:a16="http://schemas.microsoft.com/office/drawing/2014/main" id="{A297AB38-86DB-057F-0089-95FAB0DF67B4}"/>
              </a:ext>
            </a:extLst>
          </p:cNvPr>
          <p:cNvPicPr>
            <a:picLocks noGrp="1" noChangeAspect="1"/>
          </p:cNvPicPr>
          <p:nvPr>
            <p:ph sz="half" idx="2"/>
          </p:nvPr>
        </p:nvPicPr>
        <p:blipFill>
          <a:blip r:embed="rId3"/>
          <a:stretch>
            <a:fillRect/>
          </a:stretch>
        </p:blipFill>
        <p:spPr>
          <a:xfrm>
            <a:off x="6096000" y="436179"/>
            <a:ext cx="5861242" cy="4648837"/>
          </a:xfrm>
          <a:prstGeom prst="rect">
            <a:avLst/>
          </a:prstGeom>
        </p:spPr>
      </p:pic>
      <p:pic>
        <p:nvPicPr>
          <p:cNvPr id="12" name="Picture 11">
            <a:extLst>
              <a:ext uri="{FF2B5EF4-FFF2-40B4-BE49-F238E27FC236}">
                <a16:creationId xmlns:a16="http://schemas.microsoft.com/office/drawing/2014/main" id="{64E4A737-3631-D753-342B-81449A454AF6}"/>
              </a:ext>
            </a:extLst>
          </p:cNvPr>
          <p:cNvPicPr>
            <a:picLocks noChangeAspect="1"/>
          </p:cNvPicPr>
          <p:nvPr/>
        </p:nvPicPr>
        <p:blipFill>
          <a:blip r:embed="rId4"/>
          <a:stretch>
            <a:fillRect/>
          </a:stretch>
        </p:blipFill>
        <p:spPr>
          <a:xfrm>
            <a:off x="6112191" y="4889338"/>
            <a:ext cx="5861242" cy="1486424"/>
          </a:xfrm>
          <a:prstGeom prst="rect">
            <a:avLst/>
          </a:prstGeom>
        </p:spPr>
      </p:pic>
    </p:spTree>
    <p:extLst>
      <p:ext uri="{BB962C8B-B14F-4D97-AF65-F5344CB8AC3E}">
        <p14:creationId xmlns:p14="http://schemas.microsoft.com/office/powerpoint/2010/main" val="2482886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1" name="image_2">
            <a:extLst>
              <a:ext uri="{FF2B5EF4-FFF2-40B4-BE49-F238E27FC236}">
                <a16:creationId xmlns:a16="http://schemas.microsoft.com/office/drawing/2014/main" id="{13559745-93A9-F478-6DBE-3A1D8F15B5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040" y="889175"/>
            <a:ext cx="10427919" cy="539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3848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1780BF-2580-82C8-463E-FE40F76D848B}"/>
              </a:ext>
            </a:extLst>
          </p:cNvPr>
          <p:cNvSpPr>
            <a:spLocks noGrp="1"/>
          </p:cNvSpPr>
          <p:nvPr>
            <p:ph type="title"/>
          </p:nvPr>
        </p:nvSpPr>
        <p:spPr/>
        <p:txBody>
          <a:bodyPr/>
          <a:lstStyle/>
          <a:p>
            <a:r>
              <a:rPr lang="en-US" dirty="0"/>
              <a:t>Medicaid Member Communications</a:t>
            </a:r>
          </a:p>
        </p:txBody>
      </p:sp>
      <p:sp>
        <p:nvSpPr>
          <p:cNvPr id="5" name="Content Placeholder 4">
            <a:extLst>
              <a:ext uri="{FF2B5EF4-FFF2-40B4-BE49-F238E27FC236}">
                <a16:creationId xmlns:a16="http://schemas.microsoft.com/office/drawing/2014/main" id="{E1F3C318-A401-2B3E-720E-EAC4B7DDB18F}"/>
              </a:ext>
            </a:extLst>
          </p:cNvPr>
          <p:cNvSpPr>
            <a:spLocks noGrp="1"/>
          </p:cNvSpPr>
          <p:nvPr>
            <p:ph sz="half" idx="1"/>
          </p:nvPr>
        </p:nvSpPr>
        <p:spPr/>
        <p:txBody>
          <a:bodyPr/>
          <a:lstStyle/>
          <a:p>
            <a:pPr marL="0" indent="0">
              <a:buNone/>
            </a:pPr>
            <a:r>
              <a:rPr lang="en-US" dirty="0"/>
              <a:t>Universal notice sent in March</a:t>
            </a:r>
          </a:p>
          <a:p>
            <a:pPr marL="0" indent="0">
              <a:buNone/>
            </a:pPr>
            <a:endParaRPr lang="en-US" dirty="0"/>
          </a:p>
          <a:p>
            <a:pPr marL="0" indent="0">
              <a:buNone/>
            </a:pPr>
            <a:r>
              <a:rPr lang="en-US" dirty="0"/>
              <a:t>Sent broadly, not specific to impacted households</a:t>
            </a:r>
          </a:p>
          <a:p>
            <a:pPr marL="0" indent="0">
              <a:buNone/>
            </a:pPr>
            <a:endParaRPr lang="en-US" dirty="0"/>
          </a:p>
          <a:p>
            <a:pPr marL="0" indent="0">
              <a:buNone/>
            </a:pPr>
            <a:r>
              <a:rPr lang="en-US" dirty="0"/>
              <a:t>Do not have to meet timely notice requirements</a:t>
            </a:r>
          </a:p>
          <a:p>
            <a:pPr marL="0" indent="0">
              <a:buNone/>
            </a:pPr>
            <a:endParaRPr lang="en-US" sz="2400" dirty="0"/>
          </a:p>
          <a:p>
            <a:endParaRPr lang="en-US" sz="2400" dirty="0"/>
          </a:p>
          <a:p>
            <a:pPr marL="0" indent="0">
              <a:buNone/>
            </a:pPr>
            <a:endParaRPr lang="en-US" dirty="0"/>
          </a:p>
          <a:p>
            <a:pPr marL="0" indent="0">
              <a:buNone/>
            </a:pPr>
            <a:endParaRPr lang="en-US" dirty="0"/>
          </a:p>
        </p:txBody>
      </p:sp>
      <p:pic>
        <p:nvPicPr>
          <p:cNvPr id="8" name="Content Placeholder 7">
            <a:extLst>
              <a:ext uri="{FF2B5EF4-FFF2-40B4-BE49-F238E27FC236}">
                <a16:creationId xmlns:a16="http://schemas.microsoft.com/office/drawing/2014/main" id="{013023BB-CF10-042B-69D3-21ADA290358E}"/>
              </a:ext>
            </a:extLst>
          </p:cNvPr>
          <p:cNvPicPr>
            <a:picLocks noGrp="1" noChangeAspect="1"/>
          </p:cNvPicPr>
          <p:nvPr>
            <p:ph sz="half" idx="2"/>
          </p:nvPr>
        </p:nvPicPr>
        <p:blipFill>
          <a:blip r:embed="rId2"/>
          <a:stretch>
            <a:fillRect/>
          </a:stretch>
        </p:blipFill>
        <p:spPr>
          <a:xfrm>
            <a:off x="6555098" y="1308538"/>
            <a:ext cx="4696225" cy="4980662"/>
          </a:xfrm>
          <a:prstGeom prst="rect">
            <a:avLst/>
          </a:prstGeom>
        </p:spPr>
      </p:pic>
    </p:spTree>
    <p:extLst>
      <p:ext uri="{BB962C8B-B14F-4D97-AF65-F5344CB8AC3E}">
        <p14:creationId xmlns:p14="http://schemas.microsoft.com/office/powerpoint/2010/main" val="111823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9EA1-2993-6D4E-E0E9-C690566B9A03}"/>
              </a:ext>
            </a:extLst>
          </p:cNvPr>
          <p:cNvSpPr>
            <a:spLocks noGrp="1"/>
          </p:cNvSpPr>
          <p:nvPr>
            <p:ph type="title"/>
          </p:nvPr>
        </p:nvSpPr>
        <p:spPr/>
        <p:txBody>
          <a:bodyPr/>
          <a:lstStyle/>
          <a:p>
            <a:r>
              <a:rPr lang="en-US" dirty="0"/>
              <a:t>DPHHS Website Updates</a:t>
            </a:r>
          </a:p>
        </p:txBody>
      </p:sp>
      <p:pic>
        <p:nvPicPr>
          <p:cNvPr id="6" name="Content Placeholder 5">
            <a:extLst>
              <a:ext uri="{FF2B5EF4-FFF2-40B4-BE49-F238E27FC236}">
                <a16:creationId xmlns:a16="http://schemas.microsoft.com/office/drawing/2014/main" id="{BFF4834A-7043-90D6-A02A-87E97571533E}"/>
              </a:ext>
            </a:extLst>
          </p:cNvPr>
          <p:cNvPicPr>
            <a:picLocks noGrp="1" noChangeAspect="1"/>
          </p:cNvPicPr>
          <p:nvPr>
            <p:ph sz="half" idx="1"/>
          </p:nvPr>
        </p:nvPicPr>
        <p:blipFill>
          <a:blip r:embed="rId3"/>
          <a:stretch>
            <a:fillRect/>
          </a:stretch>
        </p:blipFill>
        <p:spPr>
          <a:xfrm>
            <a:off x="521450" y="1450428"/>
            <a:ext cx="5729578" cy="2603520"/>
          </a:xfrm>
          <a:prstGeom prst="rect">
            <a:avLst/>
          </a:prstGeom>
        </p:spPr>
      </p:pic>
      <p:pic>
        <p:nvPicPr>
          <p:cNvPr id="8" name="Content Placeholder 7">
            <a:extLst>
              <a:ext uri="{FF2B5EF4-FFF2-40B4-BE49-F238E27FC236}">
                <a16:creationId xmlns:a16="http://schemas.microsoft.com/office/drawing/2014/main" id="{A4919E9E-FE42-350E-DF22-543AE92AF0B8}"/>
              </a:ext>
            </a:extLst>
          </p:cNvPr>
          <p:cNvPicPr>
            <a:picLocks noGrp="1" noChangeAspect="1"/>
          </p:cNvPicPr>
          <p:nvPr>
            <p:ph sz="half" idx="2"/>
          </p:nvPr>
        </p:nvPicPr>
        <p:blipFill>
          <a:blip r:embed="rId4"/>
          <a:stretch>
            <a:fillRect/>
          </a:stretch>
        </p:blipFill>
        <p:spPr>
          <a:xfrm>
            <a:off x="6863255" y="1690688"/>
            <a:ext cx="4598275" cy="3984175"/>
          </a:xfrm>
          <a:prstGeom prst="rect">
            <a:avLst/>
          </a:prstGeom>
        </p:spPr>
      </p:pic>
      <p:pic>
        <p:nvPicPr>
          <p:cNvPr id="4" name="Picture 3">
            <a:extLst>
              <a:ext uri="{FF2B5EF4-FFF2-40B4-BE49-F238E27FC236}">
                <a16:creationId xmlns:a16="http://schemas.microsoft.com/office/drawing/2014/main" id="{13C7D723-976D-E7DD-77AE-93B420C646AE}"/>
              </a:ext>
            </a:extLst>
          </p:cNvPr>
          <p:cNvPicPr>
            <a:picLocks noChangeAspect="1"/>
          </p:cNvPicPr>
          <p:nvPr/>
        </p:nvPicPr>
        <p:blipFill>
          <a:blip r:embed="rId5"/>
          <a:stretch>
            <a:fillRect/>
          </a:stretch>
        </p:blipFill>
        <p:spPr>
          <a:xfrm>
            <a:off x="471301" y="4417952"/>
            <a:ext cx="5962694" cy="1543061"/>
          </a:xfrm>
          <a:prstGeom prst="rect">
            <a:avLst/>
          </a:prstGeom>
        </p:spPr>
      </p:pic>
    </p:spTree>
    <p:extLst>
      <p:ext uri="{BB962C8B-B14F-4D97-AF65-F5344CB8AC3E}">
        <p14:creationId xmlns:p14="http://schemas.microsoft.com/office/powerpoint/2010/main" val="180662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E4616C42-64A6-600E-65BF-B936299DE64C}"/>
              </a:ext>
            </a:extLst>
          </p:cNvPr>
          <p:cNvGraphicFramePr>
            <a:graphicFrameLocks noGrp="1"/>
          </p:cNvGraphicFramePr>
          <p:nvPr>
            <p:ph idx="1"/>
            <p:extLst>
              <p:ext uri="{D42A27DB-BD31-4B8C-83A1-F6EECF244321}">
                <p14:modId xmlns:p14="http://schemas.microsoft.com/office/powerpoint/2010/main" val="1488586785"/>
              </p:ext>
            </p:extLst>
          </p:nvPr>
        </p:nvGraphicFramePr>
        <p:xfrm>
          <a:off x="-2456688" y="827457"/>
          <a:ext cx="14438939" cy="8688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6569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43E8DB-27EC-1FFB-6DF7-2F9098BACB94}"/>
              </a:ext>
            </a:extLst>
          </p:cNvPr>
          <p:cNvSpPr>
            <a:spLocks noGrp="1"/>
          </p:cNvSpPr>
          <p:nvPr>
            <p:ph type="title"/>
          </p:nvPr>
        </p:nvSpPr>
        <p:spPr/>
        <p:txBody>
          <a:bodyPr/>
          <a:lstStyle/>
          <a:p>
            <a:r>
              <a:rPr lang="en-US" dirty="0"/>
              <a:t>Adult Medicaid Programs</a:t>
            </a:r>
          </a:p>
        </p:txBody>
      </p:sp>
      <p:graphicFrame>
        <p:nvGraphicFramePr>
          <p:cNvPr id="4" name="Content Placeholder 3">
            <a:extLst>
              <a:ext uri="{FF2B5EF4-FFF2-40B4-BE49-F238E27FC236}">
                <a16:creationId xmlns:a16="http://schemas.microsoft.com/office/drawing/2014/main" id="{F121B5E0-8630-9399-6BAC-B3D3C530E083}"/>
              </a:ext>
            </a:extLst>
          </p:cNvPr>
          <p:cNvGraphicFramePr>
            <a:graphicFrameLocks noGrp="1"/>
          </p:cNvGraphicFramePr>
          <p:nvPr>
            <p:ph sz="half" idx="1"/>
            <p:extLst>
              <p:ext uri="{D42A27DB-BD31-4B8C-83A1-F6EECF244321}">
                <p14:modId xmlns:p14="http://schemas.microsoft.com/office/powerpoint/2010/main" val="1030631633"/>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a:extLst>
              <a:ext uri="{FF2B5EF4-FFF2-40B4-BE49-F238E27FC236}">
                <a16:creationId xmlns:a16="http://schemas.microsoft.com/office/drawing/2014/main" id="{65CBB763-A1F0-8B43-4974-F94F1728A806}"/>
              </a:ext>
            </a:extLst>
          </p:cNvPr>
          <p:cNvGraphicFramePr>
            <a:graphicFrameLocks noGrp="1"/>
          </p:cNvGraphicFramePr>
          <p:nvPr>
            <p:ph sz="half" idx="2"/>
            <p:extLst>
              <p:ext uri="{D42A27DB-BD31-4B8C-83A1-F6EECF244321}">
                <p14:modId xmlns:p14="http://schemas.microsoft.com/office/powerpoint/2010/main" val="608417236"/>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23453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E41F3DDC-E725-E717-590A-B8813C18880B}"/>
              </a:ext>
            </a:extLst>
          </p:cNvPr>
          <p:cNvPicPr>
            <a:picLocks noGrp="1" noChangeAspect="1"/>
          </p:cNvPicPr>
          <p:nvPr>
            <p:ph idx="1"/>
          </p:nvPr>
        </p:nvPicPr>
        <p:blipFill>
          <a:blip r:embed="rId2"/>
          <a:srcRect r="17777"/>
          <a:stretch>
            <a:fillRect/>
          </a:stretch>
        </p:blipFill>
        <p:spPr>
          <a:xfrm>
            <a:off x="938737" y="2395015"/>
            <a:ext cx="4050054" cy="1820370"/>
          </a:xfrm>
          <a:prstGeom prst="rect">
            <a:avLst/>
          </a:prstGeom>
          <a:noFill/>
        </p:spPr>
      </p:pic>
      <p:sp>
        <p:nvSpPr>
          <p:cNvPr id="13" name="Title 2">
            <a:extLst>
              <a:ext uri="{FF2B5EF4-FFF2-40B4-BE49-F238E27FC236}">
                <a16:creationId xmlns:a16="http://schemas.microsoft.com/office/drawing/2014/main" id="{6B132342-0A67-FFE0-14D0-3A146360D214}"/>
              </a:ext>
            </a:extLst>
          </p:cNvPr>
          <p:cNvSpPr>
            <a:spLocks noGrp="1"/>
          </p:cNvSpPr>
          <p:nvPr>
            <p:ph type="title"/>
          </p:nvPr>
        </p:nvSpPr>
        <p:spPr>
          <a:xfrm>
            <a:off x="838200" y="520811"/>
            <a:ext cx="10515600" cy="1325563"/>
          </a:xfrm>
        </p:spPr>
        <p:txBody>
          <a:bodyPr/>
          <a:lstStyle/>
          <a:p>
            <a:r>
              <a:rPr lang="en-US" dirty="0"/>
              <a:t>Medicaid Enrollment</a:t>
            </a:r>
          </a:p>
        </p:txBody>
      </p:sp>
      <p:pic>
        <p:nvPicPr>
          <p:cNvPr id="3" name="Picture 2">
            <a:extLst>
              <a:ext uri="{FF2B5EF4-FFF2-40B4-BE49-F238E27FC236}">
                <a16:creationId xmlns:a16="http://schemas.microsoft.com/office/drawing/2014/main" id="{710DFEF6-743A-BFB8-BA16-ABE166BB0C79}"/>
              </a:ext>
            </a:extLst>
          </p:cNvPr>
          <p:cNvPicPr>
            <a:picLocks noChangeAspect="1"/>
          </p:cNvPicPr>
          <p:nvPr/>
        </p:nvPicPr>
        <p:blipFill>
          <a:blip r:embed="rId3"/>
          <a:srcRect t="2086"/>
          <a:stretch>
            <a:fillRect/>
          </a:stretch>
        </p:blipFill>
        <p:spPr>
          <a:xfrm>
            <a:off x="4988791" y="1700070"/>
            <a:ext cx="6951613" cy="4261817"/>
          </a:xfrm>
          <a:prstGeom prst="rect">
            <a:avLst/>
          </a:prstGeom>
        </p:spPr>
      </p:pic>
    </p:spTree>
    <p:extLst>
      <p:ext uri="{BB962C8B-B14F-4D97-AF65-F5344CB8AC3E}">
        <p14:creationId xmlns:p14="http://schemas.microsoft.com/office/powerpoint/2010/main" val="1843908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A38A86-A081-C037-5259-3E9D80F3C806}"/>
              </a:ext>
            </a:extLst>
          </p:cNvPr>
          <p:cNvSpPr>
            <a:spLocks noGrp="1"/>
          </p:cNvSpPr>
          <p:nvPr>
            <p:ph type="title"/>
          </p:nvPr>
        </p:nvSpPr>
        <p:spPr/>
        <p:txBody>
          <a:bodyPr/>
          <a:lstStyle/>
          <a:p>
            <a:r>
              <a:rPr lang="en-US" dirty="0"/>
              <a:t>Verification and Documentation</a:t>
            </a:r>
          </a:p>
        </p:txBody>
      </p:sp>
      <p:graphicFrame>
        <p:nvGraphicFramePr>
          <p:cNvPr id="4" name="Content Placeholder 3">
            <a:extLst>
              <a:ext uri="{FF2B5EF4-FFF2-40B4-BE49-F238E27FC236}">
                <a16:creationId xmlns:a16="http://schemas.microsoft.com/office/drawing/2014/main" id="{296BC2B5-CB0A-4027-0016-6AE216563522}"/>
              </a:ext>
            </a:extLst>
          </p:cNvPr>
          <p:cNvGraphicFramePr>
            <a:graphicFrameLocks/>
          </p:cNvGraphicFramePr>
          <p:nvPr>
            <p:extLst>
              <p:ext uri="{D42A27DB-BD31-4B8C-83A1-F6EECF244321}">
                <p14:modId xmlns:p14="http://schemas.microsoft.com/office/powerpoint/2010/main" val="1433932106"/>
              </p:ext>
            </p:extLst>
          </p:nvPr>
        </p:nvGraphicFramePr>
        <p:xfrm>
          <a:off x="688428" y="1550276"/>
          <a:ext cx="6782758" cy="4747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Rounded Corners 9">
            <a:extLst>
              <a:ext uri="{FF2B5EF4-FFF2-40B4-BE49-F238E27FC236}">
                <a16:creationId xmlns:a16="http://schemas.microsoft.com/office/drawing/2014/main" id="{7A946454-47D9-5482-FE25-4D54B5E4B803}"/>
              </a:ext>
            </a:extLst>
          </p:cNvPr>
          <p:cNvSpPr/>
          <p:nvPr/>
        </p:nvSpPr>
        <p:spPr>
          <a:xfrm>
            <a:off x="8056302" y="1986116"/>
            <a:ext cx="3658775" cy="3025511"/>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a:t>
            </a:r>
          </a:p>
          <a:p>
            <a:pPr algn="ctr"/>
            <a:r>
              <a:rPr lang="en-US" sz="3600" dirty="0"/>
              <a:t>Community Engagement</a:t>
            </a:r>
          </a:p>
        </p:txBody>
      </p:sp>
    </p:spTree>
    <p:extLst>
      <p:ext uri="{BB962C8B-B14F-4D97-AF65-F5344CB8AC3E}">
        <p14:creationId xmlns:p14="http://schemas.microsoft.com/office/powerpoint/2010/main" val="1596309795"/>
      </p:ext>
    </p:extLst>
  </p:cSld>
  <p:clrMapOvr>
    <a:masterClrMapping/>
  </p:clrMapOvr>
</p:sld>
</file>

<file path=ppt/theme/theme1.xml><?xml version="1.0" encoding="utf-8"?>
<a:theme xmlns:a="http://schemas.openxmlformats.org/drawingml/2006/main" name="MPCA PPTX THEME">
  <a:themeElements>
    <a:clrScheme name="MPCA 2023">
      <a:dk1>
        <a:srgbClr val="000000"/>
      </a:dk1>
      <a:lt1>
        <a:srgbClr val="FFFFFF"/>
      </a:lt1>
      <a:dk2>
        <a:srgbClr val="104169"/>
      </a:dk2>
      <a:lt2>
        <a:srgbClr val="E7E6E6"/>
      </a:lt2>
      <a:accent1>
        <a:srgbClr val="104169"/>
      </a:accent1>
      <a:accent2>
        <a:srgbClr val="0F687F"/>
      </a:accent2>
      <a:accent3>
        <a:srgbClr val="26A3AB"/>
      </a:accent3>
      <a:accent4>
        <a:srgbClr val="9CCD60"/>
      </a:accent4>
      <a:accent5>
        <a:srgbClr val="F29523"/>
      </a:accent5>
      <a:accent6>
        <a:srgbClr val="5EAE46"/>
      </a:accent6>
      <a:hlink>
        <a:srgbClr val="148340"/>
      </a:hlink>
      <a:folHlink>
        <a:srgbClr val="FFC844"/>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PCA PPTX THEME" id="{1A9D5412-43A7-45CC-93CE-21468DB3D9C9}" vid="{73B7D710-5AC6-4C76-925C-39A8E5C60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ddb508f-878e-48a6-9c71-f1bc12cd5ff2">
      <Terms xmlns="http://schemas.microsoft.com/office/infopath/2007/PartnerControls"/>
    </lcf76f155ced4ddcb4097134ff3c332f>
    <TaxCatchAll xmlns="f0db8d3f-35b3-40e6-a3f1-f67522c243f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739BC06676B6C4D80D073BF1427EED6" ma:contentTypeVersion="15" ma:contentTypeDescription="Create a new document." ma:contentTypeScope="" ma:versionID="1de9bb592f9465f291d11ca063ba1227">
  <xsd:schema xmlns:xsd="http://www.w3.org/2001/XMLSchema" xmlns:xs="http://www.w3.org/2001/XMLSchema" xmlns:p="http://schemas.microsoft.com/office/2006/metadata/properties" xmlns:ns2="eddb508f-878e-48a6-9c71-f1bc12cd5ff2" xmlns:ns3="f0db8d3f-35b3-40e6-a3f1-f67522c243ff" targetNamespace="http://schemas.microsoft.com/office/2006/metadata/properties" ma:root="true" ma:fieldsID="cbbe16b8fa626d055f6fc00d0d7fd5be" ns2:_="" ns3:_="">
    <xsd:import namespace="eddb508f-878e-48a6-9c71-f1bc12cd5ff2"/>
    <xsd:import namespace="f0db8d3f-35b3-40e6-a3f1-f67522c243f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db508f-878e-48a6-9c71-f1bc12cd5f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98c38a4-dfa4-4009-a8d4-cedf668db4c6"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db8d3f-35b3-40e6-a3f1-f67522c243f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b5d8750-f774-4fe6-83b9-9f457669b2a6}" ma:internalName="TaxCatchAll" ma:showField="CatchAllData" ma:web="f0db8d3f-35b3-40e6-a3f1-f67522c243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8FD54F-0E19-4449-BE0F-3ECDCEEFF3AD}">
  <ds:schemaRefs>
    <ds:schemaRef ds:uri="eddb508f-878e-48a6-9c71-f1bc12cd5ff2"/>
    <ds:schemaRef ds:uri="f0db8d3f-35b3-40e6-a3f1-f67522c243ff"/>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D93AB49-2305-4022-BDC2-6F903C6967D2}">
  <ds:schemaRefs>
    <ds:schemaRef ds:uri="eddb508f-878e-48a6-9c71-f1bc12cd5ff2"/>
    <ds:schemaRef ds:uri="f0db8d3f-35b3-40e6-a3f1-f67522c243f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6C684B7-5DFD-484C-B19C-2733B2CFAC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316</TotalTime>
  <Words>1354</Words>
  <Application>Microsoft Office PowerPoint</Application>
  <PresentationFormat>Widescreen</PresentationFormat>
  <Paragraphs>229</Paragraphs>
  <Slides>31</Slides>
  <Notes>12</Notes>
  <HiddenSlides>10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Aptos</vt:lpstr>
      <vt:lpstr>Arial</vt:lpstr>
      <vt:lpstr>Corbel</vt:lpstr>
      <vt:lpstr>Nunito Sans Bold</vt:lpstr>
      <vt:lpstr>Open Sans</vt:lpstr>
      <vt:lpstr>MPCA PPTX THEME</vt:lpstr>
      <vt:lpstr>MONTHLY WEBINAR</vt:lpstr>
      <vt:lpstr>PowerPoint Presentation</vt:lpstr>
      <vt:lpstr>Agenda</vt:lpstr>
      <vt:lpstr>Medicaid Member Communications</vt:lpstr>
      <vt:lpstr>DPHHS Website Updates</vt:lpstr>
      <vt:lpstr>PowerPoint Presentation</vt:lpstr>
      <vt:lpstr>Adult Medicaid Programs</vt:lpstr>
      <vt:lpstr>Medicaid Enrollment</vt:lpstr>
      <vt:lpstr>Verification and Documentation</vt:lpstr>
      <vt:lpstr>Verification Process</vt:lpstr>
      <vt:lpstr>Now – July 1, 2026 </vt:lpstr>
      <vt:lpstr>Six Month Redetermination</vt:lpstr>
      <vt:lpstr>Timeline </vt:lpstr>
      <vt:lpstr>Community Engagement (CE) Requirements</vt:lpstr>
      <vt:lpstr>CE Activities</vt:lpstr>
      <vt:lpstr>CE Exemptions</vt:lpstr>
      <vt:lpstr>Exemptions TBD</vt:lpstr>
      <vt:lpstr>Screening</vt:lpstr>
      <vt:lpstr>PowerPoint Presentation</vt:lpstr>
      <vt:lpstr>Member Notice &amp; Communication</vt:lpstr>
      <vt:lpstr>Implementation</vt:lpstr>
      <vt:lpstr>Questions &amp; Feedback</vt:lpstr>
      <vt:lpstr>What Comes Next?</vt:lpstr>
      <vt:lpstr>Help Patients and Clients</vt:lpstr>
      <vt:lpstr>What’s Next?</vt:lpstr>
      <vt:lpstr>Trainings &amp; Resources</vt:lpstr>
      <vt:lpstr>Questions?</vt:lpstr>
      <vt:lpstr>Community Assister Portal</vt:lpstr>
      <vt:lpstr>Stay engaged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Tierney Strandberg</dc:creator>
  <cp:lastModifiedBy>Duncan Cordell</cp:lastModifiedBy>
  <cp:revision>2</cp:revision>
  <dcterms:created xsi:type="dcterms:W3CDTF">2025-11-19T20:23:10Z</dcterms:created>
  <dcterms:modified xsi:type="dcterms:W3CDTF">2026-04-24T20:13:30Z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0x0101006739BC06676B6C4D80D073BF1427EED6</vt:lpwstr>
  </property>
  <property fmtid="{D5CDD505-2E9C-101B-9397-08002B2CF9AE}" pid="3" name="MediaServiceImageTags">
    <vt:lpwstr/>
  </property>
</Properties>
</file>