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3680" r:id="rId5"/>
  </p:sldMasterIdLst>
  <p:notesMasterIdLst>
    <p:notesMasterId r:id="rId24"/>
  </p:notesMasterIdLst>
  <p:sldIdLst>
    <p:sldId id="257" r:id="rId6"/>
    <p:sldId id="339" r:id="rId7"/>
    <p:sldId id="6044" r:id="rId8"/>
    <p:sldId id="6174" r:id="rId9"/>
    <p:sldId id="6178" r:id="rId10"/>
    <p:sldId id="6051" r:id="rId11"/>
    <p:sldId id="6169" r:id="rId12"/>
    <p:sldId id="6162" r:id="rId13"/>
    <p:sldId id="6170" r:id="rId14"/>
    <p:sldId id="6179" r:id="rId15"/>
    <p:sldId id="6180" r:id="rId16"/>
    <p:sldId id="6149" r:id="rId17"/>
    <p:sldId id="6181" r:id="rId18"/>
    <p:sldId id="6182" r:id="rId19"/>
    <p:sldId id="6153" r:id="rId20"/>
    <p:sldId id="6177" r:id="rId21"/>
    <p:sldId id="6184" r:id="rId22"/>
    <p:sldId id="614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60E670-1FBF-4102-A9A9-CCD10ED2B71C}" v="573" dt="2026-08-20T16:38:59.9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erney Strandberg" userId="2f9374a1-d599-45aa-a500-bce270d324c9" providerId="ADAL" clId="{71AE3392-5BC6-4D78-9868-618603168D7F}"/>
    <pc:docChg chg="undo custSel addSld delSld modSld sldOrd">
      <pc:chgData name="Tierney Strandberg" userId="2f9374a1-d599-45aa-a500-bce270d324c9" providerId="ADAL" clId="{71AE3392-5BC6-4D78-9868-618603168D7F}" dt="2026-08-20T16:40:34.928" v="3991" actId="2696"/>
      <pc:docMkLst>
        <pc:docMk/>
      </pc:docMkLst>
      <pc:sldChg chg="modSp mod">
        <pc:chgData name="Tierney Strandberg" userId="2f9374a1-d599-45aa-a500-bce270d324c9" providerId="ADAL" clId="{71AE3392-5BC6-4D78-9868-618603168D7F}" dt="2026-08-20T16:21:58.785" v="3178" actId="207"/>
        <pc:sldMkLst>
          <pc:docMk/>
          <pc:sldMk cId="730696371" sldId="257"/>
        </pc:sldMkLst>
        <pc:spChg chg="mod">
          <ac:chgData name="Tierney Strandberg" userId="2f9374a1-d599-45aa-a500-bce270d324c9" providerId="ADAL" clId="{71AE3392-5BC6-4D78-9868-618603168D7F}" dt="2026-08-20T16:21:58.785" v="3178" actId="207"/>
          <ac:spMkLst>
            <pc:docMk/>
            <pc:sldMk cId="730696371" sldId="257"/>
            <ac:spMk id="2" creationId="{2F0E3639-8AB9-6530-92AF-E921E7C647BD}"/>
          </ac:spMkLst>
        </pc:spChg>
        <pc:spChg chg="mod">
          <ac:chgData name="Tierney Strandberg" userId="2f9374a1-d599-45aa-a500-bce270d324c9" providerId="ADAL" clId="{71AE3392-5BC6-4D78-9868-618603168D7F}" dt="2026-08-20T14:40:15.087" v="42" actId="20577"/>
          <ac:spMkLst>
            <pc:docMk/>
            <pc:sldMk cId="730696371" sldId="257"/>
            <ac:spMk id="3" creationId="{189957FB-7F1B-CD5E-EB0D-0BA04C7C5C8D}"/>
          </ac:spMkLst>
        </pc:spChg>
      </pc:sldChg>
      <pc:sldChg chg="modSp mod">
        <pc:chgData name="Tierney Strandberg" userId="2f9374a1-d599-45aa-a500-bce270d324c9" providerId="ADAL" clId="{71AE3392-5BC6-4D78-9868-618603168D7F}" dt="2026-08-20T16:21:02.702" v="3144" actId="1076"/>
        <pc:sldMkLst>
          <pc:docMk/>
          <pc:sldMk cId="3355476056" sldId="6044"/>
        </pc:sldMkLst>
        <pc:spChg chg="mod">
          <ac:chgData name="Tierney Strandberg" userId="2f9374a1-d599-45aa-a500-bce270d324c9" providerId="ADAL" clId="{71AE3392-5BC6-4D78-9868-618603168D7F}" dt="2026-08-20T14:52:46.536" v="132" actId="20577"/>
          <ac:spMkLst>
            <pc:docMk/>
            <pc:sldMk cId="3355476056" sldId="6044"/>
            <ac:spMk id="3" creationId="{DA14791E-CD86-CB5A-E6DE-72C9A0F4DCED}"/>
          </ac:spMkLst>
        </pc:spChg>
        <pc:graphicFrameChg chg="mod modGraphic">
          <ac:chgData name="Tierney Strandberg" userId="2f9374a1-d599-45aa-a500-bce270d324c9" providerId="ADAL" clId="{71AE3392-5BC6-4D78-9868-618603168D7F}" dt="2026-08-20T16:21:02.702" v="3144" actId="1076"/>
          <ac:graphicFrameMkLst>
            <pc:docMk/>
            <pc:sldMk cId="3355476056" sldId="6044"/>
            <ac:graphicFrameMk id="5" creationId="{12360575-8418-3D26-C0A8-DE18B33E1B92}"/>
          </ac:graphicFrameMkLst>
        </pc:graphicFrameChg>
      </pc:sldChg>
      <pc:sldChg chg="del mod ord modShow">
        <pc:chgData name="Tierney Strandberg" userId="2f9374a1-d599-45aa-a500-bce270d324c9" providerId="ADAL" clId="{71AE3392-5BC6-4D78-9868-618603168D7F}" dt="2026-08-20T16:40:34.928" v="3991" actId="2696"/>
        <pc:sldMkLst>
          <pc:docMk/>
          <pc:sldMk cId="180662996" sldId="6128"/>
        </pc:sldMkLst>
      </pc:sldChg>
      <pc:sldChg chg="addSp delSp modSp add del mod delAnim modAnim">
        <pc:chgData name="Tierney Strandberg" userId="2f9374a1-d599-45aa-a500-bce270d324c9" providerId="ADAL" clId="{71AE3392-5BC6-4D78-9868-618603168D7F}" dt="2026-08-20T16:23:53.697" v="3256" actId="14100"/>
        <pc:sldMkLst>
          <pc:docMk/>
          <pc:sldMk cId="3087125996" sldId="6149"/>
        </pc:sldMkLst>
        <pc:spChg chg="del">
          <ac:chgData name="Tierney Strandberg" userId="2f9374a1-d599-45aa-a500-bce270d324c9" providerId="ADAL" clId="{71AE3392-5BC6-4D78-9868-618603168D7F}" dt="2026-08-20T15:36:49.213" v="1840" actId="478"/>
          <ac:spMkLst>
            <pc:docMk/>
            <pc:sldMk cId="3087125996" sldId="6149"/>
            <ac:spMk id="2" creationId="{56CBC14C-0750-D166-C2EF-465E1B2FBD70}"/>
          </ac:spMkLst>
        </pc:spChg>
        <pc:spChg chg="add mod">
          <ac:chgData name="Tierney Strandberg" userId="2f9374a1-d599-45aa-a500-bce270d324c9" providerId="ADAL" clId="{71AE3392-5BC6-4D78-9868-618603168D7F}" dt="2026-08-20T16:23:53.697" v="3256" actId="14100"/>
          <ac:spMkLst>
            <pc:docMk/>
            <pc:sldMk cId="3087125996" sldId="6149"/>
            <ac:spMk id="2" creationId="{A40073DD-6127-45FC-F9DB-3467B74E4D1B}"/>
          </ac:spMkLst>
        </pc:spChg>
        <pc:spChg chg="mod">
          <ac:chgData name="Tierney Strandberg" userId="2f9374a1-d599-45aa-a500-bce270d324c9" providerId="ADAL" clId="{71AE3392-5BC6-4D78-9868-618603168D7F}" dt="2026-08-20T15:36:45.898" v="1839" actId="20577"/>
          <ac:spMkLst>
            <pc:docMk/>
            <pc:sldMk cId="3087125996" sldId="6149"/>
            <ac:spMk id="3" creationId="{8ACE4A0D-CDA5-924E-BFD0-F688B58AABB3}"/>
          </ac:spMkLst>
        </pc:spChg>
        <pc:spChg chg="add del mod">
          <ac:chgData name="Tierney Strandberg" userId="2f9374a1-d599-45aa-a500-bce270d324c9" providerId="ADAL" clId="{71AE3392-5BC6-4D78-9868-618603168D7F}" dt="2026-08-20T15:21:17.366" v="681" actId="478"/>
          <ac:spMkLst>
            <pc:docMk/>
            <pc:sldMk cId="3087125996" sldId="6149"/>
            <ac:spMk id="5" creationId="{12E81DF3-1678-E6AD-7B17-D26A4CA8E886}"/>
          </ac:spMkLst>
        </pc:spChg>
        <pc:spChg chg="add del mod">
          <ac:chgData name="Tierney Strandberg" userId="2f9374a1-d599-45aa-a500-bce270d324c9" providerId="ADAL" clId="{71AE3392-5BC6-4D78-9868-618603168D7F}" dt="2026-08-20T16:15:26.135" v="2941" actId="478"/>
          <ac:spMkLst>
            <pc:docMk/>
            <pc:sldMk cId="3087125996" sldId="6149"/>
            <ac:spMk id="5" creationId="{80128CA2-7252-4277-7BFB-6B6FF8B516AC}"/>
          </ac:spMkLst>
        </pc:spChg>
        <pc:spChg chg="add del mod">
          <ac:chgData name="Tierney Strandberg" userId="2f9374a1-d599-45aa-a500-bce270d324c9" providerId="ADAL" clId="{71AE3392-5BC6-4D78-9868-618603168D7F}" dt="2026-08-20T15:22:18.025" v="688" actId="478"/>
          <ac:spMkLst>
            <pc:docMk/>
            <pc:sldMk cId="3087125996" sldId="6149"/>
            <ac:spMk id="8" creationId="{15ECC4E9-98BB-D9A6-2F4D-D0E391B3EA7A}"/>
          </ac:spMkLst>
        </pc:spChg>
        <pc:spChg chg="add del mod">
          <ac:chgData name="Tierney Strandberg" userId="2f9374a1-d599-45aa-a500-bce270d324c9" providerId="ADAL" clId="{71AE3392-5BC6-4D78-9868-618603168D7F}" dt="2026-08-20T15:22:31.529" v="695" actId="14100"/>
          <ac:spMkLst>
            <pc:docMk/>
            <pc:sldMk cId="3087125996" sldId="6149"/>
            <ac:spMk id="10" creationId="{62223909-6E99-89C8-C413-7464905E8C47}"/>
          </ac:spMkLst>
        </pc:spChg>
        <pc:spChg chg="del mod">
          <ac:chgData name="Tierney Strandberg" userId="2f9374a1-d599-45aa-a500-bce270d324c9" providerId="ADAL" clId="{71AE3392-5BC6-4D78-9868-618603168D7F}" dt="2026-08-20T16:15:48.813" v="2950" actId="27636"/>
          <ac:spMkLst>
            <pc:docMk/>
            <pc:sldMk cId="3087125996" sldId="6149"/>
            <ac:spMk id="11" creationId="{558F33C9-5BD8-450A-E7D2-73202B6EB292}"/>
          </ac:spMkLst>
        </pc:spChg>
        <pc:picChg chg="add del mod">
          <ac:chgData name="Tierney Strandberg" userId="2f9374a1-d599-45aa-a500-bce270d324c9" providerId="ADAL" clId="{71AE3392-5BC6-4D78-9868-618603168D7F}" dt="2026-08-20T16:23:47.936" v="3255" actId="1076"/>
          <ac:picMkLst>
            <pc:docMk/>
            <pc:sldMk cId="3087125996" sldId="6149"/>
            <ac:picMk id="7" creationId="{253FC6C1-9047-3897-3C2B-0E87F9A9CBDD}"/>
          </ac:picMkLst>
        </pc:picChg>
        <pc:picChg chg="add del mod ord">
          <ac:chgData name="Tierney Strandberg" userId="2f9374a1-d599-45aa-a500-bce270d324c9" providerId="ADAL" clId="{71AE3392-5BC6-4D78-9868-618603168D7F}" dt="2026-08-20T15:22:28.795" v="694" actId="22"/>
          <ac:picMkLst>
            <pc:docMk/>
            <pc:sldMk cId="3087125996" sldId="6149"/>
            <ac:picMk id="13" creationId="{2DA56051-E89D-99C9-7F0B-11347BD92999}"/>
          </ac:picMkLst>
        </pc:picChg>
      </pc:sldChg>
      <pc:sldChg chg="del">
        <pc:chgData name="Tierney Strandberg" userId="2f9374a1-d599-45aa-a500-bce270d324c9" providerId="ADAL" clId="{71AE3392-5BC6-4D78-9868-618603168D7F}" dt="2026-08-20T15:35:52.984" v="1821" actId="2696"/>
        <pc:sldMkLst>
          <pc:docMk/>
          <pc:sldMk cId="2543538379" sldId="6154"/>
        </pc:sldMkLst>
      </pc:sldChg>
      <pc:sldChg chg="modSp mod">
        <pc:chgData name="Tierney Strandberg" userId="2f9374a1-d599-45aa-a500-bce270d324c9" providerId="ADAL" clId="{71AE3392-5BC6-4D78-9868-618603168D7F}" dt="2026-08-20T16:22:46.738" v="3237" actId="20577"/>
        <pc:sldMkLst>
          <pc:docMk/>
          <pc:sldMk cId="4041616565" sldId="6162"/>
        </pc:sldMkLst>
        <pc:spChg chg="mod">
          <ac:chgData name="Tierney Strandberg" userId="2f9374a1-d599-45aa-a500-bce270d324c9" providerId="ADAL" clId="{71AE3392-5BC6-4D78-9868-618603168D7F}" dt="2026-08-20T15:31:34.341" v="1531" actId="404"/>
          <ac:spMkLst>
            <pc:docMk/>
            <pc:sldMk cId="4041616565" sldId="6162"/>
            <ac:spMk id="3" creationId="{06CCF22F-9C29-C892-805D-AE3B4142D909}"/>
          </ac:spMkLst>
        </pc:spChg>
        <pc:graphicFrameChg chg="mod modGraphic">
          <ac:chgData name="Tierney Strandberg" userId="2f9374a1-d599-45aa-a500-bce270d324c9" providerId="ADAL" clId="{71AE3392-5BC6-4D78-9868-618603168D7F}" dt="2026-08-20T16:22:46.738" v="3237" actId="20577"/>
          <ac:graphicFrameMkLst>
            <pc:docMk/>
            <pc:sldMk cId="4041616565" sldId="6162"/>
            <ac:graphicFrameMk id="9" creationId="{6544DD6A-CBDA-415B-8700-130905127248}"/>
          </ac:graphicFrameMkLst>
        </pc:graphicFrameChg>
      </pc:sldChg>
      <pc:sldChg chg="del">
        <pc:chgData name="Tierney Strandberg" userId="2f9374a1-d599-45aa-a500-bce270d324c9" providerId="ADAL" clId="{71AE3392-5BC6-4D78-9868-618603168D7F}" dt="2026-08-20T15:35:55.104" v="1822" actId="2696"/>
        <pc:sldMkLst>
          <pc:docMk/>
          <pc:sldMk cId="2682968952" sldId="6168"/>
        </pc:sldMkLst>
      </pc:sldChg>
      <pc:sldChg chg="delSp modSp mod delAnim">
        <pc:chgData name="Tierney Strandberg" userId="2f9374a1-d599-45aa-a500-bce270d324c9" providerId="ADAL" clId="{71AE3392-5BC6-4D78-9868-618603168D7F}" dt="2026-08-20T15:27:56.932" v="1141" actId="20577"/>
        <pc:sldMkLst>
          <pc:docMk/>
          <pc:sldMk cId="63739160" sldId="6169"/>
        </pc:sldMkLst>
        <pc:spChg chg="mod">
          <ac:chgData name="Tierney Strandberg" userId="2f9374a1-d599-45aa-a500-bce270d324c9" providerId="ADAL" clId="{71AE3392-5BC6-4D78-9868-618603168D7F}" dt="2026-08-20T15:27:47.900" v="1140" actId="1076"/>
          <ac:spMkLst>
            <pc:docMk/>
            <pc:sldMk cId="63739160" sldId="6169"/>
            <ac:spMk id="3" creationId="{E433C9D4-05B0-699E-70E3-2914ADEC676C}"/>
          </ac:spMkLst>
        </pc:spChg>
        <pc:spChg chg="del">
          <ac:chgData name="Tierney Strandberg" userId="2f9374a1-d599-45aa-a500-bce270d324c9" providerId="ADAL" clId="{71AE3392-5BC6-4D78-9868-618603168D7F}" dt="2026-08-20T15:26:40.995" v="1125" actId="478"/>
          <ac:spMkLst>
            <pc:docMk/>
            <pc:sldMk cId="63739160" sldId="6169"/>
            <ac:spMk id="4" creationId="{BACA7072-969C-C33E-17C4-94222E70B087}"/>
          </ac:spMkLst>
        </pc:spChg>
        <pc:spChg chg="del">
          <ac:chgData name="Tierney Strandberg" userId="2f9374a1-d599-45aa-a500-bce270d324c9" providerId="ADAL" clId="{71AE3392-5BC6-4D78-9868-618603168D7F}" dt="2026-08-20T15:26:39.060" v="1124" actId="478"/>
          <ac:spMkLst>
            <pc:docMk/>
            <pc:sldMk cId="63739160" sldId="6169"/>
            <ac:spMk id="5" creationId="{FD10371D-C73E-36D2-76B3-E2C866A51284}"/>
          </ac:spMkLst>
        </pc:spChg>
        <pc:spChg chg="mod">
          <ac:chgData name="Tierney Strandberg" userId="2f9374a1-d599-45aa-a500-bce270d324c9" providerId="ADAL" clId="{71AE3392-5BC6-4D78-9868-618603168D7F}" dt="2026-08-20T15:27:29.208" v="1136" actId="1076"/>
          <ac:spMkLst>
            <pc:docMk/>
            <pc:sldMk cId="63739160" sldId="6169"/>
            <ac:spMk id="10" creationId="{00000000-0000-0000-0000-000000000000}"/>
          </ac:spMkLst>
        </pc:spChg>
        <pc:spChg chg="mod">
          <ac:chgData name="Tierney Strandberg" userId="2f9374a1-d599-45aa-a500-bce270d324c9" providerId="ADAL" clId="{71AE3392-5BC6-4D78-9868-618603168D7F}" dt="2026-08-20T15:27:56.932" v="1141" actId="20577"/>
          <ac:spMkLst>
            <pc:docMk/>
            <pc:sldMk cId="63739160" sldId="6169"/>
            <ac:spMk id="11" creationId="{00000000-0000-0000-0000-000000000000}"/>
          </ac:spMkLst>
        </pc:spChg>
        <pc:spChg chg="mod">
          <ac:chgData name="Tierney Strandberg" userId="2f9374a1-d599-45aa-a500-bce270d324c9" providerId="ADAL" clId="{71AE3392-5BC6-4D78-9868-618603168D7F}" dt="2026-08-20T15:27:38.298" v="1138" actId="1076"/>
          <ac:spMkLst>
            <pc:docMk/>
            <pc:sldMk cId="63739160" sldId="6169"/>
            <ac:spMk id="12" creationId="{00000000-0000-0000-0000-000000000000}"/>
          </ac:spMkLst>
        </pc:spChg>
        <pc:spChg chg="del">
          <ac:chgData name="Tierney Strandberg" userId="2f9374a1-d599-45aa-a500-bce270d324c9" providerId="ADAL" clId="{71AE3392-5BC6-4D78-9868-618603168D7F}" dt="2026-08-20T15:26:26.225" v="1121" actId="478"/>
          <ac:spMkLst>
            <pc:docMk/>
            <pc:sldMk cId="63739160" sldId="6169"/>
            <ac:spMk id="13" creationId="{00000000-0000-0000-0000-000000000000}"/>
          </ac:spMkLst>
        </pc:spChg>
        <pc:spChg chg="mod">
          <ac:chgData name="Tierney Strandberg" userId="2f9374a1-d599-45aa-a500-bce270d324c9" providerId="ADAL" clId="{71AE3392-5BC6-4D78-9868-618603168D7F}" dt="2026-08-20T15:27:33.320" v="1137" actId="1076"/>
          <ac:spMkLst>
            <pc:docMk/>
            <pc:sldMk cId="63739160" sldId="6169"/>
            <ac:spMk id="14" creationId="{00000000-0000-0000-0000-000000000000}"/>
          </ac:spMkLst>
        </pc:spChg>
        <pc:spChg chg="mod">
          <ac:chgData name="Tierney Strandberg" userId="2f9374a1-d599-45aa-a500-bce270d324c9" providerId="ADAL" clId="{71AE3392-5BC6-4D78-9868-618603168D7F}" dt="2026-08-20T15:27:42.024" v="1139" actId="1076"/>
          <ac:spMkLst>
            <pc:docMk/>
            <pc:sldMk cId="63739160" sldId="6169"/>
            <ac:spMk id="15" creationId="{00000000-0000-0000-0000-000000000000}"/>
          </ac:spMkLst>
        </pc:spChg>
        <pc:spChg chg="del">
          <ac:chgData name="Tierney Strandberg" userId="2f9374a1-d599-45aa-a500-bce270d324c9" providerId="ADAL" clId="{71AE3392-5BC6-4D78-9868-618603168D7F}" dt="2026-08-20T15:26:27.552" v="1122" actId="478"/>
          <ac:spMkLst>
            <pc:docMk/>
            <pc:sldMk cId="63739160" sldId="6169"/>
            <ac:spMk id="16" creationId="{00000000-0000-0000-0000-000000000000}"/>
          </ac:spMkLst>
        </pc:spChg>
        <pc:spChg chg="del">
          <ac:chgData name="Tierney Strandberg" userId="2f9374a1-d599-45aa-a500-bce270d324c9" providerId="ADAL" clId="{71AE3392-5BC6-4D78-9868-618603168D7F}" dt="2026-08-20T15:26:31.634" v="1123" actId="478"/>
          <ac:spMkLst>
            <pc:docMk/>
            <pc:sldMk cId="63739160" sldId="6169"/>
            <ac:spMk id="20" creationId="{00000000-0000-0000-0000-000000000000}"/>
          </ac:spMkLst>
        </pc:spChg>
      </pc:sldChg>
      <pc:sldChg chg="modSp mod">
        <pc:chgData name="Tierney Strandberg" userId="2f9374a1-d599-45aa-a500-bce270d324c9" providerId="ADAL" clId="{71AE3392-5BC6-4D78-9868-618603168D7F}" dt="2026-08-20T15:36:35.383" v="1829"/>
        <pc:sldMkLst>
          <pc:docMk/>
          <pc:sldMk cId="4010869547" sldId="6170"/>
        </pc:sldMkLst>
        <pc:spChg chg="mod">
          <ac:chgData name="Tierney Strandberg" userId="2f9374a1-d599-45aa-a500-bce270d324c9" providerId="ADAL" clId="{71AE3392-5BC6-4D78-9868-618603168D7F}" dt="2026-08-20T15:36:12.545" v="1828" actId="20577"/>
          <ac:spMkLst>
            <pc:docMk/>
            <pc:sldMk cId="4010869547" sldId="6170"/>
            <ac:spMk id="3" creationId="{F45EBA51-AC53-12F1-0DE9-E55FDB1CE227}"/>
          </ac:spMkLst>
        </pc:spChg>
        <pc:graphicFrameChg chg="mod modGraphic">
          <ac:chgData name="Tierney Strandberg" userId="2f9374a1-d599-45aa-a500-bce270d324c9" providerId="ADAL" clId="{71AE3392-5BC6-4D78-9868-618603168D7F}" dt="2026-08-20T15:36:35.383" v="1829"/>
          <ac:graphicFrameMkLst>
            <pc:docMk/>
            <pc:sldMk cId="4010869547" sldId="6170"/>
            <ac:graphicFrameMk id="5" creationId="{55A6CF0F-E6AD-340A-8DB4-6814866885ED}"/>
          </ac:graphicFrameMkLst>
        </pc:graphicFrameChg>
      </pc:sldChg>
      <pc:sldChg chg="del">
        <pc:chgData name="Tierney Strandberg" userId="2f9374a1-d599-45aa-a500-bce270d324c9" providerId="ADAL" clId="{71AE3392-5BC6-4D78-9868-618603168D7F}" dt="2026-08-20T15:17:51.428" v="628" actId="2696"/>
        <pc:sldMkLst>
          <pc:docMk/>
          <pc:sldMk cId="3892517068" sldId="6171"/>
        </pc:sldMkLst>
      </pc:sldChg>
      <pc:sldChg chg="del">
        <pc:chgData name="Tierney Strandberg" userId="2f9374a1-d599-45aa-a500-bce270d324c9" providerId="ADAL" clId="{71AE3392-5BC6-4D78-9868-618603168D7F}" dt="2026-08-20T15:17:53.325" v="629" actId="2696"/>
        <pc:sldMkLst>
          <pc:docMk/>
          <pc:sldMk cId="655144998" sldId="6172"/>
        </pc:sldMkLst>
      </pc:sldChg>
      <pc:sldChg chg="del">
        <pc:chgData name="Tierney Strandberg" userId="2f9374a1-d599-45aa-a500-bce270d324c9" providerId="ADAL" clId="{71AE3392-5BC6-4D78-9868-618603168D7F}" dt="2026-08-20T15:35:56.833" v="1823" actId="2696"/>
        <pc:sldMkLst>
          <pc:docMk/>
          <pc:sldMk cId="2930019890" sldId="6173"/>
        </pc:sldMkLst>
      </pc:sldChg>
      <pc:sldChg chg="addSp delSp modSp mod modAnim">
        <pc:chgData name="Tierney Strandberg" userId="2f9374a1-d599-45aa-a500-bce270d324c9" providerId="ADAL" clId="{71AE3392-5BC6-4D78-9868-618603168D7F}" dt="2026-08-20T16:22:13.123" v="3179" actId="1076"/>
        <pc:sldMkLst>
          <pc:docMk/>
          <pc:sldMk cId="685665497" sldId="6174"/>
        </pc:sldMkLst>
        <pc:spChg chg="mod">
          <ac:chgData name="Tierney Strandberg" userId="2f9374a1-d599-45aa-a500-bce270d324c9" providerId="ADAL" clId="{71AE3392-5BC6-4D78-9868-618603168D7F}" dt="2026-08-20T16:22:13.123" v="3179" actId="1076"/>
          <ac:spMkLst>
            <pc:docMk/>
            <pc:sldMk cId="685665497" sldId="6174"/>
            <ac:spMk id="3" creationId="{43BD1A01-A4D8-C815-0B0B-9AFB896CA5C6}"/>
          </ac:spMkLst>
        </pc:spChg>
        <pc:spChg chg="add del mod">
          <ac:chgData name="Tierney Strandberg" userId="2f9374a1-d599-45aa-a500-bce270d324c9" providerId="ADAL" clId="{71AE3392-5BC6-4D78-9868-618603168D7F}" dt="2026-08-20T14:52:24.355" v="71" actId="931"/>
          <ac:spMkLst>
            <pc:docMk/>
            <pc:sldMk cId="685665497" sldId="6174"/>
            <ac:spMk id="4" creationId="{F43F26FF-C40F-70DA-95F8-5E1BD6A40C05}"/>
          </ac:spMkLst>
        </pc:spChg>
        <pc:spChg chg="add mod">
          <ac:chgData name="Tierney Strandberg" userId="2f9374a1-d599-45aa-a500-bce270d324c9" providerId="ADAL" clId="{71AE3392-5BC6-4D78-9868-618603168D7F}" dt="2026-08-20T16:21:37.263" v="3177" actId="14100"/>
          <ac:spMkLst>
            <pc:docMk/>
            <pc:sldMk cId="685665497" sldId="6174"/>
            <ac:spMk id="8" creationId="{C9753CD5-40EB-8D42-06BC-4B5D5318BB86}"/>
          </ac:spMkLst>
        </pc:spChg>
        <pc:graphicFrameChg chg="del">
          <ac:chgData name="Tierney Strandberg" userId="2f9374a1-d599-45aa-a500-bce270d324c9" providerId="ADAL" clId="{71AE3392-5BC6-4D78-9868-618603168D7F}" dt="2026-08-20T14:51:58.202" v="69" actId="478"/>
          <ac:graphicFrameMkLst>
            <pc:docMk/>
            <pc:sldMk cId="685665497" sldId="6174"/>
            <ac:graphicFrameMk id="5" creationId="{F0F47AFF-A9CE-DC7C-2C41-06B8D71F7E2B}"/>
          </ac:graphicFrameMkLst>
        </pc:graphicFrameChg>
        <pc:picChg chg="add mod ord">
          <ac:chgData name="Tierney Strandberg" userId="2f9374a1-d599-45aa-a500-bce270d324c9" providerId="ADAL" clId="{71AE3392-5BC6-4D78-9868-618603168D7F}" dt="2026-08-20T14:53:12.393" v="137" actId="1076"/>
          <ac:picMkLst>
            <pc:docMk/>
            <pc:sldMk cId="685665497" sldId="6174"/>
            <ac:picMk id="7" creationId="{68C33B06-C728-9ADC-3F0A-9AD57C3ACF20}"/>
          </ac:picMkLst>
        </pc:picChg>
      </pc:sldChg>
      <pc:sldChg chg="del">
        <pc:chgData name="Tierney Strandberg" userId="2f9374a1-d599-45aa-a500-bce270d324c9" providerId="ADAL" clId="{71AE3392-5BC6-4D78-9868-618603168D7F}" dt="2026-08-20T15:17:45.096" v="627" actId="2696"/>
        <pc:sldMkLst>
          <pc:docMk/>
          <pc:sldMk cId="3046984862" sldId="6176"/>
        </pc:sldMkLst>
      </pc:sldChg>
      <pc:sldChg chg="addSp modSp mod">
        <pc:chgData name="Tierney Strandberg" userId="2f9374a1-d599-45aa-a500-bce270d324c9" providerId="ADAL" clId="{71AE3392-5BC6-4D78-9868-618603168D7F}" dt="2026-08-20T14:57:14.013" v="278" actId="1076"/>
        <pc:sldMkLst>
          <pc:docMk/>
          <pc:sldMk cId="2243523699" sldId="6177"/>
        </pc:sldMkLst>
        <pc:spChg chg="mod">
          <ac:chgData name="Tierney Strandberg" userId="2f9374a1-d599-45aa-a500-bce270d324c9" providerId="ADAL" clId="{71AE3392-5BC6-4D78-9868-618603168D7F}" dt="2026-08-20T14:56:37.240" v="238" actId="20577"/>
          <ac:spMkLst>
            <pc:docMk/>
            <pc:sldMk cId="2243523699" sldId="6177"/>
            <ac:spMk id="2" creationId="{BF29FE08-D0C4-B6A3-1210-D84AF8AADE9B}"/>
          </ac:spMkLst>
        </pc:spChg>
        <pc:graphicFrameChg chg="mod modGraphic">
          <ac:chgData name="Tierney Strandberg" userId="2f9374a1-d599-45aa-a500-bce270d324c9" providerId="ADAL" clId="{71AE3392-5BC6-4D78-9868-618603168D7F}" dt="2026-08-20T14:57:05.763" v="275" actId="1076"/>
          <ac:graphicFrameMkLst>
            <pc:docMk/>
            <pc:sldMk cId="2243523699" sldId="6177"/>
            <ac:graphicFrameMk id="5" creationId="{2BE67DE2-ABB2-1CC6-B9C5-DEDCFE25F95F}"/>
          </ac:graphicFrameMkLst>
        </pc:graphicFrameChg>
        <pc:picChg chg="add mod">
          <ac:chgData name="Tierney Strandberg" userId="2f9374a1-d599-45aa-a500-bce270d324c9" providerId="ADAL" clId="{71AE3392-5BC6-4D78-9868-618603168D7F}" dt="2026-08-20T14:57:14.013" v="278" actId="1076"/>
          <ac:picMkLst>
            <pc:docMk/>
            <pc:sldMk cId="2243523699" sldId="6177"/>
            <ac:picMk id="4" creationId="{2E81BD1E-318E-8FFE-F95A-2FB576403B4A}"/>
          </ac:picMkLst>
        </pc:picChg>
      </pc:sldChg>
      <pc:sldChg chg="addSp delSp modSp new mod modClrScheme chgLayout modNotesTx">
        <pc:chgData name="Tierney Strandberg" userId="2f9374a1-d599-45aa-a500-bce270d324c9" providerId="ADAL" clId="{71AE3392-5BC6-4D78-9868-618603168D7F}" dt="2026-08-20T16:39:58.353" v="3990" actId="20577"/>
        <pc:sldMkLst>
          <pc:docMk/>
          <pc:sldMk cId="4165645986" sldId="6178"/>
        </pc:sldMkLst>
        <pc:spChg chg="mod ord">
          <ac:chgData name="Tierney Strandberg" userId="2f9374a1-d599-45aa-a500-bce270d324c9" providerId="ADAL" clId="{71AE3392-5BC6-4D78-9868-618603168D7F}" dt="2026-08-20T16:39:33.780" v="3898" actId="20577"/>
          <ac:spMkLst>
            <pc:docMk/>
            <pc:sldMk cId="4165645986" sldId="6178"/>
            <ac:spMk id="2" creationId="{9E281BB5-F3B6-36F3-709E-44B1FEDA5A69}"/>
          </ac:spMkLst>
        </pc:spChg>
        <pc:spChg chg="mod ord">
          <ac:chgData name="Tierney Strandberg" userId="2f9374a1-d599-45aa-a500-bce270d324c9" providerId="ADAL" clId="{71AE3392-5BC6-4D78-9868-618603168D7F}" dt="2026-08-20T16:33:29.950" v="3535" actId="700"/>
          <ac:spMkLst>
            <pc:docMk/>
            <pc:sldMk cId="4165645986" sldId="6178"/>
            <ac:spMk id="3" creationId="{99636483-B1F6-61B5-F024-F27BAF0C46E9}"/>
          </ac:spMkLst>
        </pc:spChg>
        <pc:spChg chg="add del mod ord">
          <ac:chgData name="Tierney Strandberg" userId="2f9374a1-d599-45aa-a500-bce270d324c9" providerId="ADAL" clId="{71AE3392-5BC6-4D78-9868-618603168D7F}" dt="2026-08-20T15:11:57.004" v="576" actId="700"/>
          <ac:spMkLst>
            <pc:docMk/>
            <pc:sldMk cId="4165645986" sldId="6178"/>
            <ac:spMk id="4" creationId="{4022DF95-05B3-D4A0-509A-EE06F5EB7469}"/>
          </ac:spMkLst>
        </pc:spChg>
        <pc:spChg chg="add mod ord">
          <ac:chgData name="Tierney Strandberg" userId="2f9374a1-d599-45aa-a500-bce270d324c9" providerId="ADAL" clId="{71AE3392-5BC6-4D78-9868-618603168D7F}" dt="2026-08-20T16:39:38.115" v="3902" actId="20577"/>
          <ac:spMkLst>
            <pc:docMk/>
            <pc:sldMk cId="4165645986" sldId="6178"/>
            <ac:spMk id="4" creationId="{E814F8CF-3C54-D6AB-93D1-17D00C08334A}"/>
          </ac:spMkLst>
        </pc:spChg>
        <pc:picChg chg="add del mod modCrop">
          <ac:chgData name="Tierney Strandberg" userId="2f9374a1-d599-45aa-a500-bce270d324c9" providerId="ADAL" clId="{71AE3392-5BC6-4D78-9868-618603168D7F}" dt="2026-08-20T16:36:16.880" v="3702" actId="478"/>
          <ac:picMkLst>
            <pc:docMk/>
            <pc:sldMk cId="4165645986" sldId="6178"/>
            <ac:picMk id="6" creationId="{A4736162-F9D8-0CD6-922C-296F1722A341}"/>
          </ac:picMkLst>
        </pc:picChg>
        <pc:picChg chg="add del mod">
          <ac:chgData name="Tierney Strandberg" userId="2f9374a1-d599-45aa-a500-bce270d324c9" providerId="ADAL" clId="{71AE3392-5BC6-4D78-9868-618603168D7F}" dt="2026-08-20T15:12:38.911" v="583" actId="478"/>
          <ac:picMkLst>
            <pc:docMk/>
            <pc:sldMk cId="4165645986" sldId="6178"/>
            <ac:picMk id="8" creationId="{6A66242D-970A-8D63-28DE-86D564DFB4C2}"/>
          </ac:picMkLst>
        </pc:picChg>
        <pc:picChg chg="add del mod modCrop">
          <ac:chgData name="Tierney Strandberg" userId="2f9374a1-d599-45aa-a500-bce270d324c9" providerId="ADAL" clId="{71AE3392-5BC6-4D78-9868-618603168D7F}" dt="2026-08-20T16:39:16.025" v="3870" actId="478"/>
          <ac:picMkLst>
            <pc:docMk/>
            <pc:sldMk cId="4165645986" sldId="6178"/>
            <ac:picMk id="10" creationId="{363327BB-068A-EC88-4A5D-06289DB46473}"/>
          </ac:picMkLst>
        </pc:picChg>
        <pc:picChg chg="add mod">
          <ac:chgData name="Tierney Strandberg" userId="2f9374a1-d599-45aa-a500-bce270d324c9" providerId="ADAL" clId="{71AE3392-5BC6-4D78-9868-618603168D7F}" dt="2026-08-20T16:39:44.898" v="3904" actId="1076"/>
          <ac:picMkLst>
            <pc:docMk/>
            <pc:sldMk cId="4165645986" sldId="6178"/>
            <ac:picMk id="12" creationId="{5E221868-32D3-2401-AF41-204E757A575E}"/>
          </ac:picMkLst>
        </pc:picChg>
      </pc:sldChg>
      <pc:sldChg chg="add del">
        <pc:chgData name="Tierney Strandberg" userId="2f9374a1-d599-45aa-a500-bce270d324c9" providerId="ADAL" clId="{71AE3392-5BC6-4D78-9868-618603168D7F}" dt="2026-08-20T14:57:26.802" v="279" actId="2696"/>
        <pc:sldMkLst>
          <pc:docMk/>
          <pc:sldMk cId="4178953310" sldId="6178"/>
        </pc:sldMkLst>
      </pc:sldChg>
      <pc:sldChg chg="new del">
        <pc:chgData name="Tierney Strandberg" userId="2f9374a1-d599-45aa-a500-bce270d324c9" providerId="ADAL" clId="{71AE3392-5BC6-4D78-9868-618603168D7F}" dt="2026-08-20T15:17:38.984" v="626" actId="2696"/>
        <pc:sldMkLst>
          <pc:docMk/>
          <pc:sldMk cId="680963854" sldId="6179"/>
        </pc:sldMkLst>
      </pc:sldChg>
      <pc:sldChg chg="addSp delSp modSp new mod modAnim">
        <pc:chgData name="Tierney Strandberg" userId="2f9374a1-d599-45aa-a500-bce270d324c9" providerId="ADAL" clId="{71AE3392-5BC6-4D78-9868-618603168D7F}" dt="2026-08-20T15:41:37.153" v="2255" actId="20577"/>
        <pc:sldMkLst>
          <pc:docMk/>
          <pc:sldMk cId="2544619914" sldId="6179"/>
        </pc:sldMkLst>
        <pc:spChg chg="del mod">
          <ac:chgData name="Tierney Strandberg" userId="2f9374a1-d599-45aa-a500-bce270d324c9" providerId="ADAL" clId="{71AE3392-5BC6-4D78-9868-618603168D7F}" dt="2026-08-20T15:39:27.166" v="2100" actId="26606"/>
          <ac:spMkLst>
            <pc:docMk/>
            <pc:sldMk cId="2544619914" sldId="6179"/>
            <ac:spMk id="2" creationId="{E69FCDAF-817E-39FE-CDBC-D90C3C7B38B7}"/>
          </ac:spMkLst>
        </pc:spChg>
        <pc:spChg chg="mod">
          <ac:chgData name="Tierney Strandberg" userId="2f9374a1-d599-45aa-a500-bce270d324c9" providerId="ADAL" clId="{71AE3392-5BC6-4D78-9868-618603168D7F}" dt="2026-08-20T15:39:27.166" v="2100" actId="26606"/>
          <ac:spMkLst>
            <pc:docMk/>
            <pc:sldMk cId="2544619914" sldId="6179"/>
            <ac:spMk id="3" creationId="{58D0D0D5-FD88-2BF9-23B2-17D1782206D7}"/>
          </ac:spMkLst>
        </pc:spChg>
        <pc:spChg chg="add mod">
          <ac:chgData name="Tierney Strandberg" userId="2f9374a1-d599-45aa-a500-bce270d324c9" providerId="ADAL" clId="{71AE3392-5BC6-4D78-9868-618603168D7F}" dt="2026-08-20T15:41:37.153" v="2255" actId="20577"/>
          <ac:spMkLst>
            <pc:docMk/>
            <pc:sldMk cId="2544619914" sldId="6179"/>
            <ac:spMk id="4" creationId="{CDDB3577-67CC-0CC8-D49E-21F79DB0EEAB}"/>
          </ac:spMkLst>
        </pc:spChg>
        <pc:graphicFrameChg chg="add modGraphic">
          <ac:chgData name="Tierney Strandberg" userId="2f9374a1-d599-45aa-a500-bce270d324c9" providerId="ADAL" clId="{71AE3392-5BC6-4D78-9868-618603168D7F}" dt="2026-08-20T15:40:57.152" v="2145" actId="20577"/>
          <ac:graphicFrameMkLst>
            <pc:docMk/>
            <pc:sldMk cId="2544619914" sldId="6179"/>
            <ac:graphicFrameMk id="5" creationId="{62498B5C-8B57-A37B-E62A-5DFA2D3F6F02}"/>
          </ac:graphicFrameMkLst>
        </pc:graphicFrameChg>
      </pc:sldChg>
      <pc:sldChg chg="addSp delSp modSp new mod modClrScheme modAnim chgLayout">
        <pc:chgData name="Tierney Strandberg" userId="2f9374a1-d599-45aa-a500-bce270d324c9" providerId="ADAL" clId="{71AE3392-5BC6-4D78-9868-618603168D7F}" dt="2026-08-20T16:24:14.152" v="3269" actId="20577"/>
        <pc:sldMkLst>
          <pc:docMk/>
          <pc:sldMk cId="677564944" sldId="6180"/>
        </pc:sldMkLst>
        <pc:spChg chg="del mod ord">
          <ac:chgData name="Tierney Strandberg" userId="2f9374a1-d599-45aa-a500-bce270d324c9" providerId="ADAL" clId="{71AE3392-5BC6-4D78-9868-618603168D7F}" dt="2026-08-20T15:39:56.788" v="2102" actId="700"/>
          <ac:spMkLst>
            <pc:docMk/>
            <pc:sldMk cId="677564944" sldId="6180"/>
            <ac:spMk id="2" creationId="{B79921FC-7289-A075-1925-67BB7D210FE5}"/>
          </ac:spMkLst>
        </pc:spChg>
        <pc:spChg chg="del mod ord">
          <ac:chgData name="Tierney Strandberg" userId="2f9374a1-d599-45aa-a500-bce270d324c9" providerId="ADAL" clId="{71AE3392-5BC6-4D78-9868-618603168D7F}" dt="2026-08-20T15:39:56.788" v="2102" actId="700"/>
          <ac:spMkLst>
            <pc:docMk/>
            <pc:sldMk cId="677564944" sldId="6180"/>
            <ac:spMk id="3" creationId="{F800E9D0-BD19-AEA7-00AF-C731BD64E6D4}"/>
          </ac:spMkLst>
        </pc:spChg>
        <pc:spChg chg="add mod ord">
          <ac:chgData name="Tierney Strandberg" userId="2f9374a1-d599-45aa-a500-bce270d324c9" providerId="ADAL" clId="{71AE3392-5BC6-4D78-9868-618603168D7F}" dt="2026-08-20T15:44:18.679" v="2291" actId="404"/>
          <ac:spMkLst>
            <pc:docMk/>
            <pc:sldMk cId="677564944" sldId="6180"/>
            <ac:spMk id="4" creationId="{26DB7BD4-A3F5-8A15-B647-DB20E483718E}"/>
          </ac:spMkLst>
        </pc:spChg>
        <pc:spChg chg="add del mod ord">
          <ac:chgData name="Tierney Strandberg" userId="2f9374a1-d599-45aa-a500-bce270d324c9" providerId="ADAL" clId="{71AE3392-5BC6-4D78-9868-618603168D7F}" dt="2026-08-20T15:39:58.481" v="2103" actId="22"/>
          <ac:spMkLst>
            <pc:docMk/>
            <pc:sldMk cId="677564944" sldId="6180"/>
            <ac:spMk id="5" creationId="{D100B292-9039-6DF6-895F-A33ABF89A686}"/>
          </ac:spMkLst>
        </pc:spChg>
        <pc:spChg chg="add del mod ord">
          <ac:chgData name="Tierney Strandberg" userId="2f9374a1-d599-45aa-a500-bce270d324c9" providerId="ADAL" clId="{71AE3392-5BC6-4D78-9868-618603168D7F}" dt="2026-08-20T15:42:20.788" v="2256" actId="22"/>
          <ac:spMkLst>
            <pc:docMk/>
            <pc:sldMk cId="677564944" sldId="6180"/>
            <ac:spMk id="6" creationId="{ADCFA049-17E7-E840-F7BE-EE74A7C47441}"/>
          </ac:spMkLst>
        </pc:spChg>
        <pc:spChg chg="add mod">
          <ac:chgData name="Tierney Strandberg" userId="2f9374a1-d599-45aa-a500-bce270d324c9" providerId="ADAL" clId="{71AE3392-5BC6-4D78-9868-618603168D7F}" dt="2026-08-20T16:24:14.152" v="3269" actId="20577"/>
          <ac:spMkLst>
            <pc:docMk/>
            <pc:sldMk cId="677564944" sldId="6180"/>
            <ac:spMk id="11" creationId="{7DD8E7A6-04C1-988D-CF7A-466AF76F4C90}"/>
          </ac:spMkLst>
        </pc:spChg>
        <pc:picChg chg="add mod ord">
          <ac:chgData name="Tierney Strandberg" userId="2f9374a1-d599-45aa-a500-bce270d324c9" providerId="ADAL" clId="{71AE3392-5BC6-4D78-9868-618603168D7F}" dt="2026-08-20T15:44:34.451" v="2297" actId="1076"/>
          <ac:picMkLst>
            <pc:docMk/>
            <pc:sldMk cId="677564944" sldId="6180"/>
            <ac:picMk id="8" creationId="{1436FEE2-B356-85A4-397B-240E11EDB0DB}"/>
          </ac:picMkLst>
        </pc:picChg>
        <pc:picChg chg="add mod ord">
          <ac:chgData name="Tierney Strandberg" userId="2f9374a1-d599-45aa-a500-bce270d324c9" providerId="ADAL" clId="{71AE3392-5BC6-4D78-9868-618603168D7F}" dt="2026-08-20T15:44:06.041" v="2270" actId="1076"/>
          <ac:picMkLst>
            <pc:docMk/>
            <pc:sldMk cId="677564944" sldId="6180"/>
            <ac:picMk id="10" creationId="{8D80BF14-EB79-B3E5-8367-D8B4FC1CD537}"/>
          </ac:picMkLst>
        </pc:picChg>
      </pc:sldChg>
      <pc:sldChg chg="addSp delSp modSp new mod modAnim">
        <pc:chgData name="Tierney Strandberg" userId="2f9374a1-d599-45aa-a500-bce270d324c9" providerId="ADAL" clId="{71AE3392-5BC6-4D78-9868-618603168D7F}" dt="2026-08-20T16:24:30.671" v="3274" actId="14100"/>
        <pc:sldMkLst>
          <pc:docMk/>
          <pc:sldMk cId="1271237251" sldId="6181"/>
        </pc:sldMkLst>
        <pc:spChg chg="mod">
          <ac:chgData name="Tierney Strandberg" userId="2f9374a1-d599-45aa-a500-bce270d324c9" providerId="ADAL" clId="{71AE3392-5BC6-4D78-9868-618603168D7F}" dt="2026-08-20T16:05:07.667" v="2621" actId="1076"/>
          <ac:spMkLst>
            <pc:docMk/>
            <pc:sldMk cId="1271237251" sldId="6181"/>
            <ac:spMk id="2" creationId="{593A0497-AE7E-1783-79F3-C9F1069F3EE2}"/>
          </ac:spMkLst>
        </pc:spChg>
        <pc:spChg chg="del">
          <ac:chgData name="Tierney Strandberg" userId="2f9374a1-d599-45aa-a500-bce270d324c9" providerId="ADAL" clId="{71AE3392-5BC6-4D78-9868-618603168D7F}" dt="2026-08-20T15:57:48.729" v="2423" actId="22"/>
          <ac:spMkLst>
            <pc:docMk/>
            <pc:sldMk cId="1271237251" sldId="6181"/>
            <ac:spMk id="3" creationId="{9D1A5A51-7B76-C18D-F674-52306E6C0DF0}"/>
          </ac:spMkLst>
        </pc:spChg>
        <pc:spChg chg="del">
          <ac:chgData name="Tierney Strandberg" userId="2f9374a1-d599-45aa-a500-bce270d324c9" providerId="ADAL" clId="{71AE3392-5BC6-4D78-9868-618603168D7F}" dt="2026-08-20T15:57:56.697" v="2427" actId="478"/>
          <ac:spMkLst>
            <pc:docMk/>
            <pc:sldMk cId="1271237251" sldId="6181"/>
            <ac:spMk id="4" creationId="{0B037075-DA59-940E-8925-C2C4187BAAC7}"/>
          </ac:spMkLst>
        </pc:spChg>
        <pc:spChg chg="add mod">
          <ac:chgData name="Tierney Strandberg" userId="2f9374a1-d599-45aa-a500-bce270d324c9" providerId="ADAL" clId="{71AE3392-5BC6-4D78-9868-618603168D7F}" dt="2026-08-20T16:04:59.843" v="2619" actId="14100"/>
          <ac:spMkLst>
            <pc:docMk/>
            <pc:sldMk cId="1271237251" sldId="6181"/>
            <ac:spMk id="8" creationId="{0386F970-0A2F-56F2-E2B2-4451D0670D12}"/>
          </ac:spMkLst>
        </pc:spChg>
        <pc:spChg chg="add mod">
          <ac:chgData name="Tierney Strandberg" userId="2f9374a1-d599-45aa-a500-bce270d324c9" providerId="ADAL" clId="{71AE3392-5BC6-4D78-9868-618603168D7F}" dt="2026-08-20T16:16:23.391" v="2955" actId="1076"/>
          <ac:spMkLst>
            <pc:docMk/>
            <pc:sldMk cId="1271237251" sldId="6181"/>
            <ac:spMk id="17" creationId="{935E8531-1BCB-69EF-1850-0BFDE6BC16A3}"/>
          </ac:spMkLst>
        </pc:spChg>
        <pc:spChg chg="add del mod">
          <ac:chgData name="Tierney Strandberg" userId="2f9374a1-d599-45aa-a500-bce270d324c9" providerId="ADAL" clId="{71AE3392-5BC6-4D78-9868-618603168D7F}" dt="2026-08-20T16:06:09.984" v="2634" actId="478"/>
          <ac:spMkLst>
            <pc:docMk/>
            <pc:sldMk cId="1271237251" sldId="6181"/>
            <ac:spMk id="19" creationId="{25FA9AAD-75CE-9D2F-0921-62A5FE575A0D}"/>
          </ac:spMkLst>
        </pc:spChg>
        <pc:spChg chg="add del mod">
          <ac:chgData name="Tierney Strandberg" userId="2f9374a1-d599-45aa-a500-bce270d324c9" providerId="ADAL" clId="{71AE3392-5BC6-4D78-9868-618603168D7F}" dt="2026-08-20T16:06:10.563" v="2635" actId="478"/>
          <ac:spMkLst>
            <pc:docMk/>
            <pc:sldMk cId="1271237251" sldId="6181"/>
            <ac:spMk id="21" creationId="{10A04AD5-FB2F-A0F6-6BDC-8CE05E5DD2A3}"/>
          </ac:spMkLst>
        </pc:spChg>
        <pc:spChg chg="add mod">
          <ac:chgData name="Tierney Strandberg" userId="2f9374a1-d599-45aa-a500-bce270d324c9" providerId="ADAL" clId="{71AE3392-5BC6-4D78-9868-618603168D7F}" dt="2026-08-20T16:06:39.351" v="2646" actId="14100"/>
          <ac:spMkLst>
            <pc:docMk/>
            <pc:sldMk cId="1271237251" sldId="6181"/>
            <ac:spMk id="25" creationId="{25AD3D54-EE72-691C-C1CC-7191C987EE5A}"/>
          </ac:spMkLst>
        </pc:spChg>
        <pc:spChg chg="add mod">
          <ac:chgData name="Tierney Strandberg" userId="2f9374a1-d599-45aa-a500-bce270d324c9" providerId="ADAL" clId="{71AE3392-5BC6-4D78-9868-618603168D7F}" dt="2026-08-20T16:06:45.309" v="2648" actId="1076"/>
          <ac:spMkLst>
            <pc:docMk/>
            <pc:sldMk cId="1271237251" sldId="6181"/>
            <ac:spMk id="27" creationId="{302DDC89-5667-35BD-15FE-9CFA98C04E5B}"/>
          </ac:spMkLst>
        </pc:spChg>
        <pc:spChg chg="add mod">
          <ac:chgData name="Tierney Strandberg" userId="2f9374a1-d599-45aa-a500-bce270d324c9" providerId="ADAL" clId="{71AE3392-5BC6-4D78-9868-618603168D7F}" dt="2026-08-20T16:24:30.671" v="3274" actId="14100"/>
          <ac:spMkLst>
            <pc:docMk/>
            <pc:sldMk cId="1271237251" sldId="6181"/>
            <ac:spMk id="28" creationId="{D46C3F50-229E-4483-CB2E-6E0D1913BD89}"/>
          </ac:spMkLst>
        </pc:spChg>
        <pc:picChg chg="add del mod ord">
          <ac:chgData name="Tierney Strandberg" userId="2f9374a1-d599-45aa-a500-bce270d324c9" providerId="ADAL" clId="{71AE3392-5BC6-4D78-9868-618603168D7F}" dt="2026-08-20T15:58:19.493" v="2433" actId="478"/>
          <ac:picMkLst>
            <pc:docMk/>
            <pc:sldMk cId="1271237251" sldId="6181"/>
            <ac:picMk id="6" creationId="{831F37DB-A443-F834-6147-C13DF498DB33}"/>
          </ac:picMkLst>
        </pc:picChg>
        <pc:picChg chg="add mod">
          <ac:chgData name="Tierney Strandberg" userId="2f9374a1-d599-45aa-a500-bce270d324c9" providerId="ADAL" clId="{71AE3392-5BC6-4D78-9868-618603168D7F}" dt="2026-08-20T16:16:17.935" v="2954" actId="14100"/>
          <ac:picMkLst>
            <pc:docMk/>
            <pc:sldMk cId="1271237251" sldId="6181"/>
            <ac:picMk id="10" creationId="{6A77A0D0-1456-30E2-4B98-41789C9D710A}"/>
          </ac:picMkLst>
        </pc:picChg>
        <pc:picChg chg="add del mod modCrop">
          <ac:chgData name="Tierney Strandberg" userId="2f9374a1-d599-45aa-a500-bce270d324c9" providerId="ADAL" clId="{71AE3392-5BC6-4D78-9868-618603168D7F}" dt="2026-08-20T16:06:08.985" v="2633" actId="478"/>
          <ac:picMkLst>
            <pc:docMk/>
            <pc:sldMk cId="1271237251" sldId="6181"/>
            <ac:picMk id="12" creationId="{908E229E-7DB1-2518-6FD5-CDFEEA985F4C}"/>
          </ac:picMkLst>
        </pc:picChg>
        <pc:picChg chg="add mod">
          <ac:chgData name="Tierney Strandberg" userId="2f9374a1-d599-45aa-a500-bce270d324c9" providerId="ADAL" clId="{71AE3392-5BC6-4D78-9868-618603168D7F}" dt="2026-08-20T16:03:18.933" v="2547" actId="1076"/>
          <ac:picMkLst>
            <pc:docMk/>
            <pc:sldMk cId="1271237251" sldId="6181"/>
            <ac:picMk id="14" creationId="{EC3F36E1-D612-055E-35FE-CC5BC703CEFD}"/>
          </ac:picMkLst>
        </pc:picChg>
        <pc:picChg chg="add mod">
          <ac:chgData name="Tierney Strandberg" userId="2f9374a1-d599-45aa-a500-bce270d324c9" providerId="ADAL" clId="{71AE3392-5BC6-4D78-9868-618603168D7F}" dt="2026-08-20T16:03:56.960" v="2553" actId="1076"/>
          <ac:picMkLst>
            <pc:docMk/>
            <pc:sldMk cId="1271237251" sldId="6181"/>
            <ac:picMk id="16" creationId="{9D4542A7-C2FD-D4B0-1969-30A3B355C552}"/>
          </ac:picMkLst>
        </pc:picChg>
        <pc:picChg chg="add mod">
          <ac:chgData name="Tierney Strandberg" userId="2f9374a1-d599-45aa-a500-bce270d324c9" providerId="ADAL" clId="{71AE3392-5BC6-4D78-9868-618603168D7F}" dt="2026-08-20T16:06:21.324" v="2641" actId="1076"/>
          <ac:picMkLst>
            <pc:docMk/>
            <pc:sldMk cId="1271237251" sldId="6181"/>
            <ac:picMk id="23" creationId="{DB4E45F0-19C4-17FE-C3B0-4CCC13CC2D59}"/>
          </ac:picMkLst>
        </pc:picChg>
        <pc:picChg chg="add del mod">
          <ac:chgData name="Tierney Strandberg" userId="2f9374a1-d599-45aa-a500-bce270d324c9" providerId="ADAL" clId="{71AE3392-5BC6-4D78-9868-618603168D7F}" dt="2026-08-20T16:18:02.399" v="3052" actId="478"/>
          <ac:picMkLst>
            <pc:docMk/>
            <pc:sldMk cId="1271237251" sldId="6181"/>
            <ac:picMk id="30" creationId="{579EA75B-032E-25A7-7D7A-19D58F42D1EB}"/>
          </ac:picMkLst>
        </pc:picChg>
      </pc:sldChg>
      <pc:sldChg chg="addSp delSp modSp new mod modClrScheme chgLayout">
        <pc:chgData name="Tierney Strandberg" userId="2f9374a1-d599-45aa-a500-bce270d324c9" providerId="ADAL" clId="{71AE3392-5BC6-4D78-9868-618603168D7F}" dt="2026-08-20T16:13:09.754" v="2787" actId="1076"/>
        <pc:sldMkLst>
          <pc:docMk/>
          <pc:sldMk cId="1502086355" sldId="6182"/>
        </pc:sldMkLst>
        <pc:spChg chg="mod">
          <ac:chgData name="Tierney Strandberg" userId="2f9374a1-d599-45aa-a500-bce270d324c9" providerId="ADAL" clId="{71AE3392-5BC6-4D78-9868-618603168D7F}" dt="2026-08-20T16:13:09.754" v="2787" actId="1076"/>
          <ac:spMkLst>
            <pc:docMk/>
            <pc:sldMk cId="1502086355" sldId="6182"/>
            <ac:spMk id="2" creationId="{5F9E9148-A784-1AD8-B8BA-686714E10085}"/>
          </ac:spMkLst>
        </pc:spChg>
        <pc:spChg chg="del mod">
          <ac:chgData name="Tierney Strandberg" userId="2f9374a1-d599-45aa-a500-bce270d324c9" providerId="ADAL" clId="{71AE3392-5BC6-4D78-9868-618603168D7F}" dt="2026-08-20T16:13:06.566" v="2786" actId="26606"/>
          <ac:spMkLst>
            <pc:docMk/>
            <pc:sldMk cId="1502086355" sldId="6182"/>
            <ac:spMk id="3" creationId="{0D1B33C9-61AD-FA6A-9C4B-026F68BDAE9F}"/>
          </ac:spMkLst>
        </pc:spChg>
        <pc:spChg chg="del">
          <ac:chgData name="Tierney Strandberg" userId="2f9374a1-d599-45aa-a500-bce270d324c9" providerId="ADAL" clId="{71AE3392-5BC6-4D78-9868-618603168D7F}" dt="2026-08-20T16:12:06.929" v="2649" actId="478"/>
          <ac:spMkLst>
            <pc:docMk/>
            <pc:sldMk cId="1502086355" sldId="6182"/>
            <ac:spMk id="4" creationId="{25FFFD06-222C-A8BF-8325-D2A82766FDD2}"/>
          </ac:spMkLst>
        </pc:spChg>
        <pc:graphicFrameChg chg="add mod">
          <ac:chgData name="Tierney Strandberg" userId="2f9374a1-d599-45aa-a500-bce270d324c9" providerId="ADAL" clId="{71AE3392-5BC6-4D78-9868-618603168D7F}" dt="2026-08-20T16:13:06.566" v="2786" actId="26606"/>
          <ac:graphicFrameMkLst>
            <pc:docMk/>
            <pc:sldMk cId="1502086355" sldId="6182"/>
            <ac:graphicFrameMk id="5" creationId="{295295D2-20F8-6FB8-7260-B53676241A45}"/>
          </ac:graphicFrameMkLst>
        </pc:graphicFrameChg>
      </pc:sldChg>
      <pc:sldChg chg="addSp delSp modSp new del mod modClrScheme chgLayout">
        <pc:chgData name="Tierney Strandberg" userId="2f9374a1-d599-45aa-a500-bce270d324c9" providerId="ADAL" clId="{71AE3392-5BC6-4D78-9868-618603168D7F}" dt="2026-08-20T16:32:29.575" v="3531" actId="2696"/>
        <pc:sldMkLst>
          <pc:docMk/>
          <pc:sldMk cId="955637943" sldId="6183"/>
        </pc:sldMkLst>
        <pc:spChg chg="del mod ord">
          <ac:chgData name="Tierney Strandberg" userId="2f9374a1-d599-45aa-a500-bce270d324c9" providerId="ADAL" clId="{71AE3392-5BC6-4D78-9868-618603168D7F}" dt="2026-08-20T16:18:07.777" v="3054" actId="700"/>
          <ac:spMkLst>
            <pc:docMk/>
            <pc:sldMk cId="955637943" sldId="6183"/>
            <ac:spMk id="2" creationId="{E7D808BF-F755-55A0-2577-F50A6392F67D}"/>
          </ac:spMkLst>
        </pc:spChg>
        <pc:spChg chg="del mod ord">
          <ac:chgData name="Tierney Strandberg" userId="2f9374a1-d599-45aa-a500-bce270d324c9" providerId="ADAL" clId="{71AE3392-5BC6-4D78-9868-618603168D7F}" dt="2026-08-20T16:18:07.777" v="3054" actId="700"/>
          <ac:spMkLst>
            <pc:docMk/>
            <pc:sldMk cId="955637943" sldId="6183"/>
            <ac:spMk id="3" creationId="{D1278F38-295D-26CF-2B9A-C5C9581EDD07}"/>
          </ac:spMkLst>
        </pc:spChg>
        <pc:spChg chg="del">
          <ac:chgData name="Tierney Strandberg" userId="2f9374a1-d599-45aa-a500-bce270d324c9" providerId="ADAL" clId="{71AE3392-5BC6-4D78-9868-618603168D7F}" dt="2026-08-20T16:18:07.777" v="3054" actId="700"/>
          <ac:spMkLst>
            <pc:docMk/>
            <pc:sldMk cId="955637943" sldId="6183"/>
            <ac:spMk id="4" creationId="{993421D2-2CEF-6CA2-588C-BE29FDD108EC}"/>
          </ac:spMkLst>
        </pc:spChg>
        <pc:spChg chg="add mod ord">
          <ac:chgData name="Tierney Strandberg" userId="2f9374a1-d599-45aa-a500-bce270d324c9" providerId="ADAL" clId="{71AE3392-5BC6-4D78-9868-618603168D7F}" dt="2026-08-20T16:18:23.759" v="3096" actId="20577"/>
          <ac:spMkLst>
            <pc:docMk/>
            <pc:sldMk cId="955637943" sldId="6183"/>
            <ac:spMk id="5" creationId="{323F195C-F2D7-A000-8D32-4575FA8D8068}"/>
          </ac:spMkLst>
        </pc:spChg>
        <pc:spChg chg="add del mod ord">
          <ac:chgData name="Tierney Strandberg" userId="2f9374a1-d599-45aa-a500-bce270d324c9" providerId="ADAL" clId="{71AE3392-5BC6-4D78-9868-618603168D7F}" dt="2026-08-20T16:18:09.388" v="3055" actId="22"/>
          <ac:spMkLst>
            <pc:docMk/>
            <pc:sldMk cId="955637943" sldId="6183"/>
            <ac:spMk id="6" creationId="{FF743D75-BF95-0B85-F2BE-D867AE2DC0C2}"/>
          </ac:spMkLst>
        </pc:spChg>
        <pc:spChg chg="add mod">
          <ac:chgData name="Tierney Strandberg" userId="2f9374a1-d599-45aa-a500-bce270d324c9" providerId="ADAL" clId="{71AE3392-5BC6-4D78-9868-618603168D7F}" dt="2026-08-20T16:18:50.811" v="3100" actId="14100"/>
          <ac:spMkLst>
            <pc:docMk/>
            <pc:sldMk cId="955637943" sldId="6183"/>
            <ac:spMk id="10" creationId="{4D5D0D46-EC74-01EA-4F74-6329A1C38C51}"/>
          </ac:spMkLst>
        </pc:spChg>
        <pc:spChg chg="add mod">
          <ac:chgData name="Tierney Strandberg" userId="2f9374a1-d599-45aa-a500-bce270d324c9" providerId="ADAL" clId="{71AE3392-5BC6-4D78-9868-618603168D7F}" dt="2026-08-20T16:19:06.063" v="3104" actId="1076"/>
          <ac:spMkLst>
            <pc:docMk/>
            <pc:sldMk cId="955637943" sldId="6183"/>
            <ac:spMk id="12" creationId="{E2FBE3AF-7D8A-D5F8-8301-15E256427789}"/>
          </ac:spMkLst>
        </pc:spChg>
        <pc:spChg chg="add mod">
          <ac:chgData name="Tierney Strandberg" userId="2f9374a1-d599-45aa-a500-bce270d324c9" providerId="ADAL" clId="{71AE3392-5BC6-4D78-9868-618603168D7F}" dt="2026-08-20T16:19:16.574" v="3109" actId="14100"/>
          <ac:spMkLst>
            <pc:docMk/>
            <pc:sldMk cId="955637943" sldId="6183"/>
            <ac:spMk id="14" creationId="{D7E6D611-84B1-F990-C327-4664B3F50D08}"/>
          </ac:spMkLst>
        </pc:spChg>
        <pc:spChg chg="add mod">
          <ac:chgData name="Tierney Strandberg" userId="2f9374a1-d599-45aa-a500-bce270d324c9" providerId="ADAL" clId="{71AE3392-5BC6-4D78-9868-618603168D7F}" dt="2026-08-20T16:24:50.554" v="3276"/>
          <ac:spMkLst>
            <pc:docMk/>
            <pc:sldMk cId="955637943" sldId="6183"/>
            <ac:spMk id="15" creationId="{407133F8-D360-3195-014F-1B994FFD10E8}"/>
          </ac:spMkLst>
        </pc:spChg>
        <pc:graphicFrameChg chg="add del mod modGraphic">
          <ac:chgData name="Tierney Strandberg" userId="2f9374a1-d599-45aa-a500-bce270d324c9" providerId="ADAL" clId="{71AE3392-5BC6-4D78-9868-618603168D7F}" dt="2026-08-20T16:26:15.351" v="3451" actId="478"/>
          <ac:graphicFrameMkLst>
            <pc:docMk/>
            <pc:sldMk cId="955637943" sldId="6183"/>
            <ac:graphicFrameMk id="17" creationId="{67C03939-4654-3F84-9396-C0BE9934F282}"/>
          </ac:graphicFrameMkLst>
        </pc:graphicFrameChg>
        <pc:picChg chg="add mod ord">
          <ac:chgData name="Tierney Strandberg" userId="2f9374a1-d599-45aa-a500-bce270d324c9" providerId="ADAL" clId="{71AE3392-5BC6-4D78-9868-618603168D7F}" dt="2026-08-20T16:19:17.676" v="3110" actId="1076"/>
          <ac:picMkLst>
            <pc:docMk/>
            <pc:sldMk cId="955637943" sldId="6183"/>
            <ac:picMk id="8" creationId="{F760589E-041F-78AE-F21A-14B052DCBC53}"/>
          </ac:picMkLst>
        </pc:picChg>
      </pc:sldChg>
      <pc:sldChg chg="addSp delSp modSp new mod modClrScheme chgLayout">
        <pc:chgData name="Tierney Strandberg" userId="2f9374a1-d599-45aa-a500-bce270d324c9" providerId="ADAL" clId="{71AE3392-5BC6-4D78-9868-618603168D7F}" dt="2026-08-20T16:32:14.168" v="3530" actId="1076"/>
        <pc:sldMkLst>
          <pc:docMk/>
          <pc:sldMk cId="599403102" sldId="6184"/>
        </pc:sldMkLst>
        <pc:spChg chg="mod ord">
          <ac:chgData name="Tierney Strandberg" userId="2f9374a1-d599-45aa-a500-bce270d324c9" providerId="ADAL" clId="{71AE3392-5BC6-4D78-9868-618603168D7F}" dt="2026-08-20T16:32:14.168" v="3530" actId="1076"/>
          <ac:spMkLst>
            <pc:docMk/>
            <pc:sldMk cId="599403102" sldId="6184"/>
            <ac:spMk id="2" creationId="{4141BA9E-D94C-615E-1381-80E5F78F70F6}"/>
          </ac:spMkLst>
        </pc:spChg>
        <pc:spChg chg="del mod">
          <ac:chgData name="Tierney Strandberg" userId="2f9374a1-d599-45aa-a500-bce270d324c9" providerId="ADAL" clId="{71AE3392-5BC6-4D78-9868-618603168D7F}" dt="2026-08-20T16:29:38.248" v="3508" actId="931"/>
          <ac:spMkLst>
            <pc:docMk/>
            <pc:sldMk cId="599403102" sldId="6184"/>
            <ac:spMk id="3" creationId="{C485E988-9E5F-E408-8720-D23782B35BAD}"/>
          </ac:spMkLst>
        </pc:spChg>
        <pc:spChg chg="del">
          <ac:chgData name="Tierney Strandberg" userId="2f9374a1-d599-45aa-a500-bce270d324c9" providerId="ADAL" clId="{71AE3392-5BC6-4D78-9868-618603168D7F}" dt="2026-08-20T16:29:27.713" v="3506" actId="478"/>
          <ac:spMkLst>
            <pc:docMk/>
            <pc:sldMk cId="599403102" sldId="6184"/>
            <ac:spMk id="4" creationId="{3F27113E-02E9-C98E-12FE-C3355C57719D}"/>
          </ac:spMkLst>
        </pc:spChg>
        <pc:spChg chg="add del mod">
          <ac:chgData name="Tierney Strandberg" userId="2f9374a1-d599-45aa-a500-bce270d324c9" providerId="ADAL" clId="{71AE3392-5BC6-4D78-9868-618603168D7F}" dt="2026-08-20T16:31:37.467" v="3515" actId="478"/>
          <ac:spMkLst>
            <pc:docMk/>
            <pc:sldMk cId="599403102" sldId="6184"/>
            <ac:spMk id="8" creationId="{E769FE26-EF15-38AB-6568-4DC0A8EA7C0F}"/>
          </ac:spMkLst>
        </pc:spChg>
        <pc:spChg chg="add del mod ord">
          <ac:chgData name="Tierney Strandberg" userId="2f9374a1-d599-45aa-a500-bce270d324c9" providerId="ADAL" clId="{71AE3392-5BC6-4D78-9868-618603168D7F}" dt="2026-08-20T16:32:01.771" v="3523" actId="478"/>
          <ac:spMkLst>
            <pc:docMk/>
            <pc:sldMk cId="599403102" sldId="6184"/>
            <ac:spMk id="11" creationId="{E731B30E-2705-2D84-F1C8-C5D3678A3ECD}"/>
          </ac:spMkLst>
        </pc:spChg>
        <pc:spChg chg="add del mod ord">
          <ac:chgData name="Tierney Strandberg" userId="2f9374a1-d599-45aa-a500-bce270d324c9" providerId="ADAL" clId="{71AE3392-5BC6-4D78-9868-618603168D7F}" dt="2026-08-20T16:32:04.080" v="3524" actId="478"/>
          <ac:spMkLst>
            <pc:docMk/>
            <pc:sldMk cId="599403102" sldId="6184"/>
            <ac:spMk id="12" creationId="{4ADF02FA-07F9-103D-30DF-CE3BF4D51129}"/>
          </ac:spMkLst>
        </pc:spChg>
        <pc:picChg chg="add del mod ord">
          <ac:chgData name="Tierney Strandberg" userId="2f9374a1-d599-45aa-a500-bce270d324c9" providerId="ADAL" clId="{71AE3392-5BC6-4D78-9868-618603168D7F}" dt="2026-08-20T16:30:11.079" v="3510" actId="478"/>
          <ac:picMkLst>
            <pc:docMk/>
            <pc:sldMk cId="599403102" sldId="6184"/>
            <ac:picMk id="6" creationId="{AE3A6B57-505B-D1F7-4765-F05F80A042B8}"/>
          </ac:picMkLst>
        </pc:picChg>
        <pc:picChg chg="add mod">
          <ac:chgData name="Tierney Strandberg" userId="2f9374a1-d599-45aa-a500-bce270d324c9" providerId="ADAL" clId="{71AE3392-5BC6-4D78-9868-618603168D7F}" dt="2026-08-20T16:31:59.965" v="3522" actId="1076"/>
          <ac:picMkLst>
            <pc:docMk/>
            <pc:sldMk cId="599403102" sldId="6184"/>
            <ac:picMk id="10" creationId="{D6269F1B-E7F0-2FCF-125C-FEE2C94BC102}"/>
          </ac:picMkLst>
        </pc:picChg>
      </pc:sldChg>
      <pc:sldChg chg="modSp new del mod">
        <pc:chgData name="Tierney Strandberg" userId="2f9374a1-d599-45aa-a500-bce270d324c9" providerId="ADAL" clId="{71AE3392-5BC6-4D78-9868-618603168D7F}" dt="2026-08-20T16:28:53.116" v="3456" actId="2696"/>
        <pc:sldMkLst>
          <pc:docMk/>
          <pc:sldMk cId="4220387583" sldId="6184"/>
        </pc:sldMkLst>
        <pc:spChg chg="mod">
          <ac:chgData name="Tierney Strandberg" userId="2f9374a1-d599-45aa-a500-bce270d324c9" providerId="ADAL" clId="{71AE3392-5BC6-4D78-9868-618603168D7F}" dt="2026-08-20T16:28:46.262" v="3455" actId="20577"/>
          <ac:spMkLst>
            <pc:docMk/>
            <pc:sldMk cId="4220387583" sldId="6184"/>
            <ac:spMk id="2" creationId="{EC88D867-751D-B5E9-7EB9-3374E588DE1A}"/>
          </ac:spMkLst>
        </pc:sp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ata5.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rawing5.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305E8D-4A45-4068-956E-B518BEE3D5B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2832B1E4-62C0-417A-B743-E2C55C34C45E}">
      <dgm:prSet/>
      <dgm:spPr/>
      <dgm:t>
        <a:bodyPr/>
        <a:lstStyle/>
        <a:p>
          <a:r>
            <a:rPr lang="en-US" dirty="0"/>
            <a:t>New Outreach and Informational Materials</a:t>
          </a:r>
        </a:p>
      </dgm:t>
    </dgm:pt>
    <dgm:pt modelId="{22938839-22AB-4107-AF80-CA85DFDD887C}" type="parTrans" cxnId="{E2EAD1F9-A2C1-4515-AEF4-3F20E8AD9678}">
      <dgm:prSet/>
      <dgm:spPr/>
      <dgm:t>
        <a:bodyPr/>
        <a:lstStyle/>
        <a:p>
          <a:endParaRPr lang="en-US"/>
        </a:p>
      </dgm:t>
    </dgm:pt>
    <dgm:pt modelId="{E814E3AD-C515-46B8-A0D6-67F89C4F0721}" type="sibTrans" cxnId="{E2EAD1F9-A2C1-4515-AEF4-3F20E8AD9678}">
      <dgm:prSet/>
      <dgm:spPr/>
      <dgm:t>
        <a:bodyPr/>
        <a:lstStyle/>
        <a:p>
          <a:endParaRPr lang="en-US"/>
        </a:p>
      </dgm:t>
    </dgm:pt>
    <dgm:pt modelId="{0F92C1FA-FAEB-4D31-8451-A8AD77F0624B}">
      <dgm:prSet/>
      <dgm:spPr/>
      <dgm:t>
        <a:bodyPr/>
        <a:lstStyle/>
        <a:p>
          <a:r>
            <a:rPr lang="en-US" dirty="0" err="1"/>
            <a:t>Mentimeter</a:t>
          </a:r>
          <a:r>
            <a:rPr lang="en-US" dirty="0"/>
            <a:t> Q&amp;A </a:t>
          </a:r>
        </a:p>
      </dgm:t>
    </dgm:pt>
    <dgm:pt modelId="{3FBEF39F-11F6-43C9-A6D4-3757B8E52E87}" type="parTrans" cxnId="{83056EF4-22E4-47AA-AD6B-AFD4E1DFDFC3}">
      <dgm:prSet/>
      <dgm:spPr/>
      <dgm:t>
        <a:bodyPr/>
        <a:lstStyle/>
        <a:p>
          <a:endParaRPr lang="en-US"/>
        </a:p>
      </dgm:t>
    </dgm:pt>
    <dgm:pt modelId="{4967698B-846A-4309-937B-7461D832A966}" type="sibTrans" cxnId="{83056EF4-22E4-47AA-AD6B-AFD4E1DFDFC3}">
      <dgm:prSet/>
      <dgm:spPr/>
      <dgm:t>
        <a:bodyPr/>
        <a:lstStyle/>
        <a:p>
          <a:endParaRPr lang="en-US"/>
        </a:p>
      </dgm:t>
    </dgm:pt>
    <dgm:pt modelId="{13CA3693-6B9D-41C7-9F0F-2FE94F7C6E68}">
      <dgm:prSet/>
      <dgm:spPr/>
      <dgm:t>
        <a:bodyPr/>
        <a:lstStyle/>
        <a:p>
          <a:r>
            <a:rPr lang="en-US" dirty="0"/>
            <a:t>2026 Cover Montana Summit</a:t>
          </a:r>
        </a:p>
      </dgm:t>
    </dgm:pt>
    <dgm:pt modelId="{CB175844-CF22-4F3A-A79A-69952CBA6783}" type="parTrans" cxnId="{E016943A-FAFF-4D19-BE70-E087A545A111}">
      <dgm:prSet/>
      <dgm:spPr/>
      <dgm:t>
        <a:bodyPr/>
        <a:lstStyle/>
        <a:p>
          <a:endParaRPr lang="en-US"/>
        </a:p>
      </dgm:t>
    </dgm:pt>
    <dgm:pt modelId="{C320A5F9-A55C-4D9F-9728-8626E8E17439}" type="sibTrans" cxnId="{E016943A-FAFF-4D19-BE70-E087A545A111}">
      <dgm:prSet/>
      <dgm:spPr/>
      <dgm:t>
        <a:bodyPr/>
        <a:lstStyle/>
        <a:p>
          <a:endParaRPr lang="en-US"/>
        </a:p>
      </dgm:t>
    </dgm:pt>
    <dgm:pt modelId="{888253CB-CEE9-4108-8353-1D245A637215}">
      <dgm:prSet/>
      <dgm:spPr/>
      <dgm:t>
        <a:bodyPr/>
        <a:lstStyle/>
        <a:p>
          <a:r>
            <a:rPr lang="en-US" dirty="0"/>
            <a:t>PY2027 Rate </a:t>
          </a:r>
          <a:r>
            <a:rPr lang="en-US"/>
            <a:t>Filing Requests</a:t>
          </a:r>
          <a:endParaRPr lang="en-US" dirty="0"/>
        </a:p>
      </dgm:t>
    </dgm:pt>
    <dgm:pt modelId="{F806C58A-3046-4B00-AD8D-F5A19EFE442D}" type="parTrans" cxnId="{66889782-1FDE-4A17-A3DD-F56B8A01D8CC}">
      <dgm:prSet/>
      <dgm:spPr/>
      <dgm:t>
        <a:bodyPr/>
        <a:lstStyle/>
        <a:p>
          <a:endParaRPr lang="en-US"/>
        </a:p>
      </dgm:t>
    </dgm:pt>
    <dgm:pt modelId="{B56638FE-91B9-43AF-BA91-5022DE61A7D1}" type="sibTrans" cxnId="{66889782-1FDE-4A17-A3DD-F56B8A01D8CC}">
      <dgm:prSet/>
      <dgm:spPr/>
      <dgm:t>
        <a:bodyPr/>
        <a:lstStyle/>
        <a:p>
          <a:endParaRPr lang="en-US"/>
        </a:p>
      </dgm:t>
    </dgm:pt>
    <dgm:pt modelId="{461065A0-E8D2-4E81-9924-5176B6F95EDA}">
      <dgm:prSet/>
      <dgm:spPr/>
      <dgm:t>
        <a:bodyPr/>
        <a:lstStyle/>
        <a:p>
          <a:r>
            <a:rPr lang="en-US"/>
            <a:t>Medicaid </a:t>
          </a:r>
          <a:r>
            <a:rPr lang="en-US" dirty="0"/>
            <a:t>Updates and Reminders</a:t>
          </a:r>
        </a:p>
      </dgm:t>
    </dgm:pt>
    <dgm:pt modelId="{AE0EDCBE-1432-4675-A65F-96E87407D9BD}" type="parTrans" cxnId="{FF5CDBC5-7F58-446F-8473-772869683941}">
      <dgm:prSet/>
      <dgm:spPr/>
      <dgm:t>
        <a:bodyPr/>
        <a:lstStyle/>
        <a:p>
          <a:endParaRPr lang="en-US"/>
        </a:p>
      </dgm:t>
    </dgm:pt>
    <dgm:pt modelId="{E3F3BD59-10F9-4AF8-86DB-FC6E7172F145}" type="sibTrans" cxnId="{FF5CDBC5-7F58-446F-8473-772869683941}">
      <dgm:prSet/>
      <dgm:spPr/>
      <dgm:t>
        <a:bodyPr/>
        <a:lstStyle/>
        <a:p>
          <a:endParaRPr lang="en-US"/>
        </a:p>
      </dgm:t>
    </dgm:pt>
    <dgm:pt modelId="{87D18205-FF42-462F-B6A8-C54E63710172}" type="pres">
      <dgm:prSet presAssocID="{C3305E8D-4A45-4068-956E-B518BEE3D5B3}" presName="linear" presStyleCnt="0">
        <dgm:presLayoutVars>
          <dgm:animLvl val="lvl"/>
          <dgm:resizeHandles val="exact"/>
        </dgm:presLayoutVars>
      </dgm:prSet>
      <dgm:spPr/>
    </dgm:pt>
    <dgm:pt modelId="{8E524715-6314-47B4-9FE0-863F6BA4F6B4}" type="pres">
      <dgm:prSet presAssocID="{13CA3693-6B9D-41C7-9F0F-2FE94F7C6E68}" presName="parentText" presStyleLbl="node1" presStyleIdx="0" presStyleCnt="5" custLinFactY="-1520" custLinFactNeighborY="-100000">
        <dgm:presLayoutVars>
          <dgm:chMax val="0"/>
          <dgm:bulletEnabled val="1"/>
        </dgm:presLayoutVars>
      </dgm:prSet>
      <dgm:spPr/>
    </dgm:pt>
    <dgm:pt modelId="{357A9D78-7E94-445B-A075-C6E86B9D63BC}" type="pres">
      <dgm:prSet presAssocID="{C320A5F9-A55C-4D9F-9728-8626E8E17439}" presName="spacer" presStyleCnt="0"/>
      <dgm:spPr/>
    </dgm:pt>
    <dgm:pt modelId="{8FBA7E1A-0689-4594-8D50-5C51441F1AD1}" type="pres">
      <dgm:prSet presAssocID="{888253CB-CEE9-4108-8353-1D245A637215}" presName="parentText" presStyleLbl="node1" presStyleIdx="1" presStyleCnt="5">
        <dgm:presLayoutVars>
          <dgm:chMax val="0"/>
          <dgm:bulletEnabled val="1"/>
        </dgm:presLayoutVars>
      </dgm:prSet>
      <dgm:spPr/>
    </dgm:pt>
    <dgm:pt modelId="{F2A597F7-5320-461D-8A14-5856BE71A7B6}" type="pres">
      <dgm:prSet presAssocID="{B56638FE-91B9-43AF-BA91-5022DE61A7D1}" presName="spacer" presStyleCnt="0"/>
      <dgm:spPr/>
    </dgm:pt>
    <dgm:pt modelId="{A6116AD7-6A88-4A8E-A9E0-8E06B47BE9C3}" type="pres">
      <dgm:prSet presAssocID="{461065A0-E8D2-4E81-9924-5176B6F95EDA}" presName="parentText" presStyleLbl="node1" presStyleIdx="2" presStyleCnt="5">
        <dgm:presLayoutVars>
          <dgm:chMax val="0"/>
          <dgm:bulletEnabled val="1"/>
        </dgm:presLayoutVars>
      </dgm:prSet>
      <dgm:spPr/>
    </dgm:pt>
    <dgm:pt modelId="{122FD62F-2A71-4085-9141-9D83CD6F9FC0}" type="pres">
      <dgm:prSet presAssocID="{E3F3BD59-10F9-4AF8-86DB-FC6E7172F145}" presName="spacer" presStyleCnt="0"/>
      <dgm:spPr/>
    </dgm:pt>
    <dgm:pt modelId="{FAC9C0A1-FEB9-4247-9673-703199B2CB47}" type="pres">
      <dgm:prSet presAssocID="{2832B1E4-62C0-417A-B743-E2C55C34C45E}" presName="parentText" presStyleLbl="node1" presStyleIdx="3" presStyleCnt="5">
        <dgm:presLayoutVars>
          <dgm:chMax val="0"/>
          <dgm:bulletEnabled val="1"/>
        </dgm:presLayoutVars>
      </dgm:prSet>
      <dgm:spPr/>
    </dgm:pt>
    <dgm:pt modelId="{27EB460E-44F9-480A-805C-B4DD99CA6637}" type="pres">
      <dgm:prSet presAssocID="{E814E3AD-C515-46B8-A0D6-67F89C4F0721}" presName="spacer" presStyleCnt="0"/>
      <dgm:spPr/>
    </dgm:pt>
    <dgm:pt modelId="{7E0E6411-47AD-46A9-9C64-FBE7477EA784}" type="pres">
      <dgm:prSet presAssocID="{0F92C1FA-FAEB-4D31-8451-A8AD77F0624B}" presName="parentText" presStyleLbl="node1" presStyleIdx="4" presStyleCnt="5">
        <dgm:presLayoutVars>
          <dgm:chMax val="0"/>
          <dgm:bulletEnabled val="1"/>
        </dgm:presLayoutVars>
      </dgm:prSet>
      <dgm:spPr/>
    </dgm:pt>
  </dgm:ptLst>
  <dgm:cxnLst>
    <dgm:cxn modelId="{05C62C0F-3591-4E32-BB04-2734D552D671}" type="presOf" srcId="{13CA3693-6B9D-41C7-9F0F-2FE94F7C6E68}" destId="{8E524715-6314-47B4-9FE0-863F6BA4F6B4}" srcOrd="0" destOrd="0" presId="urn:microsoft.com/office/officeart/2005/8/layout/vList2"/>
    <dgm:cxn modelId="{008C0E35-6D00-46CB-BA1C-6D11E573C9C0}" type="presOf" srcId="{2832B1E4-62C0-417A-B743-E2C55C34C45E}" destId="{FAC9C0A1-FEB9-4247-9673-703199B2CB47}" srcOrd="0" destOrd="0" presId="urn:microsoft.com/office/officeart/2005/8/layout/vList2"/>
    <dgm:cxn modelId="{E016943A-FAFF-4D19-BE70-E087A545A111}" srcId="{C3305E8D-4A45-4068-956E-B518BEE3D5B3}" destId="{13CA3693-6B9D-41C7-9F0F-2FE94F7C6E68}" srcOrd="0" destOrd="0" parTransId="{CB175844-CF22-4F3A-A79A-69952CBA6783}" sibTransId="{C320A5F9-A55C-4D9F-9728-8626E8E17439}"/>
    <dgm:cxn modelId="{66889782-1FDE-4A17-A3DD-F56B8A01D8CC}" srcId="{C3305E8D-4A45-4068-956E-B518BEE3D5B3}" destId="{888253CB-CEE9-4108-8353-1D245A637215}" srcOrd="1" destOrd="0" parTransId="{F806C58A-3046-4B00-AD8D-F5A19EFE442D}" sibTransId="{B56638FE-91B9-43AF-BA91-5022DE61A7D1}"/>
    <dgm:cxn modelId="{07D68486-D046-4587-8820-2FC707CBAF7B}" type="presOf" srcId="{C3305E8D-4A45-4068-956E-B518BEE3D5B3}" destId="{87D18205-FF42-462F-B6A8-C54E63710172}" srcOrd="0" destOrd="0" presId="urn:microsoft.com/office/officeart/2005/8/layout/vList2"/>
    <dgm:cxn modelId="{FF5CDBC5-7F58-446F-8473-772869683941}" srcId="{C3305E8D-4A45-4068-956E-B518BEE3D5B3}" destId="{461065A0-E8D2-4E81-9924-5176B6F95EDA}" srcOrd="2" destOrd="0" parTransId="{AE0EDCBE-1432-4675-A65F-96E87407D9BD}" sibTransId="{E3F3BD59-10F9-4AF8-86DB-FC6E7172F145}"/>
    <dgm:cxn modelId="{E02799CB-0D66-4254-BDE9-F882EB172FB3}" type="presOf" srcId="{461065A0-E8D2-4E81-9924-5176B6F95EDA}" destId="{A6116AD7-6A88-4A8E-A9E0-8E06B47BE9C3}" srcOrd="0" destOrd="0" presId="urn:microsoft.com/office/officeart/2005/8/layout/vList2"/>
    <dgm:cxn modelId="{F1FD75EA-F121-4F43-9DE3-D1100CDD3B42}" type="presOf" srcId="{888253CB-CEE9-4108-8353-1D245A637215}" destId="{8FBA7E1A-0689-4594-8D50-5C51441F1AD1}" srcOrd="0" destOrd="0" presId="urn:microsoft.com/office/officeart/2005/8/layout/vList2"/>
    <dgm:cxn modelId="{F5F8CDF1-065C-40E2-90D1-A9070420FB5F}" type="presOf" srcId="{0F92C1FA-FAEB-4D31-8451-A8AD77F0624B}" destId="{7E0E6411-47AD-46A9-9C64-FBE7477EA784}" srcOrd="0" destOrd="0" presId="urn:microsoft.com/office/officeart/2005/8/layout/vList2"/>
    <dgm:cxn modelId="{83056EF4-22E4-47AA-AD6B-AFD4E1DFDFC3}" srcId="{C3305E8D-4A45-4068-956E-B518BEE3D5B3}" destId="{0F92C1FA-FAEB-4D31-8451-A8AD77F0624B}" srcOrd="4" destOrd="0" parTransId="{3FBEF39F-11F6-43C9-A6D4-3757B8E52E87}" sibTransId="{4967698B-846A-4309-937B-7461D832A966}"/>
    <dgm:cxn modelId="{E2EAD1F9-A2C1-4515-AEF4-3F20E8AD9678}" srcId="{C3305E8D-4A45-4068-956E-B518BEE3D5B3}" destId="{2832B1E4-62C0-417A-B743-E2C55C34C45E}" srcOrd="3" destOrd="0" parTransId="{22938839-22AB-4107-AF80-CA85DFDD887C}" sibTransId="{E814E3AD-C515-46B8-A0D6-67F89C4F0721}"/>
    <dgm:cxn modelId="{1D44058B-0A2C-4346-A168-B9F189443EDA}" type="presParOf" srcId="{87D18205-FF42-462F-B6A8-C54E63710172}" destId="{8E524715-6314-47B4-9FE0-863F6BA4F6B4}" srcOrd="0" destOrd="0" presId="urn:microsoft.com/office/officeart/2005/8/layout/vList2"/>
    <dgm:cxn modelId="{C2EB8DFE-309B-499A-B9E6-5AC2E002A9D3}" type="presParOf" srcId="{87D18205-FF42-462F-B6A8-C54E63710172}" destId="{357A9D78-7E94-445B-A075-C6E86B9D63BC}" srcOrd="1" destOrd="0" presId="urn:microsoft.com/office/officeart/2005/8/layout/vList2"/>
    <dgm:cxn modelId="{A1CDE04D-BBF3-4166-B821-456C6CF35E5D}" type="presParOf" srcId="{87D18205-FF42-462F-B6A8-C54E63710172}" destId="{8FBA7E1A-0689-4594-8D50-5C51441F1AD1}" srcOrd="2" destOrd="0" presId="urn:microsoft.com/office/officeart/2005/8/layout/vList2"/>
    <dgm:cxn modelId="{748FDB13-4E18-4477-8B15-44467F12776B}" type="presParOf" srcId="{87D18205-FF42-462F-B6A8-C54E63710172}" destId="{F2A597F7-5320-461D-8A14-5856BE71A7B6}" srcOrd="3" destOrd="0" presId="urn:microsoft.com/office/officeart/2005/8/layout/vList2"/>
    <dgm:cxn modelId="{6BB369BB-5885-4115-AE32-656AF75C5943}" type="presParOf" srcId="{87D18205-FF42-462F-B6A8-C54E63710172}" destId="{A6116AD7-6A88-4A8E-A9E0-8E06B47BE9C3}" srcOrd="4" destOrd="0" presId="urn:microsoft.com/office/officeart/2005/8/layout/vList2"/>
    <dgm:cxn modelId="{B2F04692-5A4E-4B40-A2AB-93EE15EE163F}" type="presParOf" srcId="{87D18205-FF42-462F-B6A8-C54E63710172}" destId="{122FD62F-2A71-4085-9141-9D83CD6F9FC0}" srcOrd="5" destOrd="0" presId="urn:microsoft.com/office/officeart/2005/8/layout/vList2"/>
    <dgm:cxn modelId="{734DEB50-1453-4855-9991-75B8F1843D2D}" type="presParOf" srcId="{87D18205-FF42-462F-B6A8-C54E63710172}" destId="{FAC9C0A1-FEB9-4247-9673-703199B2CB47}" srcOrd="6" destOrd="0" presId="urn:microsoft.com/office/officeart/2005/8/layout/vList2"/>
    <dgm:cxn modelId="{1AB1DB90-35CA-4648-B72C-354C1E2D766E}" type="presParOf" srcId="{87D18205-FF42-462F-B6A8-C54E63710172}" destId="{27EB460E-44F9-480A-805C-B4DD99CA6637}" srcOrd="7" destOrd="0" presId="urn:microsoft.com/office/officeart/2005/8/layout/vList2"/>
    <dgm:cxn modelId="{582C12B4-1986-4C9C-949B-445D42B42696}" type="presParOf" srcId="{87D18205-FF42-462F-B6A8-C54E63710172}" destId="{7E0E6411-47AD-46A9-9C64-FBE7477EA78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4DC0DE-9E8F-4CA6-B724-1C73DB004D8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1FE462F-9D93-402F-BEEF-28B4428A9C6E}">
      <dgm:prSet phldrT="[Text]"/>
      <dgm:spPr/>
      <dgm:t>
        <a:bodyPr/>
        <a:lstStyle/>
        <a:p>
          <a:r>
            <a:rPr lang="en-US" dirty="0"/>
            <a:t>More detail on exclusions</a:t>
          </a:r>
        </a:p>
      </dgm:t>
    </dgm:pt>
    <dgm:pt modelId="{F4B1450E-8962-401B-A0F2-87D5DBA84F4C}" type="parTrans" cxnId="{9EFB9BC0-7600-4F24-BD2C-5D4FF6149C99}">
      <dgm:prSet/>
      <dgm:spPr/>
      <dgm:t>
        <a:bodyPr/>
        <a:lstStyle/>
        <a:p>
          <a:endParaRPr lang="en-US"/>
        </a:p>
      </dgm:t>
    </dgm:pt>
    <dgm:pt modelId="{4EBE6431-453E-4333-8068-DFC8B1803D4D}" type="sibTrans" cxnId="{9EFB9BC0-7600-4F24-BD2C-5D4FF6149C99}">
      <dgm:prSet/>
      <dgm:spPr/>
      <dgm:t>
        <a:bodyPr/>
        <a:lstStyle/>
        <a:p>
          <a:endParaRPr lang="en-US"/>
        </a:p>
      </dgm:t>
    </dgm:pt>
    <dgm:pt modelId="{591E74E8-C492-4A8B-9780-F9854A094E32}">
      <dgm:prSet/>
      <dgm:spPr/>
      <dgm:t>
        <a:bodyPr/>
        <a:lstStyle/>
        <a:p>
          <a:r>
            <a:rPr lang="en-US" dirty="0"/>
            <a:t>Non-citizen changes – October 1</a:t>
          </a:r>
        </a:p>
      </dgm:t>
    </dgm:pt>
    <dgm:pt modelId="{775955BE-38DC-42A6-893B-F486B38147F8}" type="parTrans" cxnId="{66528D7A-087C-4C91-9453-B6CD6CD6B378}">
      <dgm:prSet/>
      <dgm:spPr/>
      <dgm:t>
        <a:bodyPr/>
        <a:lstStyle/>
        <a:p>
          <a:endParaRPr lang="en-US"/>
        </a:p>
      </dgm:t>
    </dgm:pt>
    <dgm:pt modelId="{37323D69-F2DE-41E4-BDAF-D55047349A08}" type="sibTrans" cxnId="{66528D7A-087C-4C91-9453-B6CD6CD6B378}">
      <dgm:prSet/>
      <dgm:spPr/>
      <dgm:t>
        <a:bodyPr/>
        <a:lstStyle/>
        <a:p>
          <a:endParaRPr lang="en-US"/>
        </a:p>
      </dgm:t>
    </dgm:pt>
    <dgm:pt modelId="{D0A5C8DA-7634-4A90-85BA-EFB0388FC55B}">
      <dgm:prSet/>
      <dgm:spPr/>
      <dgm:t>
        <a:bodyPr/>
        <a:lstStyle/>
        <a:p>
          <a:r>
            <a:rPr lang="en-US" dirty="0"/>
            <a:t>LPRs (green card) – 5 year ban and 40 work quarters</a:t>
          </a:r>
        </a:p>
      </dgm:t>
    </dgm:pt>
    <dgm:pt modelId="{12148E3C-82DC-4FC0-8481-6BF9875B18CF}" type="parTrans" cxnId="{4ED370E8-6A1B-46B1-A2B9-87845FDE731F}">
      <dgm:prSet/>
      <dgm:spPr/>
      <dgm:t>
        <a:bodyPr/>
        <a:lstStyle/>
        <a:p>
          <a:endParaRPr lang="en-US"/>
        </a:p>
      </dgm:t>
    </dgm:pt>
    <dgm:pt modelId="{70580B87-28D6-4BE6-AC5D-279792CE52AE}" type="sibTrans" cxnId="{4ED370E8-6A1B-46B1-A2B9-87845FDE731F}">
      <dgm:prSet/>
      <dgm:spPr/>
      <dgm:t>
        <a:bodyPr/>
        <a:lstStyle/>
        <a:p>
          <a:endParaRPr lang="en-US"/>
        </a:p>
      </dgm:t>
    </dgm:pt>
    <dgm:pt modelId="{077EB77B-FF26-4AD0-BFEA-BC78185843C3}">
      <dgm:prSet phldrT="[Text]"/>
      <dgm:spPr/>
      <dgm:t>
        <a:bodyPr/>
        <a:lstStyle/>
        <a:p>
          <a:r>
            <a:rPr lang="en-US" dirty="0"/>
            <a:t>Specified excluded individuals</a:t>
          </a:r>
        </a:p>
      </dgm:t>
    </dgm:pt>
    <dgm:pt modelId="{336E2E05-15FD-4DCC-B975-C90816C1CC54}" type="parTrans" cxnId="{689B60DB-D23E-4E49-857B-BD0B4BAA876C}">
      <dgm:prSet/>
      <dgm:spPr/>
      <dgm:t>
        <a:bodyPr/>
        <a:lstStyle/>
        <a:p>
          <a:endParaRPr lang="en-US"/>
        </a:p>
      </dgm:t>
    </dgm:pt>
    <dgm:pt modelId="{006C1230-6926-4FB2-852D-564FF4BFEDD9}" type="sibTrans" cxnId="{689B60DB-D23E-4E49-857B-BD0B4BAA876C}">
      <dgm:prSet/>
      <dgm:spPr/>
      <dgm:t>
        <a:bodyPr/>
        <a:lstStyle/>
        <a:p>
          <a:endParaRPr lang="en-US"/>
        </a:p>
      </dgm:t>
    </dgm:pt>
    <dgm:pt modelId="{A53D6761-FAEA-4974-B866-8C0D9D280B71}">
      <dgm:prSet phldrT="[Text]"/>
      <dgm:spPr/>
      <dgm:t>
        <a:bodyPr/>
        <a:lstStyle/>
        <a:p>
          <a:r>
            <a:rPr lang="en-US"/>
            <a:t>Exceptions</a:t>
          </a:r>
          <a:endParaRPr lang="en-US" dirty="0"/>
        </a:p>
      </dgm:t>
    </dgm:pt>
    <dgm:pt modelId="{90C19031-BC92-42D1-808F-B028A335F3C4}" type="parTrans" cxnId="{B8219FE9-9283-4930-83D5-1044A8803EF2}">
      <dgm:prSet/>
      <dgm:spPr/>
      <dgm:t>
        <a:bodyPr/>
        <a:lstStyle/>
        <a:p>
          <a:endParaRPr lang="en-US"/>
        </a:p>
      </dgm:t>
    </dgm:pt>
    <dgm:pt modelId="{7A07F8E9-9CEE-470A-A464-F284704D9974}" type="sibTrans" cxnId="{B8219FE9-9283-4930-83D5-1044A8803EF2}">
      <dgm:prSet/>
      <dgm:spPr/>
      <dgm:t>
        <a:bodyPr/>
        <a:lstStyle/>
        <a:p>
          <a:endParaRPr lang="en-US"/>
        </a:p>
      </dgm:t>
    </dgm:pt>
    <dgm:pt modelId="{0FFFBECF-78EA-4DB9-A004-13C7AF0C3972}">
      <dgm:prSet phldrT="[Text]"/>
      <dgm:spPr/>
      <dgm:t>
        <a:bodyPr/>
        <a:lstStyle/>
        <a:p>
          <a:r>
            <a:rPr lang="en-US" dirty="0"/>
            <a:t>Short-term hardship – not implementing disaster or unemployment at this time</a:t>
          </a:r>
        </a:p>
      </dgm:t>
    </dgm:pt>
    <dgm:pt modelId="{B1C1CE66-02C3-4B0F-BA4C-1B225F5322F6}" type="parTrans" cxnId="{952443FE-3F83-46A4-A24C-F00B1C9ECF6E}">
      <dgm:prSet/>
      <dgm:spPr/>
      <dgm:t>
        <a:bodyPr/>
        <a:lstStyle/>
        <a:p>
          <a:endParaRPr lang="en-US"/>
        </a:p>
      </dgm:t>
    </dgm:pt>
    <dgm:pt modelId="{C81EB87B-B2B1-45F0-9340-1332440E36EE}" type="sibTrans" cxnId="{952443FE-3F83-46A4-A24C-F00B1C9ECF6E}">
      <dgm:prSet/>
      <dgm:spPr/>
      <dgm:t>
        <a:bodyPr/>
        <a:lstStyle/>
        <a:p>
          <a:endParaRPr lang="en-US"/>
        </a:p>
      </dgm:t>
    </dgm:pt>
    <dgm:pt modelId="{27AF9A53-A0BA-4FC1-902E-7CB594215EF6}">
      <dgm:prSet/>
      <dgm:spPr/>
      <dgm:t>
        <a:bodyPr/>
        <a:lstStyle/>
        <a:p>
          <a:r>
            <a:rPr lang="en-US"/>
            <a:t>Cuban/Haitian entrants (</a:t>
          </a:r>
          <a:r>
            <a:rPr lang="en-US" i="1"/>
            <a:t>not </a:t>
          </a:r>
          <a:r>
            <a:rPr lang="en-US" i="0"/>
            <a:t>TPS)</a:t>
          </a:r>
          <a:endParaRPr lang="en-US" dirty="0"/>
        </a:p>
      </dgm:t>
    </dgm:pt>
    <dgm:pt modelId="{DA1FED5B-60F3-4D02-AE6B-7ECB0DE791DD}" type="parTrans" cxnId="{AC5E4187-81D5-4CB1-83A1-737CFDB44A83}">
      <dgm:prSet/>
      <dgm:spPr/>
      <dgm:t>
        <a:bodyPr/>
        <a:lstStyle/>
        <a:p>
          <a:endParaRPr lang="en-US"/>
        </a:p>
      </dgm:t>
    </dgm:pt>
    <dgm:pt modelId="{7FBE1C15-4B84-4D29-B872-D3B5231695AD}" type="sibTrans" cxnId="{AC5E4187-81D5-4CB1-83A1-737CFDB44A83}">
      <dgm:prSet/>
      <dgm:spPr/>
      <dgm:t>
        <a:bodyPr/>
        <a:lstStyle/>
        <a:p>
          <a:endParaRPr lang="en-US"/>
        </a:p>
      </dgm:t>
    </dgm:pt>
    <dgm:pt modelId="{D5F1B2F6-99A4-47C4-8D43-A79A1D4709A3}">
      <dgm:prSet/>
      <dgm:spPr/>
      <dgm:t>
        <a:bodyPr/>
        <a:lstStyle/>
        <a:p>
          <a:r>
            <a:rPr lang="en-US"/>
            <a:t>COFA Migrants</a:t>
          </a:r>
          <a:endParaRPr lang="en-US" dirty="0"/>
        </a:p>
      </dgm:t>
    </dgm:pt>
    <dgm:pt modelId="{D319082D-050D-43BA-9B4A-43497880282F}" type="parTrans" cxnId="{0C441310-6FE0-4C01-AE4E-53E90DD55AE6}">
      <dgm:prSet/>
      <dgm:spPr/>
      <dgm:t>
        <a:bodyPr/>
        <a:lstStyle/>
        <a:p>
          <a:endParaRPr lang="en-US"/>
        </a:p>
      </dgm:t>
    </dgm:pt>
    <dgm:pt modelId="{D0573392-21E6-4023-8638-263F7FCD908C}" type="sibTrans" cxnId="{0C441310-6FE0-4C01-AE4E-53E90DD55AE6}">
      <dgm:prSet/>
      <dgm:spPr/>
      <dgm:t>
        <a:bodyPr/>
        <a:lstStyle/>
        <a:p>
          <a:endParaRPr lang="en-US"/>
        </a:p>
      </dgm:t>
    </dgm:pt>
    <dgm:pt modelId="{717366FA-8883-4DFD-9974-C91F26B2DF86}">
      <dgm:prSet/>
      <dgm:spPr/>
      <dgm:t>
        <a:bodyPr/>
        <a:lstStyle/>
        <a:p>
          <a:r>
            <a:rPr lang="en-US" dirty="0"/>
            <a:t>Retroactive Period – January 1</a:t>
          </a:r>
        </a:p>
      </dgm:t>
    </dgm:pt>
    <dgm:pt modelId="{75EF4C5C-FF2A-4CD1-AE99-DD0D2E4F81D4}" type="parTrans" cxnId="{4C50B578-F6C0-45E5-B726-5DFFC10219C5}">
      <dgm:prSet/>
      <dgm:spPr/>
      <dgm:t>
        <a:bodyPr/>
        <a:lstStyle/>
        <a:p>
          <a:endParaRPr lang="en-US"/>
        </a:p>
      </dgm:t>
    </dgm:pt>
    <dgm:pt modelId="{396CBC1C-2674-4A5E-9DED-CD46B4BD8F3E}" type="sibTrans" cxnId="{4C50B578-F6C0-45E5-B726-5DFFC10219C5}">
      <dgm:prSet/>
      <dgm:spPr/>
      <dgm:t>
        <a:bodyPr/>
        <a:lstStyle/>
        <a:p>
          <a:endParaRPr lang="en-US"/>
        </a:p>
      </dgm:t>
    </dgm:pt>
    <dgm:pt modelId="{BCFECBF1-05CC-4646-BE52-0962AC315756}">
      <dgm:prSet/>
      <dgm:spPr/>
      <dgm:t>
        <a:bodyPr/>
        <a:lstStyle/>
        <a:p>
          <a:r>
            <a:rPr lang="en-US" dirty="0"/>
            <a:t>Adult Medicaid - 3 months to 1 month</a:t>
          </a:r>
        </a:p>
      </dgm:t>
    </dgm:pt>
    <dgm:pt modelId="{A976A04D-EBBA-4959-BCDB-DB4505C16862}" type="parTrans" cxnId="{B62BF742-80BF-4972-B7DE-9BBC7746A497}">
      <dgm:prSet/>
      <dgm:spPr/>
      <dgm:t>
        <a:bodyPr/>
        <a:lstStyle/>
        <a:p>
          <a:endParaRPr lang="en-US"/>
        </a:p>
      </dgm:t>
    </dgm:pt>
    <dgm:pt modelId="{14BC4B97-6367-4523-A12A-FE307E7FD6A0}" type="sibTrans" cxnId="{B62BF742-80BF-4972-B7DE-9BBC7746A497}">
      <dgm:prSet/>
      <dgm:spPr/>
      <dgm:t>
        <a:bodyPr/>
        <a:lstStyle/>
        <a:p>
          <a:endParaRPr lang="en-US"/>
        </a:p>
      </dgm:t>
    </dgm:pt>
    <dgm:pt modelId="{EF92AC76-7306-43A6-BD90-11E6622F2237}">
      <dgm:prSet/>
      <dgm:spPr/>
      <dgm:t>
        <a:bodyPr/>
        <a:lstStyle/>
        <a:p>
          <a:r>
            <a:rPr lang="en-US" dirty="0"/>
            <a:t>All other Medicaid programs - 3 months to 2 months</a:t>
          </a:r>
        </a:p>
      </dgm:t>
    </dgm:pt>
    <dgm:pt modelId="{50B9B02E-BDF2-4F9E-A28B-59ED149B1134}" type="parTrans" cxnId="{EB339CF3-9ECB-4CAD-9DCB-5C689A3A82F6}">
      <dgm:prSet/>
      <dgm:spPr/>
      <dgm:t>
        <a:bodyPr/>
        <a:lstStyle/>
        <a:p>
          <a:endParaRPr lang="en-US"/>
        </a:p>
      </dgm:t>
    </dgm:pt>
    <dgm:pt modelId="{2C943ABD-FA8D-46A2-B0B9-B7ADFD5268E8}" type="sibTrans" cxnId="{EB339CF3-9ECB-4CAD-9DCB-5C689A3A82F6}">
      <dgm:prSet/>
      <dgm:spPr/>
      <dgm:t>
        <a:bodyPr/>
        <a:lstStyle/>
        <a:p>
          <a:endParaRPr lang="en-US"/>
        </a:p>
      </dgm:t>
    </dgm:pt>
    <dgm:pt modelId="{0FB4AFB3-5F35-484C-B330-8D04B856146D}">
      <dgm:prSet/>
      <dgm:spPr/>
      <dgm:t>
        <a:bodyPr/>
        <a:lstStyle/>
        <a:p>
          <a:r>
            <a:rPr lang="en-US" dirty="0"/>
            <a:t>HMK? </a:t>
          </a:r>
        </a:p>
      </dgm:t>
    </dgm:pt>
    <dgm:pt modelId="{C0565314-7CB3-4ACA-89F0-4596F0DE3ECA}" type="parTrans" cxnId="{276A212E-6F5F-4355-AC20-7D6A0C958568}">
      <dgm:prSet/>
      <dgm:spPr/>
      <dgm:t>
        <a:bodyPr/>
        <a:lstStyle/>
        <a:p>
          <a:endParaRPr lang="en-US"/>
        </a:p>
      </dgm:t>
    </dgm:pt>
    <dgm:pt modelId="{A21CDC66-58E0-4B18-9AF9-C007CB00B1B3}" type="sibTrans" cxnId="{276A212E-6F5F-4355-AC20-7D6A0C958568}">
      <dgm:prSet/>
      <dgm:spPr/>
      <dgm:t>
        <a:bodyPr/>
        <a:lstStyle/>
        <a:p>
          <a:endParaRPr lang="en-US"/>
        </a:p>
      </dgm:t>
    </dgm:pt>
    <dgm:pt modelId="{A8D0765B-D9C6-4314-B98B-4A23606AFC1B}" type="pres">
      <dgm:prSet presAssocID="{F34DC0DE-9E8F-4CA6-B724-1C73DB004D88}" presName="linear" presStyleCnt="0">
        <dgm:presLayoutVars>
          <dgm:animLvl val="lvl"/>
          <dgm:resizeHandles val="exact"/>
        </dgm:presLayoutVars>
      </dgm:prSet>
      <dgm:spPr/>
    </dgm:pt>
    <dgm:pt modelId="{9414F8EB-F587-4AA0-BE28-9D643EA32349}" type="pres">
      <dgm:prSet presAssocID="{E1FE462F-9D93-402F-BEEF-28B4428A9C6E}" presName="parentText" presStyleLbl="node1" presStyleIdx="0" presStyleCnt="3">
        <dgm:presLayoutVars>
          <dgm:chMax val="0"/>
          <dgm:bulletEnabled val="1"/>
        </dgm:presLayoutVars>
      </dgm:prSet>
      <dgm:spPr/>
    </dgm:pt>
    <dgm:pt modelId="{CCA2DC41-3949-4A19-9B15-B2A69CFBEC9F}" type="pres">
      <dgm:prSet presAssocID="{E1FE462F-9D93-402F-BEEF-28B4428A9C6E}" presName="childText" presStyleLbl="revTx" presStyleIdx="0" presStyleCnt="3">
        <dgm:presLayoutVars>
          <dgm:bulletEnabled val="1"/>
        </dgm:presLayoutVars>
      </dgm:prSet>
      <dgm:spPr/>
    </dgm:pt>
    <dgm:pt modelId="{011066AD-ADF0-4E81-ADCE-32645FA6ED63}" type="pres">
      <dgm:prSet presAssocID="{591E74E8-C492-4A8B-9780-F9854A094E32}" presName="parentText" presStyleLbl="node1" presStyleIdx="1" presStyleCnt="3">
        <dgm:presLayoutVars>
          <dgm:chMax val="0"/>
          <dgm:bulletEnabled val="1"/>
        </dgm:presLayoutVars>
      </dgm:prSet>
      <dgm:spPr/>
    </dgm:pt>
    <dgm:pt modelId="{7911CCE9-BEC4-41FE-94A9-E8911DD87207}" type="pres">
      <dgm:prSet presAssocID="{591E74E8-C492-4A8B-9780-F9854A094E32}" presName="childText" presStyleLbl="revTx" presStyleIdx="1" presStyleCnt="3">
        <dgm:presLayoutVars>
          <dgm:bulletEnabled val="1"/>
        </dgm:presLayoutVars>
      </dgm:prSet>
      <dgm:spPr/>
    </dgm:pt>
    <dgm:pt modelId="{3C03F823-80B1-4AA1-A222-DD036FE51A18}" type="pres">
      <dgm:prSet presAssocID="{717366FA-8883-4DFD-9974-C91F26B2DF86}" presName="parentText" presStyleLbl="node1" presStyleIdx="2" presStyleCnt="3">
        <dgm:presLayoutVars>
          <dgm:chMax val="0"/>
          <dgm:bulletEnabled val="1"/>
        </dgm:presLayoutVars>
      </dgm:prSet>
      <dgm:spPr/>
    </dgm:pt>
    <dgm:pt modelId="{AE7AC85C-9E9A-4C4B-B6FD-916CA75141C3}" type="pres">
      <dgm:prSet presAssocID="{717366FA-8883-4DFD-9974-C91F26B2DF86}" presName="childText" presStyleLbl="revTx" presStyleIdx="2" presStyleCnt="3">
        <dgm:presLayoutVars>
          <dgm:bulletEnabled val="1"/>
        </dgm:presLayoutVars>
      </dgm:prSet>
      <dgm:spPr/>
    </dgm:pt>
  </dgm:ptLst>
  <dgm:cxnLst>
    <dgm:cxn modelId="{0C441310-6FE0-4C01-AE4E-53E90DD55AE6}" srcId="{591E74E8-C492-4A8B-9780-F9854A094E32}" destId="{D5F1B2F6-99A4-47C4-8D43-A79A1D4709A3}" srcOrd="2" destOrd="0" parTransId="{D319082D-050D-43BA-9B4A-43497880282F}" sibTransId="{D0573392-21E6-4023-8638-263F7FCD908C}"/>
    <dgm:cxn modelId="{6525E81B-52C8-40DD-AC48-EDD0B152C381}" type="presOf" srcId="{A53D6761-FAEA-4974-B866-8C0D9D280B71}" destId="{CCA2DC41-3949-4A19-9B15-B2A69CFBEC9F}" srcOrd="0" destOrd="1" presId="urn:microsoft.com/office/officeart/2005/8/layout/vList2"/>
    <dgm:cxn modelId="{276A212E-6F5F-4355-AC20-7D6A0C958568}" srcId="{717366FA-8883-4DFD-9974-C91F26B2DF86}" destId="{0FB4AFB3-5F35-484C-B330-8D04B856146D}" srcOrd="2" destOrd="0" parTransId="{C0565314-7CB3-4ACA-89F0-4596F0DE3ECA}" sibTransId="{A21CDC66-58E0-4B18-9AF9-C007CB00B1B3}"/>
    <dgm:cxn modelId="{9B6B3A3F-5E22-45F4-B5CA-70CA8E1F9744}" type="presOf" srcId="{591E74E8-C492-4A8B-9780-F9854A094E32}" destId="{011066AD-ADF0-4E81-ADCE-32645FA6ED63}" srcOrd="0" destOrd="0" presId="urn:microsoft.com/office/officeart/2005/8/layout/vList2"/>
    <dgm:cxn modelId="{B62BF742-80BF-4972-B7DE-9BBC7746A497}" srcId="{717366FA-8883-4DFD-9974-C91F26B2DF86}" destId="{BCFECBF1-05CC-4646-BE52-0962AC315756}" srcOrd="0" destOrd="0" parTransId="{A976A04D-EBBA-4959-BCDB-DB4505C16862}" sibTransId="{14BC4B97-6367-4523-A12A-FE307E7FD6A0}"/>
    <dgm:cxn modelId="{EF0A6066-C55A-4BD4-8AC2-92900DC6FAFC}" type="presOf" srcId="{0FB4AFB3-5F35-484C-B330-8D04B856146D}" destId="{AE7AC85C-9E9A-4C4B-B6FD-916CA75141C3}" srcOrd="0" destOrd="2" presId="urn:microsoft.com/office/officeart/2005/8/layout/vList2"/>
    <dgm:cxn modelId="{DD60F16B-E830-41A6-95D8-E0D0DCB8D218}" type="presOf" srcId="{077EB77B-FF26-4AD0-BFEA-BC78185843C3}" destId="{CCA2DC41-3949-4A19-9B15-B2A69CFBEC9F}" srcOrd="0" destOrd="0" presId="urn:microsoft.com/office/officeart/2005/8/layout/vList2"/>
    <dgm:cxn modelId="{1820B854-4B0C-42EB-BC37-C1014297401E}" type="presOf" srcId="{E1FE462F-9D93-402F-BEEF-28B4428A9C6E}" destId="{9414F8EB-F587-4AA0-BE28-9D643EA32349}" srcOrd="0" destOrd="0" presId="urn:microsoft.com/office/officeart/2005/8/layout/vList2"/>
    <dgm:cxn modelId="{6CD66E57-1AE3-4F36-8BF4-E3177B6D34BE}" type="presOf" srcId="{BCFECBF1-05CC-4646-BE52-0962AC315756}" destId="{AE7AC85C-9E9A-4C4B-B6FD-916CA75141C3}" srcOrd="0" destOrd="0" presId="urn:microsoft.com/office/officeart/2005/8/layout/vList2"/>
    <dgm:cxn modelId="{4C50B578-F6C0-45E5-B726-5DFFC10219C5}" srcId="{F34DC0DE-9E8F-4CA6-B724-1C73DB004D88}" destId="{717366FA-8883-4DFD-9974-C91F26B2DF86}" srcOrd="2" destOrd="0" parTransId="{75EF4C5C-FF2A-4CD1-AE99-DD0D2E4F81D4}" sibTransId="{396CBC1C-2674-4A5E-9DED-CD46B4BD8F3E}"/>
    <dgm:cxn modelId="{66528D7A-087C-4C91-9453-B6CD6CD6B378}" srcId="{F34DC0DE-9E8F-4CA6-B724-1C73DB004D88}" destId="{591E74E8-C492-4A8B-9780-F9854A094E32}" srcOrd="1" destOrd="0" parTransId="{775955BE-38DC-42A6-893B-F486B38147F8}" sibTransId="{37323D69-F2DE-41E4-BDAF-D55047349A08}"/>
    <dgm:cxn modelId="{3E9CE186-C481-4BF3-A751-AB008C3EC5EE}" type="presOf" srcId="{717366FA-8883-4DFD-9974-C91F26B2DF86}" destId="{3C03F823-80B1-4AA1-A222-DD036FE51A18}" srcOrd="0" destOrd="0" presId="urn:microsoft.com/office/officeart/2005/8/layout/vList2"/>
    <dgm:cxn modelId="{AC5E4187-81D5-4CB1-83A1-737CFDB44A83}" srcId="{591E74E8-C492-4A8B-9780-F9854A094E32}" destId="{27AF9A53-A0BA-4FC1-902E-7CB594215EF6}" srcOrd="1" destOrd="0" parTransId="{DA1FED5B-60F3-4D02-AE6B-7ECB0DE791DD}" sibTransId="{7FBE1C15-4B84-4D29-B872-D3B5231695AD}"/>
    <dgm:cxn modelId="{A9973F88-A2A2-4354-B15F-18F3037785EC}" type="presOf" srcId="{EF92AC76-7306-43A6-BD90-11E6622F2237}" destId="{AE7AC85C-9E9A-4C4B-B6FD-916CA75141C3}" srcOrd="0" destOrd="1" presId="urn:microsoft.com/office/officeart/2005/8/layout/vList2"/>
    <dgm:cxn modelId="{4E4C34A7-8A25-4B4E-8348-A66DDC979E38}" type="presOf" srcId="{27AF9A53-A0BA-4FC1-902E-7CB594215EF6}" destId="{7911CCE9-BEC4-41FE-94A9-E8911DD87207}" srcOrd="0" destOrd="1" presId="urn:microsoft.com/office/officeart/2005/8/layout/vList2"/>
    <dgm:cxn modelId="{9EFB9BC0-7600-4F24-BD2C-5D4FF6149C99}" srcId="{F34DC0DE-9E8F-4CA6-B724-1C73DB004D88}" destId="{E1FE462F-9D93-402F-BEEF-28B4428A9C6E}" srcOrd="0" destOrd="0" parTransId="{F4B1450E-8962-401B-A0F2-87D5DBA84F4C}" sibTransId="{4EBE6431-453E-4333-8068-DFC8B1803D4D}"/>
    <dgm:cxn modelId="{963683C4-1833-4296-9626-1EA4CFD4FC7C}" type="presOf" srcId="{F34DC0DE-9E8F-4CA6-B724-1C73DB004D88}" destId="{A8D0765B-D9C6-4314-B98B-4A23606AFC1B}" srcOrd="0" destOrd="0" presId="urn:microsoft.com/office/officeart/2005/8/layout/vList2"/>
    <dgm:cxn modelId="{D280C1CB-C7A0-4EB7-87F5-DA2EEFC2C500}" type="presOf" srcId="{0FFFBECF-78EA-4DB9-A004-13C7AF0C3972}" destId="{CCA2DC41-3949-4A19-9B15-B2A69CFBEC9F}" srcOrd="0" destOrd="2" presId="urn:microsoft.com/office/officeart/2005/8/layout/vList2"/>
    <dgm:cxn modelId="{C95195D4-E4A2-4464-A608-D40B5F89E3DD}" type="presOf" srcId="{D5F1B2F6-99A4-47C4-8D43-A79A1D4709A3}" destId="{7911CCE9-BEC4-41FE-94A9-E8911DD87207}" srcOrd="0" destOrd="2" presId="urn:microsoft.com/office/officeart/2005/8/layout/vList2"/>
    <dgm:cxn modelId="{689B60DB-D23E-4E49-857B-BD0B4BAA876C}" srcId="{E1FE462F-9D93-402F-BEEF-28B4428A9C6E}" destId="{077EB77B-FF26-4AD0-BFEA-BC78185843C3}" srcOrd="0" destOrd="0" parTransId="{336E2E05-15FD-4DCC-B975-C90816C1CC54}" sibTransId="{006C1230-6926-4FB2-852D-564FF4BFEDD9}"/>
    <dgm:cxn modelId="{4ED370E8-6A1B-46B1-A2B9-87845FDE731F}" srcId="{591E74E8-C492-4A8B-9780-F9854A094E32}" destId="{D0A5C8DA-7634-4A90-85BA-EFB0388FC55B}" srcOrd="0" destOrd="0" parTransId="{12148E3C-82DC-4FC0-8481-6BF9875B18CF}" sibTransId="{70580B87-28D6-4BE6-AC5D-279792CE52AE}"/>
    <dgm:cxn modelId="{B8219FE9-9283-4930-83D5-1044A8803EF2}" srcId="{E1FE462F-9D93-402F-BEEF-28B4428A9C6E}" destId="{A53D6761-FAEA-4974-B866-8C0D9D280B71}" srcOrd="1" destOrd="0" parTransId="{90C19031-BC92-42D1-808F-B028A335F3C4}" sibTransId="{7A07F8E9-9CEE-470A-A464-F284704D9974}"/>
    <dgm:cxn modelId="{EB339CF3-9ECB-4CAD-9DCB-5C689A3A82F6}" srcId="{717366FA-8883-4DFD-9974-C91F26B2DF86}" destId="{EF92AC76-7306-43A6-BD90-11E6622F2237}" srcOrd="1" destOrd="0" parTransId="{50B9B02E-BDF2-4F9E-A28B-59ED149B1134}" sibTransId="{2C943ABD-FA8D-46A2-B0B9-B7ADFD5268E8}"/>
    <dgm:cxn modelId="{7DEE59F9-9324-47F8-8CAD-C74C056059B4}" type="presOf" srcId="{D0A5C8DA-7634-4A90-85BA-EFB0388FC55B}" destId="{7911CCE9-BEC4-41FE-94A9-E8911DD87207}" srcOrd="0" destOrd="0" presId="urn:microsoft.com/office/officeart/2005/8/layout/vList2"/>
    <dgm:cxn modelId="{952443FE-3F83-46A4-A24C-F00B1C9ECF6E}" srcId="{E1FE462F-9D93-402F-BEEF-28B4428A9C6E}" destId="{0FFFBECF-78EA-4DB9-A004-13C7AF0C3972}" srcOrd="2" destOrd="0" parTransId="{B1C1CE66-02C3-4B0F-BA4C-1B225F5322F6}" sibTransId="{C81EB87B-B2B1-45F0-9340-1332440E36EE}"/>
    <dgm:cxn modelId="{DED3E9B1-6833-4523-8CBE-98081AF4E234}" type="presParOf" srcId="{A8D0765B-D9C6-4314-B98B-4A23606AFC1B}" destId="{9414F8EB-F587-4AA0-BE28-9D643EA32349}" srcOrd="0" destOrd="0" presId="urn:microsoft.com/office/officeart/2005/8/layout/vList2"/>
    <dgm:cxn modelId="{C1E32B2C-F683-4F54-A2E6-75D322E0AC24}" type="presParOf" srcId="{A8D0765B-D9C6-4314-B98B-4A23606AFC1B}" destId="{CCA2DC41-3949-4A19-9B15-B2A69CFBEC9F}" srcOrd="1" destOrd="0" presId="urn:microsoft.com/office/officeart/2005/8/layout/vList2"/>
    <dgm:cxn modelId="{D491B37B-F8F1-4F48-B45E-978C32330AC3}" type="presParOf" srcId="{A8D0765B-D9C6-4314-B98B-4A23606AFC1B}" destId="{011066AD-ADF0-4E81-ADCE-32645FA6ED63}" srcOrd="2" destOrd="0" presId="urn:microsoft.com/office/officeart/2005/8/layout/vList2"/>
    <dgm:cxn modelId="{F75CD6B4-A117-49E7-BD28-5CC7264A13EA}" type="presParOf" srcId="{A8D0765B-D9C6-4314-B98B-4A23606AFC1B}" destId="{7911CCE9-BEC4-41FE-94A9-E8911DD87207}" srcOrd="3" destOrd="0" presId="urn:microsoft.com/office/officeart/2005/8/layout/vList2"/>
    <dgm:cxn modelId="{03CEDF9E-3440-4AE5-B880-1579AD30090C}" type="presParOf" srcId="{A8D0765B-D9C6-4314-B98B-4A23606AFC1B}" destId="{3C03F823-80B1-4AA1-A222-DD036FE51A18}" srcOrd="4" destOrd="0" presId="urn:microsoft.com/office/officeart/2005/8/layout/vList2"/>
    <dgm:cxn modelId="{87BACE21-722F-4120-90C5-6AD8B8831305}" type="presParOf" srcId="{A8D0765B-D9C6-4314-B98B-4A23606AFC1B}" destId="{AE7AC85C-9E9A-4C4B-B6FD-916CA75141C3}"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946975-AE7D-426F-BE7D-FE07444738C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3D1F7453-E054-44CC-8CF6-5A7AB3C4BB3C}">
      <dgm:prSet phldrT="[Text]" custT="1"/>
      <dgm:spPr/>
      <dgm:t>
        <a:bodyPr/>
        <a:lstStyle/>
        <a:p>
          <a:r>
            <a:rPr lang="en-US" sz="3600" dirty="0"/>
            <a:t>Appendix A and B not required at application</a:t>
          </a:r>
        </a:p>
      </dgm:t>
    </dgm:pt>
    <dgm:pt modelId="{3926B5D5-C4D9-424C-88C2-79E0F6C98595}" type="parTrans" cxnId="{A83185EE-73A1-44F4-BD7C-DEE679EF8AD2}">
      <dgm:prSet/>
      <dgm:spPr/>
      <dgm:t>
        <a:bodyPr/>
        <a:lstStyle/>
        <a:p>
          <a:endParaRPr lang="en-US"/>
        </a:p>
      </dgm:t>
    </dgm:pt>
    <dgm:pt modelId="{C1F65F1E-2A11-45A7-B624-624162C2F4E7}" type="sibTrans" cxnId="{A83185EE-73A1-44F4-BD7C-DEE679EF8AD2}">
      <dgm:prSet/>
      <dgm:spPr/>
      <dgm:t>
        <a:bodyPr/>
        <a:lstStyle/>
        <a:p>
          <a:endParaRPr lang="en-US"/>
        </a:p>
      </dgm:t>
    </dgm:pt>
    <dgm:pt modelId="{9111E92E-E2ED-4375-97B6-63FAF37CAC9E}">
      <dgm:prSet phldrT="[Text]" custT="1"/>
      <dgm:spPr/>
      <dgm:t>
        <a:bodyPr/>
        <a:lstStyle/>
        <a:p>
          <a:r>
            <a:rPr lang="en-US" sz="3600" dirty="0"/>
            <a:t>Wet signature requirement</a:t>
          </a:r>
        </a:p>
      </dgm:t>
    </dgm:pt>
    <dgm:pt modelId="{36D5122D-736C-4537-9432-E0385BD846AE}" type="parTrans" cxnId="{183AC93C-693B-4531-BD43-1B3D80E822C1}">
      <dgm:prSet/>
      <dgm:spPr/>
      <dgm:t>
        <a:bodyPr/>
        <a:lstStyle/>
        <a:p>
          <a:endParaRPr lang="en-US"/>
        </a:p>
      </dgm:t>
    </dgm:pt>
    <dgm:pt modelId="{4FA73B92-EFA4-4AA8-A70E-D0975CD46F19}" type="sibTrans" cxnId="{183AC93C-693B-4531-BD43-1B3D80E822C1}">
      <dgm:prSet/>
      <dgm:spPr/>
      <dgm:t>
        <a:bodyPr/>
        <a:lstStyle/>
        <a:p>
          <a:endParaRPr lang="en-US"/>
        </a:p>
      </dgm:t>
    </dgm:pt>
    <dgm:pt modelId="{FE69B6A7-321E-44F2-B01B-E44780C9BB7B}">
      <dgm:prSet phldrT="[Text]" custT="1"/>
      <dgm:spPr/>
      <dgm:t>
        <a:bodyPr/>
        <a:lstStyle/>
        <a:p>
          <a:r>
            <a:rPr lang="en-US" sz="3600" dirty="0"/>
            <a:t>Medically Frail Guidance</a:t>
          </a:r>
        </a:p>
      </dgm:t>
    </dgm:pt>
    <dgm:pt modelId="{501AB9A6-B958-4486-B41B-80BD1A42470B}" type="parTrans" cxnId="{539169D3-0D09-4884-9761-5A86EF0D6CDA}">
      <dgm:prSet/>
      <dgm:spPr/>
      <dgm:t>
        <a:bodyPr/>
        <a:lstStyle/>
        <a:p>
          <a:endParaRPr lang="en-US"/>
        </a:p>
      </dgm:t>
    </dgm:pt>
    <dgm:pt modelId="{C8202C24-5613-48DA-8C9C-4C2986B6D4E1}" type="sibTrans" cxnId="{539169D3-0D09-4884-9761-5A86EF0D6CDA}">
      <dgm:prSet/>
      <dgm:spPr/>
      <dgm:t>
        <a:bodyPr/>
        <a:lstStyle/>
        <a:p>
          <a:endParaRPr lang="en-US"/>
        </a:p>
      </dgm:t>
    </dgm:pt>
    <dgm:pt modelId="{2B95D3E4-83EA-497E-8F11-B3287CBFA512}" type="pres">
      <dgm:prSet presAssocID="{AC946975-AE7D-426F-BE7D-FE07444738C1}" presName="linear" presStyleCnt="0">
        <dgm:presLayoutVars>
          <dgm:animLvl val="lvl"/>
          <dgm:resizeHandles val="exact"/>
        </dgm:presLayoutVars>
      </dgm:prSet>
      <dgm:spPr/>
    </dgm:pt>
    <dgm:pt modelId="{CA8C8A51-BE22-4E8A-A085-5A70AF4FB3C9}" type="pres">
      <dgm:prSet presAssocID="{3D1F7453-E054-44CC-8CF6-5A7AB3C4BB3C}" presName="parentText" presStyleLbl="node1" presStyleIdx="0" presStyleCnt="3">
        <dgm:presLayoutVars>
          <dgm:chMax val="0"/>
          <dgm:bulletEnabled val="1"/>
        </dgm:presLayoutVars>
      </dgm:prSet>
      <dgm:spPr/>
    </dgm:pt>
    <dgm:pt modelId="{7911D7B1-BE6E-43FE-A4E3-26CF2B70ABB4}" type="pres">
      <dgm:prSet presAssocID="{C1F65F1E-2A11-45A7-B624-624162C2F4E7}" presName="spacer" presStyleCnt="0"/>
      <dgm:spPr/>
    </dgm:pt>
    <dgm:pt modelId="{0111EE20-E7AA-49F7-9407-16B789DA1450}" type="pres">
      <dgm:prSet presAssocID="{9111E92E-E2ED-4375-97B6-63FAF37CAC9E}" presName="parentText" presStyleLbl="node1" presStyleIdx="1" presStyleCnt="3">
        <dgm:presLayoutVars>
          <dgm:chMax val="0"/>
          <dgm:bulletEnabled val="1"/>
        </dgm:presLayoutVars>
      </dgm:prSet>
      <dgm:spPr/>
    </dgm:pt>
    <dgm:pt modelId="{1ED31126-7BE9-4258-AD62-B4218ADD62B6}" type="pres">
      <dgm:prSet presAssocID="{4FA73B92-EFA4-4AA8-A70E-D0975CD46F19}" presName="spacer" presStyleCnt="0"/>
      <dgm:spPr/>
    </dgm:pt>
    <dgm:pt modelId="{A259BC3B-EFDE-4AC1-97C6-510FDDB1102E}" type="pres">
      <dgm:prSet presAssocID="{FE69B6A7-321E-44F2-B01B-E44780C9BB7B}" presName="parentText" presStyleLbl="node1" presStyleIdx="2" presStyleCnt="3">
        <dgm:presLayoutVars>
          <dgm:chMax val="0"/>
          <dgm:bulletEnabled val="1"/>
        </dgm:presLayoutVars>
      </dgm:prSet>
      <dgm:spPr/>
    </dgm:pt>
  </dgm:ptLst>
  <dgm:cxnLst>
    <dgm:cxn modelId="{163D4C09-85C4-4E18-BF88-21D4207023B2}" type="presOf" srcId="{3D1F7453-E054-44CC-8CF6-5A7AB3C4BB3C}" destId="{CA8C8A51-BE22-4E8A-A085-5A70AF4FB3C9}" srcOrd="0" destOrd="0" presId="urn:microsoft.com/office/officeart/2005/8/layout/vList2"/>
    <dgm:cxn modelId="{B0311524-DB92-4BE5-87C1-C7ADD44C48E0}" type="presOf" srcId="{AC946975-AE7D-426F-BE7D-FE07444738C1}" destId="{2B95D3E4-83EA-497E-8F11-B3287CBFA512}" srcOrd="0" destOrd="0" presId="urn:microsoft.com/office/officeart/2005/8/layout/vList2"/>
    <dgm:cxn modelId="{183AC93C-693B-4531-BD43-1B3D80E822C1}" srcId="{AC946975-AE7D-426F-BE7D-FE07444738C1}" destId="{9111E92E-E2ED-4375-97B6-63FAF37CAC9E}" srcOrd="1" destOrd="0" parTransId="{36D5122D-736C-4537-9432-E0385BD846AE}" sibTransId="{4FA73B92-EFA4-4AA8-A70E-D0975CD46F19}"/>
    <dgm:cxn modelId="{2F3C8D86-8351-4C65-A5C0-01DF52798D4D}" type="presOf" srcId="{FE69B6A7-321E-44F2-B01B-E44780C9BB7B}" destId="{A259BC3B-EFDE-4AC1-97C6-510FDDB1102E}" srcOrd="0" destOrd="0" presId="urn:microsoft.com/office/officeart/2005/8/layout/vList2"/>
    <dgm:cxn modelId="{CC8039C7-A9B8-4F2E-90C0-1878D8B054FB}" type="presOf" srcId="{9111E92E-E2ED-4375-97B6-63FAF37CAC9E}" destId="{0111EE20-E7AA-49F7-9407-16B789DA1450}" srcOrd="0" destOrd="0" presId="urn:microsoft.com/office/officeart/2005/8/layout/vList2"/>
    <dgm:cxn modelId="{539169D3-0D09-4884-9761-5A86EF0D6CDA}" srcId="{AC946975-AE7D-426F-BE7D-FE07444738C1}" destId="{FE69B6A7-321E-44F2-B01B-E44780C9BB7B}" srcOrd="2" destOrd="0" parTransId="{501AB9A6-B958-4486-B41B-80BD1A42470B}" sibTransId="{C8202C24-5613-48DA-8C9C-4C2986B6D4E1}"/>
    <dgm:cxn modelId="{A83185EE-73A1-44F4-BD7C-DEE679EF8AD2}" srcId="{AC946975-AE7D-426F-BE7D-FE07444738C1}" destId="{3D1F7453-E054-44CC-8CF6-5A7AB3C4BB3C}" srcOrd="0" destOrd="0" parTransId="{3926B5D5-C4D9-424C-88C2-79E0F6C98595}" sibTransId="{C1F65F1E-2A11-45A7-B624-624162C2F4E7}"/>
    <dgm:cxn modelId="{15451FE5-4FAC-4EE7-9A83-6D456E54B468}" type="presParOf" srcId="{2B95D3E4-83EA-497E-8F11-B3287CBFA512}" destId="{CA8C8A51-BE22-4E8A-A085-5A70AF4FB3C9}" srcOrd="0" destOrd="0" presId="urn:microsoft.com/office/officeart/2005/8/layout/vList2"/>
    <dgm:cxn modelId="{257A87B2-15F1-4C11-B8D3-EAB863382F6C}" type="presParOf" srcId="{2B95D3E4-83EA-497E-8F11-B3287CBFA512}" destId="{7911D7B1-BE6E-43FE-A4E3-26CF2B70ABB4}" srcOrd="1" destOrd="0" presId="urn:microsoft.com/office/officeart/2005/8/layout/vList2"/>
    <dgm:cxn modelId="{2795510A-8D01-4E62-A5C3-D7C3E1BDC314}" type="presParOf" srcId="{2B95D3E4-83EA-497E-8F11-B3287CBFA512}" destId="{0111EE20-E7AA-49F7-9407-16B789DA1450}" srcOrd="2" destOrd="0" presId="urn:microsoft.com/office/officeart/2005/8/layout/vList2"/>
    <dgm:cxn modelId="{6901A8E8-648C-4B11-9395-FB91ADB4B513}" type="presParOf" srcId="{2B95D3E4-83EA-497E-8F11-B3287CBFA512}" destId="{1ED31126-7BE9-4258-AD62-B4218ADD62B6}" srcOrd="3" destOrd="0" presId="urn:microsoft.com/office/officeart/2005/8/layout/vList2"/>
    <dgm:cxn modelId="{BA46668F-7C18-4BCA-81AD-A52875FFDDAD}" type="presParOf" srcId="{2B95D3E4-83EA-497E-8F11-B3287CBFA512}" destId="{A259BC3B-EFDE-4AC1-97C6-510FDDB1102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959456-DB0E-4EEC-AD0C-CE18169C9E3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6BA7894-8B1F-42AA-A186-473B3E08738E}">
      <dgm:prSet/>
      <dgm:spPr/>
      <dgm:t>
        <a:bodyPr/>
        <a:lstStyle/>
        <a:p>
          <a:pPr>
            <a:lnSpc>
              <a:spcPct val="100000"/>
            </a:lnSpc>
          </a:pPr>
          <a:r>
            <a:rPr lang="en-US"/>
            <a:t>Passport eliminated effective July 1</a:t>
          </a:r>
        </a:p>
      </dgm:t>
    </dgm:pt>
    <dgm:pt modelId="{521868FC-BD4F-4D46-AA55-473B368D1ADA}" type="parTrans" cxnId="{E6638C07-6E0C-4D13-8EB9-393211767E9A}">
      <dgm:prSet/>
      <dgm:spPr/>
      <dgm:t>
        <a:bodyPr/>
        <a:lstStyle/>
        <a:p>
          <a:endParaRPr lang="en-US"/>
        </a:p>
      </dgm:t>
    </dgm:pt>
    <dgm:pt modelId="{FCBE48C5-CF17-4A08-B944-30DF4361CAF2}" type="sibTrans" cxnId="{E6638C07-6E0C-4D13-8EB9-393211767E9A}">
      <dgm:prSet/>
      <dgm:spPr/>
      <dgm:t>
        <a:bodyPr/>
        <a:lstStyle/>
        <a:p>
          <a:endParaRPr lang="en-US"/>
        </a:p>
      </dgm:t>
    </dgm:pt>
    <dgm:pt modelId="{D73B2836-86A9-42D8-84E2-22C2B0C88DC7}">
      <dgm:prSet/>
      <dgm:spPr/>
      <dgm:t>
        <a:bodyPr/>
        <a:lstStyle/>
        <a:p>
          <a:pPr>
            <a:lnSpc>
              <a:spcPct val="100000"/>
            </a:lnSpc>
          </a:pPr>
          <a:r>
            <a:rPr lang="en-US" dirty="0"/>
            <a:t>New primary care case management program for eligible Medicaid members</a:t>
          </a:r>
        </a:p>
      </dgm:t>
    </dgm:pt>
    <dgm:pt modelId="{B80BBC33-8759-4933-8DC5-7CA5B2B1C6AB}" type="parTrans" cxnId="{652F1F7F-6C97-4EF1-9FB2-D091785653DA}">
      <dgm:prSet/>
      <dgm:spPr/>
      <dgm:t>
        <a:bodyPr/>
        <a:lstStyle/>
        <a:p>
          <a:endParaRPr lang="en-US"/>
        </a:p>
      </dgm:t>
    </dgm:pt>
    <dgm:pt modelId="{573D0476-75D8-4E36-8C9D-B733077DA77D}" type="sibTrans" cxnId="{652F1F7F-6C97-4EF1-9FB2-D091785653DA}">
      <dgm:prSet/>
      <dgm:spPr/>
      <dgm:t>
        <a:bodyPr/>
        <a:lstStyle/>
        <a:p>
          <a:endParaRPr lang="en-US"/>
        </a:p>
      </dgm:t>
    </dgm:pt>
    <dgm:pt modelId="{5FFC9B16-F67B-447F-A279-0C186AE58ABA}">
      <dgm:prSet/>
      <dgm:spPr/>
      <dgm:t>
        <a:bodyPr/>
        <a:lstStyle/>
        <a:p>
          <a:pPr>
            <a:lnSpc>
              <a:spcPct val="100000"/>
            </a:lnSpc>
          </a:pPr>
          <a:r>
            <a:rPr lang="en-US"/>
            <a:t>Uses the Montana Healthcare Programs Customer Access Portal – ICAP</a:t>
          </a:r>
        </a:p>
      </dgm:t>
    </dgm:pt>
    <dgm:pt modelId="{49D3CFA9-2E2D-405F-B00F-74F947FBEC6B}" type="parTrans" cxnId="{C5DD471E-EDCB-46D7-B3A0-2F24104A14F2}">
      <dgm:prSet/>
      <dgm:spPr/>
      <dgm:t>
        <a:bodyPr/>
        <a:lstStyle/>
        <a:p>
          <a:endParaRPr lang="en-US"/>
        </a:p>
      </dgm:t>
    </dgm:pt>
    <dgm:pt modelId="{AD6BD84F-27DD-40D1-94CE-6204ABBC6F58}" type="sibTrans" cxnId="{C5DD471E-EDCB-46D7-B3A0-2F24104A14F2}">
      <dgm:prSet/>
      <dgm:spPr/>
      <dgm:t>
        <a:bodyPr/>
        <a:lstStyle/>
        <a:p>
          <a:endParaRPr lang="en-US"/>
        </a:p>
      </dgm:t>
    </dgm:pt>
    <dgm:pt modelId="{62855BEA-CBDF-4A47-ABB6-7199E0642083}" type="pres">
      <dgm:prSet presAssocID="{51959456-DB0E-4EEC-AD0C-CE18169C9E3A}" presName="root" presStyleCnt="0">
        <dgm:presLayoutVars>
          <dgm:dir/>
          <dgm:resizeHandles val="exact"/>
        </dgm:presLayoutVars>
      </dgm:prSet>
      <dgm:spPr/>
    </dgm:pt>
    <dgm:pt modelId="{55213126-C2B7-488F-A42B-6CE72A94AEB6}" type="pres">
      <dgm:prSet presAssocID="{C6BA7894-8B1F-42AA-A186-473B3E08738E}" presName="compNode" presStyleCnt="0"/>
      <dgm:spPr/>
    </dgm:pt>
    <dgm:pt modelId="{52269C68-C781-4D53-878B-7D72A8E7BC8D}" type="pres">
      <dgm:prSet presAssocID="{C6BA7894-8B1F-42AA-A186-473B3E08738E}" presName="bgRect" presStyleLbl="bgShp" presStyleIdx="0" presStyleCnt="3"/>
      <dgm:spPr/>
    </dgm:pt>
    <dgm:pt modelId="{E8E2B836-EE78-4A48-980A-5C2B8BD35B53}" type="pres">
      <dgm:prSet presAssocID="{C6BA7894-8B1F-42AA-A186-473B3E08738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507C8B4F-221F-4276-9A97-299168A4D4CB}" type="pres">
      <dgm:prSet presAssocID="{C6BA7894-8B1F-42AA-A186-473B3E08738E}" presName="spaceRect" presStyleCnt="0"/>
      <dgm:spPr/>
    </dgm:pt>
    <dgm:pt modelId="{B1E2C286-58CE-4E87-9609-67CF5979B7BB}" type="pres">
      <dgm:prSet presAssocID="{C6BA7894-8B1F-42AA-A186-473B3E08738E}" presName="parTx" presStyleLbl="revTx" presStyleIdx="0" presStyleCnt="3">
        <dgm:presLayoutVars>
          <dgm:chMax val="0"/>
          <dgm:chPref val="0"/>
        </dgm:presLayoutVars>
      </dgm:prSet>
      <dgm:spPr/>
    </dgm:pt>
    <dgm:pt modelId="{EF9CF7DA-7534-477D-AC2F-9D6454184EF0}" type="pres">
      <dgm:prSet presAssocID="{FCBE48C5-CF17-4A08-B944-30DF4361CAF2}" presName="sibTrans" presStyleCnt="0"/>
      <dgm:spPr/>
    </dgm:pt>
    <dgm:pt modelId="{9F10DFEA-294B-488C-8DCD-6AE9EA9A91B2}" type="pres">
      <dgm:prSet presAssocID="{D73B2836-86A9-42D8-84E2-22C2B0C88DC7}" presName="compNode" presStyleCnt="0"/>
      <dgm:spPr/>
    </dgm:pt>
    <dgm:pt modelId="{5E8E8F42-0D9F-420B-82AC-66C997462427}" type="pres">
      <dgm:prSet presAssocID="{D73B2836-86A9-42D8-84E2-22C2B0C88DC7}" presName="bgRect" presStyleLbl="bgShp" presStyleIdx="1" presStyleCnt="3"/>
      <dgm:spPr/>
    </dgm:pt>
    <dgm:pt modelId="{C4CA239C-21A7-4433-A81F-A34AD9BAB7AE}" type="pres">
      <dgm:prSet presAssocID="{D73B2836-86A9-42D8-84E2-22C2B0C88DC7}"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E1573FE2-F827-4AF1-98E5-B6EE38102356}" type="pres">
      <dgm:prSet presAssocID="{D73B2836-86A9-42D8-84E2-22C2B0C88DC7}" presName="spaceRect" presStyleCnt="0"/>
      <dgm:spPr/>
    </dgm:pt>
    <dgm:pt modelId="{6B89DCC1-80F2-4F8F-924F-F49931755686}" type="pres">
      <dgm:prSet presAssocID="{D73B2836-86A9-42D8-84E2-22C2B0C88DC7}" presName="parTx" presStyleLbl="revTx" presStyleIdx="1" presStyleCnt="3">
        <dgm:presLayoutVars>
          <dgm:chMax val="0"/>
          <dgm:chPref val="0"/>
        </dgm:presLayoutVars>
      </dgm:prSet>
      <dgm:spPr/>
    </dgm:pt>
    <dgm:pt modelId="{470483B0-6F4E-40A4-AEB9-147A4C2F7427}" type="pres">
      <dgm:prSet presAssocID="{573D0476-75D8-4E36-8C9D-B733077DA77D}" presName="sibTrans" presStyleCnt="0"/>
      <dgm:spPr/>
    </dgm:pt>
    <dgm:pt modelId="{163C21A8-44C5-4EE0-9A08-CC14F5BB7B09}" type="pres">
      <dgm:prSet presAssocID="{5FFC9B16-F67B-447F-A279-0C186AE58ABA}" presName="compNode" presStyleCnt="0"/>
      <dgm:spPr/>
    </dgm:pt>
    <dgm:pt modelId="{2B172335-79EF-42D3-98C1-0D2559CF4630}" type="pres">
      <dgm:prSet presAssocID="{5FFC9B16-F67B-447F-A279-0C186AE58ABA}" presName="bgRect" presStyleLbl="bgShp" presStyleIdx="2" presStyleCnt="3"/>
      <dgm:spPr/>
    </dgm:pt>
    <dgm:pt modelId="{DF2C7B3B-5DAD-4F09-AD2F-01F9C072996B}" type="pres">
      <dgm:prSet presAssocID="{5FFC9B16-F67B-447F-A279-0C186AE58ABA}"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dical"/>
        </a:ext>
      </dgm:extLst>
    </dgm:pt>
    <dgm:pt modelId="{568DB6A2-3609-4E89-A106-AE60E2DE038F}" type="pres">
      <dgm:prSet presAssocID="{5FFC9B16-F67B-447F-A279-0C186AE58ABA}" presName="spaceRect" presStyleCnt="0"/>
      <dgm:spPr/>
    </dgm:pt>
    <dgm:pt modelId="{36EA153E-2E47-4E76-A0D4-369E51709A3E}" type="pres">
      <dgm:prSet presAssocID="{5FFC9B16-F67B-447F-A279-0C186AE58ABA}" presName="parTx" presStyleLbl="revTx" presStyleIdx="2" presStyleCnt="3">
        <dgm:presLayoutVars>
          <dgm:chMax val="0"/>
          <dgm:chPref val="0"/>
        </dgm:presLayoutVars>
      </dgm:prSet>
      <dgm:spPr/>
    </dgm:pt>
  </dgm:ptLst>
  <dgm:cxnLst>
    <dgm:cxn modelId="{E6638C07-6E0C-4D13-8EB9-393211767E9A}" srcId="{51959456-DB0E-4EEC-AD0C-CE18169C9E3A}" destId="{C6BA7894-8B1F-42AA-A186-473B3E08738E}" srcOrd="0" destOrd="0" parTransId="{521868FC-BD4F-4D46-AA55-473B368D1ADA}" sibTransId="{FCBE48C5-CF17-4A08-B944-30DF4361CAF2}"/>
    <dgm:cxn modelId="{C5DD471E-EDCB-46D7-B3A0-2F24104A14F2}" srcId="{51959456-DB0E-4EEC-AD0C-CE18169C9E3A}" destId="{5FFC9B16-F67B-447F-A279-0C186AE58ABA}" srcOrd="2" destOrd="0" parTransId="{49D3CFA9-2E2D-405F-B00F-74F947FBEC6B}" sibTransId="{AD6BD84F-27DD-40D1-94CE-6204ABBC6F58}"/>
    <dgm:cxn modelId="{0D6FBC2D-C04F-48A2-B945-ADDC3752D35B}" type="presOf" srcId="{5FFC9B16-F67B-447F-A279-0C186AE58ABA}" destId="{36EA153E-2E47-4E76-A0D4-369E51709A3E}" srcOrd="0" destOrd="0" presId="urn:microsoft.com/office/officeart/2018/2/layout/IconVerticalSolidList"/>
    <dgm:cxn modelId="{E4EDEF30-A628-4DD9-9EC1-66665C5722E2}" type="presOf" srcId="{51959456-DB0E-4EEC-AD0C-CE18169C9E3A}" destId="{62855BEA-CBDF-4A47-ABB6-7199E0642083}" srcOrd="0" destOrd="0" presId="urn:microsoft.com/office/officeart/2018/2/layout/IconVerticalSolidList"/>
    <dgm:cxn modelId="{652F1F7F-6C97-4EF1-9FB2-D091785653DA}" srcId="{51959456-DB0E-4EEC-AD0C-CE18169C9E3A}" destId="{D73B2836-86A9-42D8-84E2-22C2B0C88DC7}" srcOrd="1" destOrd="0" parTransId="{B80BBC33-8759-4933-8DC5-7CA5B2B1C6AB}" sibTransId="{573D0476-75D8-4E36-8C9D-B733077DA77D}"/>
    <dgm:cxn modelId="{17A5AE9E-F6AC-40CD-9CE5-7000B2D6AA96}" type="presOf" srcId="{C6BA7894-8B1F-42AA-A186-473B3E08738E}" destId="{B1E2C286-58CE-4E87-9609-67CF5979B7BB}" srcOrd="0" destOrd="0" presId="urn:microsoft.com/office/officeart/2018/2/layout/IconVerticalSolidList"/>
    <dgm:cxn modelId="{E0D523CA-0863-4E1D-8EF4-F135B647684B}" type="presOf" srcId="{D73B2836-86A9-42D8-84E2-22C2B0C88DC7}" destId="{6B89DCC1-80F2-4F8F-924F-F49931755686}" srcOrd="0" destOrd="0" presId="urn:microsoft.com/office/officeart/2018/2/layout/IconVerticalSolidList"/>
    <dgm:cxn modelId="{AA19E4F3-921F-4EB1-A926-18F6797C9B99}" type="presParOf" srcId="{62855BEA-CBDF-4A47-ABB6-7199E0642083}" destId="{55213126-C2B7-488F-A42B-6CE72A94AEB6}" srcOrd="0" destOrd="0" presId="urn:microsoft.com/office/officeart/2018/2/layout/IconVerticalSolidList"/>
    <dgm:cxn modelId="{D4487520-0F6D-4070-8923-D4CC219CB82C}" type="presParOf" srcId="{55213126-C2B7-488F-A42B-6CE72A94AEB6}" destId="{52269C68-C781-4D53-878B-7D72A8E7BC8D}" srcOrd="0" destOrd="0" presId="urn:microsoft.com/office/officeart/2018/2/layout/IconVerticalSolidList"/>
    <dgm:cxn modelId="{643106FA-0D56-443D-8FBB-5A841470955E}" type="presParOf" srcId="{55213126-C2B7-488F-A42B-6CE72A94AEB6}" destId="{E8E2B836-EE78-4A48-980A-5C2B8BD35B53}" srcOrd="1" destOrd="0" presId="urn:microsoft.com/office/officeart/2018/2/layout/IconVerticalSolidList"/>
    <dgm:cxn modelId="{7341A2E9-6115-4FAD-A253-1A5D8FDEFEB3}" type="presParOf" srcId="{55213126-C2B7-488F-A42B-6CE72A94AEB6}" destId="{507C8B4F-221F-4276-9A97-299168A4D4CB}" srcOrd="2" destOrd="0" presId="urn:microsoft.com/office/officeart/2018/2/layout/IconVerticalSolidList"/>
    <dgm:cxn modelId="{0A19E579-14B8-479E-99E2-71A1F028DEAC}" type="presParOf" srcId="{55213126-C2B7-488F-A42B-6CE72A94AEB6}" destId="{B1E2C286-58CE-4E87-9609-67CF5979B7BB}" srcOrd="3" destOrd="0" presId="urn:microsoft.com/office/officeart/2018/2/layout/IconVerticalSolidList"/>
    <dgm:cxn modelId="{BD8CB559-0FD7-4C4C-AA32-25FCF9987601}" type="presParOf" srcId="{62855BEA-CBDF-4A47-ABB6-7199E0642083}" destId="{EF9CF7DA-7534-477D-AC2F-9D6454184EF0}" srcOrd="1" destOrd="0" presId="urn:microsoft.com/office/officeart/2018/2/layout/IconVerticalSolidList"/>
    <dgm:cxn modelId="{DDAF9C11-E73D-430C-8603-2D7C9147BF6A}" type="presParOf" srcId="{62855BEA-CBDF-4A47-ABB6-7199E0642083}" destId="{9F10DFEA-294B-488C-8DCD-6AE9EA9A91B2}" srcOrd="2" destOrd="0" presId="urn:microsoft.com/office/officeart/2018/2/layout/IconVerticalSolidList"/>
    <dgm:cxn modelId="{632B8D79-3904-41DC-914E-19061550F95A}" type="presParOf" srcId="{9F10DFEA-294B-488C-8DCD-6AE9EA9A91B2}" destId="{5E8E8F42-0D9F-420B-82AC-66C997462427}" srcOrd="0" destOrd="0" presId="urn:microsoft.com/office/officeart/2018/2/layout/IconVerticalSolidList"/>
    <dgm:cxn modelId="{897AB6B5-8ED1-4873-A231-60328AF3024D}" type="presParOf" srcId="{9F10DFEA-294B-488C-8DCD-6AE9EA9A91B2}" destId="{C4CA239C-21A7-4433-A81F-A34AD9BAB7AE}" srcOrd="1" destOrd="0" presId="urn:microsoft.com/office/officeart/2018/2/layout/IconVerticalSolidList"/>
    <dgm:cxn modelId="{AC2192AC-9845-4AC5-89A6-779427B949D1}" type="presParOf" srcId="{9F10DFEA-294B-488C-8DCD-6AE9EA9A91B2}" destId="{E1573FE2-F827-4AF1-98E5-B6EE38102356}" srcOrd="2" destOrd="0" presId="urn:microsoft.com/office/officeart/2018/2/layout/IconVerticalSolidList"/>
    <dgm:cxn modelId="{82F1CC36-AB8D-4565-A7F6-7070DC5DFF24}" type="presParOf" srcId="{9F10DFEA-294B-488C-8DCD-6AE9EA9A91B2}" destId="{6B89DCC1-80F2-4F8F-924F-F49931755686}" srcOrd="3" destOrd="0" presId="urn:microsoft.com/office/officeart/2018/2/layout/IconVerticalSolidList"/>
    <dgm:cxn modelId="{12EC4675-7E0D-4E37-8FA4-7C6B461B5D2A}" type="presParOf" srcId="{62855BEA-CBDF-4A47-ABB6-7199E0642083}" destId="{470483B0-6F4E-40A4-AEB9-147A4C2F7427}" srcOrd="3" destOrd="0" presId="urn:microsoft.com/office/officeart/2018/2/layout/IconVerticalSolidList"/>
    <dgm:cxn modelId="{72987643-0FD6-4B73-84A3-19C275D2CE7F}" type="presParOf" srcId="{62855BEA-CBDF-4A47-ABB6-7199E0642083}" destId="{163C21A8-44C5-4EE0-9A08-CC14F5BB7B09}" srcOrd="4" destOrd="0" presId="urn:microsoft.com/office/officeart/2018/2/layout/IconVerticalSolidList"/>
    <dgm:cxn modelId="{3AB6429D-457A-4ADE-92F2-B69BD3C9EACF}" type="presParOf" srcId="{163C21A8-44C5-4EE0-9A08-CC14F5BB7B09}" destId="{2B172335-79EF-42D3-98C1-0D2559CF4630}" srcOrd="0" destOrd="0" presId="urn:microsoft.com/office/officeart/2018/2/layout/IconVerticalSolidList"/>
    <dgm:cxn modelId="{A46EC290-D3CD-4729-B2DD-C75E901CF32F}" type="presParOf" srcId="{163C21A8-44C5-4EE0-9A08-CC14F5BB7B09}" destId="{DF2C7B3B-5DAD-4F09-AD2F-01F9C072996B}" srcOrd="1" destOrd="0" presId="urn:microsoft.com/office/officeart/2018/2/layout/IconVerticalSolidList"/>
    <dgm:cxn modelId="{7603257B-0279-4DE9-B4BF-8A6EB1AB2750}" type="presParOf" srcId="{163C21A8-44C5-4EE0-9A08-CC14F5BB7B09}" destId="{568DB6A2-3609-4E89-A106-AE60E2DE038F}" srcOrd="2" destOrd="0" presId="urn:microsoft.com/office/officeart/2018/2/layout/IconVerticalSolidList"/>
    <dgm:cxn modelId="{DCE57C6D-ECBB-4E1C-937F-1ED57DE0A3FB}" type="presParOf" srcId="{163C21A8-44C5-4EE0-9A08-CC14F5BB7B09}" destId="{36EA153E-2E47-4E76-A0D4-369E51709A3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6D6C00-D039-428D-A3ED-786D021FC1C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7E3E8B8-AFB0-4EB5-8AA1-B814F68A6D1A}">
      <dgm:prSet/>
      <dgm:spPr/>
      <dgm:t>
        <a:bodyPr/>
        <a:lstStyle/>
        <a:p>
          <a:r>
            <a:rPr lang="en-US"/>
            <a:t>How are people currently helping patients and clients locate case numbers for pending cases? </a:t>
          </a:r>
        </a:p>
      </dgm:t>
    </dgm:pt>
    <dgm:pt modelId="{816FFB34-BD1C-41FC-9546-1F3DBE80A725}" type="parTrans" cxnId="{8C978976-45D6-46C4-82ED-CB6851621C46}">
      <dgm:prSet/>
      <dgm:spPr/>
      <dgm:t>
        <a:bodyPr/>
        <a:lstStyle/>
        <a:p>
          <a:endParaRPr lang="en-US"/>
        </a:p>
      </dgm:t>
    </dgm:pt>
    <dgm:pt modelId="{9F415044-26EC-4C5D-B4C8-09D461D8F089}" type="sibTrans" cxnId="{8C978976-45D6-46C4-82ED-CB6851621C46}">
      <dgm:prSet/>
      <dgm:spPr/>
      <dgm:t>
        <a:bodyPr/>
        <a:lstStyle/>
        <a:p>
          <a:endParaRPr lang="en-US"/>
        </a:p>
      </dgm:t>
    </dgm:pt>
    <dgm:pt modelId="{219E5FDE-1C4F-4300-BDAA-42804452FC7E}">
      <dgm:prSet/>
      <dgm:spPr/>
      <dgm:t>
        <a:bodyPr/>
        <a:lstStyle/>
        <a:p>
          <a:r>
            <a:rPr lang="en-US"/>
            <a:t>Approved cases?</a:t>
          </a:r>
        </a:p>
      </dgm:t>
    </dgm:pt>
    <dgm:pt modelId="{C7B87C46-125C-47A1-9274-D0029560FBEC}" type="parTrans" cxnId="{3899DB89-255F-4385-BF6D-105BF4320E80}">
      <dgm:prSet/>
      <dgm:spPr/>
      <dgm:t>
        <a:bodyPr/>
        <a:lstStyle/>
        <a:p>
          <a:endParaRPr lang="en-US"/>
        </a:p>
      </dgm:t>
    </dgm:pt>
    <dgm:pt modelId="{73ED87DF-3CCC-4007-B2B7-22B00D0DEEFB}" type="sibTrans" cxnId="{3899DB89-255F-4385-BF6D-105BF4320E80}">
      <dgm:prSet/>
      <dgm:spPr/>
      <dgm:t>
        <a:bodyPr/>
        <a:lstStyle/>
        <a:p>
          <a:endParaRPr lang="en-US"/>
        </a:p>
      </dgm:t>
    </dgm:pt>
    <dgm:pt modelId="{72E1868A-6124-4CE9-B196-1CC7C5E4F467}" type="pres">
      <dgm:prSet presAssocID="{916D6C00-D039-428D-A3ED-786D021FC1C3}" presName="root" presStyleCnt="0">
        <dgm:presLayoutVars>
          <dgm:dir/>
          <dgm:resizeHandles val="exact"/>
        </dgm:presLayoutVars>
      </dgm:prSet>
      <dgm:spPr/>
    </dgm:pt>
    <dgm:pt modelId="{4860F02F-D197-4465-ABEC-5830AC547E99}" type="pres">
      <dgm:prSet presAssocID="{47E3E8B8-AFB0-4EB5-8AA1-B814F68A6D1A}" presName="compNode" presStyleCnt="0"/>
      <dgm:spPr/>
    </dgm:pt>
    <dgm:pt modelId="{12D704B5-A7B7-4537-AC23-55D65057136F}" type="pres">
      <dgm:prSet presAssocID="{47E3E8B8-AFB0-4EB5-8AA1-B814F68A6D1A}" presName="bgRect" presStyleLbl="bgShp" presStyleIdx="0" presStyleCnt="2"/>
      <dgm:spPr/>
    </dgm:pt>
    <dgm:pt modelId="{10097AD9-5AB1-4035-B16A-CB9C11574AF1}" type="pres">
      <dgm:prSet presAssocID="{47E3E8B8-AFB0-4EB5-8AA1-B814F68A6D1A}"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gnifying glass"/>
        </a:ext>
      </dgm:extLst>
    </dgm:pt>
    <dgm:pt modelId="{9BC17785-1010-4460-A315-13E66F271861}" type="pres">
      <dgm:prSet presAssocID="{47E3E8B8-AFB0-4EB5-8AA1-B814F68A6D1A}" presName="spaceRect" presStyleCnt="0"/>
      <dgm:spPr/>
    </dgm:pt>
    <dgm:pt modelId="{F4033CFB-5375-4B00-8D58-DDC168CAF645}" type="pres">
      <dgm:prSet presAssocID="{47E3E8B8-AFB0-4EB5-8AA1-B814F68A6D1A}" presName="parTx" presStyleLbl="revTx" presStyleIdx="0" presStyleCnt="2">
        <dgm:presLayoutVars>
          <dgm:chMax val="0"/>
          <dgm:chPref val="0"/>
        </dgm:presLayoutVars>
      </dgm:prSet>
      <dgm:spPr/>
    </dgm:pt>
    <dgm:pt modelId="{E41E8F08-ACE6-4DE7-9F69-4C8DE20EC453}" type="pres">
      <dgm:prSet presAssocID="{9F415044-26EC-4C5D-B4C8-09D461D8F089}" presName="sibTrans" presStyleCnt="0"/>
      <dgm:spPr/>
    </dgm:pt>
    <dgm:pt modelId="{386CF7CB-376E-4A7B-8BAB-13C6E54F67F9}" type="pres">
      <dgm:prSet presAssocID="{219E5FDE-1C4F-4300-BDAA-42804452FC7E}" presName="compNode" presStyleCnt="0"/>
      <dgm:spPr/>
    </dgm:pt>
    <dgm:pt modelId="{BF45E56B-E4AC-47A8-B63D-0485DC85469A}" type="pres">
      <dgm:prSet presAssocID="{219E5FDE-1C4F-4300-BDAA-42804452FC7E}" presName="bgRect" presStyleLbl="bgShp" presStyleIdx="1" presStyleCnt="2"/>
      <dgm:spPr/>
    </dgm:pt>
    <dgm:pt modelId="{9C551117-47C1-4953-A372-3EF1B5AD6D58}" type="pres">
      <dgm:prSet presAssocID="{219E5FDE-1C4F-4300-BDAA-42804452FC7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tract"/>
        </a:ext>
      </dgm:extLst>
    </dgm:pt>
    <dgm:pt modelId="{F2D0DF9A-0BAA-4AD6-BBD2-07CFDF5984ED}" type="pres">
      <dgm:prSet presAssocID="{219E5FDE-1C4F-4300-BDAA-42804452FC7E}" presName="spaceRect" presStyleCnt="0"/>
      <dgm:spPr/>
    </dgm:pt>
    <dgm:pt modelId="{890A8AFB-32BB-4582-B4E8-105528800966}" type="pres">
      <dgm:prSet presAssocID="{219E5FDE-1C4F-4300-BDAA-42804452FC7E}" presName="parTx" presStyleLbl="revTx" presStyleIdx="1" presStyleCnt="2">
        <dgm:presLayoutVars>
          <dgm:chMax val="0"/>
          <dgm:chPref val="0"/>
        </dgm:presLayoutVars>
      </dgm:prSet>
      <dgm:spPr/>
    </dgm:pt>
  </dgm:ptLst>
  <dgm:cxnLst>
    <dgm:cxn modelId="{DAC0762F-117E-4E52-AA3B-C57D20E9ADE7}" type="presOf" srcId="{219E5FDE-1C4F-4300-BDAA-42804452FC7E}" destId="{890A8AFB-32BB-4582-B4E8-105528800966}" srcOrd="0" destOrd="0" presId="urn:microsoft.com/office/officeart/2018/2/layout/IconVerticalSolidList"/>
    <dgm:cxn modelId="{8C978976-45D6-46C4-82ED-CB6851621C46}" srcId="{916D6C00-D039-428D-A3ED-786D021FC1C3}" destId="{47E3E8B8-AFB0-4EB5-8AA1-B814F68A6D1A}" srcOrd="0" destOrd="0" parTransId="{816FFB34-BD1C-41FC-9546-1F3DBE80A725}" sibTransId="{9F415044-26EC-4C5D-B4C8-09D461D8F089}"/>
    <dgm:cxn modelId="{3899DB89-255F-4385-BF6D-105BF4320E80}" srcId="{916D6C00-D039-428D-A3ED-786D021FC1C3}" destId="{219E5FDE-1C4F-4300-BDAA-42804452FC7E}" srcOrd="1" destOrd="0" parTransId="{C7B87C46-125C-47A1-9274-D0029560FBEC}" sibTransId="{73ED87DF-3CCC-4007-B2B7-22B00D0DEEFB}"/>
    <dgm:cxn modelId="{E4EB498B-B057-45AC-9225-1A0A481EC0C2}" type="presOf" srcId="{916D6C00-D039-428D-A3ED-786D021FC1C3}" destId="{72E1868A-6124-4CE9-B196-1CC7C5E4F467}" srcOrd="0" destOrd="0" presId="urn:microsoft.com/office/officeart/2018/2/layout/IconVerticalSolidList"/>
    <dgm:cxn modelId="{0CA39DBD-0D7D-47CF-852F-D2D7AD0B68A4}" type="presOf" srcId="{47E3E8B8-AFB0-4EB5-8AA1-B814F68A6D1A}" destId="{F4033CFB-5375-4B00-8D58-DDC168CAF645}" srcOrd="0" destOrd="0" presId="urn:microsoft.com/office/officeart/2018/2/layout/IconVerticalSolidList"/>
    <dgm:cxn modelId="{9AF06296-8CAE-4257-A2B1-F1270F126AF4}" type="presParOf" srcId="{72E1868A-6124-4CE9-B196-1CC7C5E4F467}" destId="{4860F02F-D197-4465-ABEC-5830AC547E99}" srcOrd="0" destOrd="0" presId="urn:microsoft.com/office/officeart/2018/2/layout/IconVerticalSolidList"/>
    <dgm:cxn modelId="{68CE3228-B700-4739-94E2-829A08AF610A}" type="presParOf" srcId="{4860F02F-D197-4465-ABEC-5830AC547E99}" destId="{12D704B5-A7B7-4537-AC23-55D65057136F}" srcOrd="0" destOrd="0" presId="urn:microsoft.com/office/officeart/2018/2/layout/IconVerticalSolidList"/>
    <dgm:cxn modelId="{39AE740A-7E45-4C26-A361-B150BC0BB492}" type="presParOf" srcId="{4860F02F-D197-4465-ABEC-5830AC547E99}" destId="{10097AD9-5AB1-4035-B16A-CB9C11574AF1}" srcOrd="1" destOrd="0" presId="urn:microsoft.com/office/officeart/2018/2/layout/IconVerticalSolidList"/>
    <dgm:cxn modelId="{D9E30899-96B4-4C69-A2C2-059ACB57AE9F}" type="presParOf" srcId="{4860F02F-D197-4465-ABEC-5830AC547E99}" destId="{9BC17785-1010-4460-A315-13E66F271861}" srcOrd="2" destOrd="0" presId="urn:microsoft.com/office/officeart/2018/2/layout/IconVerticalSolidList"/>
    <dgm:cxn modelId="{A638D878-77E4-4CAA-9610-417E1BEB1E1B}" type="presParOf" srcId="{4860F02F-D197-4465-ABEC-5830AC547E99}" destId="{F4033CFB-5375-4B00-8D58-DDC168CAF645}" srcOrd="3" destOrd="0" presId="urn:microsoft.com/office/officeart/2018/2/layout/IconVerticalSolidList"/>
    <dgm:cxn modelId="{D05A0942-FD45-4177-B268-6DB7267912E6}" type="presParOf" srcId="{72E1868A-6124-4CE9-B196-1CC7C5E4F467}" destId="{E41E8F08-ACE6-4DE7-9F69-4C8DE20EC453}" srcOrd="1" destOrd="0" presId="urn:microsoft.com/office/officeart/2018/2/layout/IconVerticalSolidList"/>
    <dgm:cxn modelId="{9E567FC7-67A0-4968-9390-99F97CBC9CB1}" type="presParOf" srcId="{72E1868A-6124-4CE9-B196-1CC7C5E4F467}" destId="{386CF7CB-376E-4A7B-8BAB-13C6E54F67F9}" srcOrd="2" destOrd="0" presId="urn:microsoft.com/office/officeart/2018/2/layout/IconVerticalSolidList"/>
    <dgm:cxn modelId="{2C117DEF-86DC-452A-A7CE-CE69F856C3E9}" type="presParOf" srcId="{386CF7CB-376E-4A7B-8BAB-13C6E54F67F9}" destId="{BF45E56B-E4AC-47A8-B63D-0485DC85469A}" srcOrd="0" destOrd="0" presId="urn:microsoft.com/office/officeart/2018/2/layout/IconVerticalSolidList"/>
    <dgm:cxn modelId="{EE3CF16C-6000-426C-BF34-5B5DC824DCF6}" type="presParOf" srcId="{386CF7CB-376E-4A7B-8BAB-13C6E54F67F9}" destId="{9C551117-47C1-4953-A372-3EF1B5AD6D58}" srcOrd="1" destOrd="0" presId="urn:microsoft.com/office/officeart/2018/2/layout/IconVerticalSolidList"/>
    <dgm:cxn modelId="{FA11839A-06CE-4AFE-8132-BA8DC98C0BB6}" type="presParOf" srcId="{386CF7CB-376E-4A7B-8BAB-13C6E54F67F9}" destId="{F2D0DF9A-0BAA-4AD6-BBD2-07CFDF5984ED}" srcOrd="2" destOrd="0" presId="urn:microsoft.com/office/officeart/2018/2/layout/IconVerticalSolidList"/>
    <dgm:cxn modelId="{3630D7EE-77BA-4BC5-ABE1-919A8A0EFD84}" type="presParOf" srcId="{386CF7CB-376E-4A7B-8BAB-13C6E54F67F9}" destId="{890A8AFB-32BB-4582-B4E8-10552880096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86D5F2-3A50-446D-92BB-DF46000DC898}"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3CD6FF1C-7DA1-418D-B80A-B34EDD72C1D6}">
      <dgm:prSet custT="1"/>
      <dgm:spPr/>
      <dgm:t>
        <a:bodyPr/>
        <a:lstStyle/>
        <a:p>
          <a:r>
            <a:rPr lang="en-US" sz="2800" dirty="0"/>
            <a:t>Interactive flowchart</a:t>
          </a:r>
        </a:p>
      </dgm:t>
    </dgm:pt>
    <dgm:pt modelId="{23F1C05B-C066-4335-8C73-FA5AEF875F64}" type="parTrans" cxnId="{9DA185D6-7404-4D79-AE16-B9707D5D7C0D}">
      <dgm:prSet/>
      <dgm:spPr/>
      <dgm:t>
        <a:bodyPr/>
        <a:lstStyle/>
        <a:p>
          <a:endParaRPr lang="en-US"/>
        </a:p>
      </dgm:t>
    </dgm:pt>
    <dgm:pt modelId="{9F70D648-B5C5-4C18-9B4A-17F1D814F951}" type="sibTrans" cxnId="{9DA185D6-7404-4D79-AE16-B9707D5D7C0D}">
      <dgm:prSet/>
      <dgm:spPr/>
      <dgm:t>
        <a:bodyPr/>
        <a:lstStyle/>
        <a:p>
          <a:endParaRPr lang="en-US"/>
        </a:p>
      </dgm:t>
    </dgm:pt>
    <dgm:pt modelId="{C52283C5-8F80-4B3D-9109-5B1937EB1B3F}">
      <dgm:prSet custT="1"/>
      <dgm:spPr/>
      <dgm:t>
        <a:bodyPr/>
        <a:lstStyle/>
        <a:p>
          <a:r>
            <a:rPr lang="en-US" sz="2800" dirty="0"/>
            <a:t>Informational flyer/poster</a:t>
          </a:r>
        </a:p>
      </dgm:t>
    </dgm:pt>
    <dgm:pt modelId="{F610C829-F578-4115-866D-4F2DFC5DB63F}" type="parTrans" cxnId="{556C652C-3699-435B-B7C2-087C53D24880}">
      <dgm:prSet/>
      <dgm:spPr/>
      <dgm:t>
        <a:bodyPr/>
        <a:lstStyle/>
        <a:p>
          <a:endParaRPr lang="en-US"/>
        </a:p>
      </dgm:t>
    </dgm:pt>
    <dgm:pt modelId="{3F77598C-F92B-4F25-A816-BCE3877C3CE4}" type="sibTrans" cxnId="{556C652C-3699-435B-B7C2-087C53D24880}">
      <dgm:prSet/>
      <dgm:spPr/>
      <dgm:t>
        <a:bodyPr/>
        <a:lstStyle/>
        <a:p>
          <a:endParaRPr lang="en-US"/>
        </a:p>
      </dgm:t>
    </dgm:pt>
    <dgm:pt modelId="{B91170F6-6555-4213-9A1E-AE2C27F6F17B}">
      <dgm:prSet custT="1"/>
      <dgm:spPr/>
      <dgm:t>
        <a:bodyPr/>
        <a:lstStyle/>
        <a:p>
          <a:r>
            <a:rPr lang="en-US" sz="2800" dirty="0"/>
            <a:t>Small informational card</a:t>
          </a:r>
        </a:p>
      </dgm:t>
    </dgm:pt>
    <dgm:pt modelId="{4B63344A-FEBF-49FA-AAA9-33C5005DA13E}" type="parTrans" cxnId="{882F7399-6629-40F5-B89E-21860C200E16}">
      <dgm:prSet/>
      <dgm:spPr/>
      <dgm:t>
        <a:bodyPr/>
        <a:lstStyle/>
        <a:p>
          <a:endParaRPr lang="en-US"/>
        </a:p>
      </dgm:t>
    </dgm:pt>
    <dgm:pt modelId="{2A34BB89-B483-4384-9BCA-A69FB60F3956}" type="sibTrans" cxnId="{882F7399-6629-40F5-B89E-21860C200E16}">
      <dgm:prSet/>
      <dgm:spPr/>
      <dgm:t>
        <a:bodyPr/>
        <a:lstStyle/>
        <a:p>
          <a:endParaRPr lang="en-US"/>
        </a:p>
      </dgm:t>
    </dgm:pt>
    <dgm:pt modelId="{34E5D2C7-984E-409F-8869-E02B11BF3D06}">
      <dgm:prSet custT="1"/>
      <dgm:spPr/>
      <dgm:t>
        <a:bodyPr/>
        <a:lstStyle/>
        <a:p>
          <a:r>
            <a:rPr lang="en-US" sz="2800"/>
            <a:t>Postcard</a:t>
          </a:r>
          <a:endParaRPr lang="en-US" sz="2800" dirty="0"/>
        </a:p>
      </dgm:t>
    </dgm:pt>
    <dgm:pt modelId="{50BF71AD-BD46-4A2F-B668-320862322145}" type="parTrans" cxnId="{3D7F307A-27C1-4E5C-8FC9-2E512F28EEBF}">
      <dgm:prSet/>
      <dgm:spPr/>
      <dgm:t>
        <a:bodyPr/>
        <a:lstStyle/>
        <a:p>
          <a:endParaRPr lang="en-US"/>
        </a:p>
      </dgm:t>
    </dgm:pt>
    <dgm:pt modelId="{1F4BC50E-F603-47B9-B723-A3FFCCA0DB1B}" type="sibTrans" cxnId="{3D7F307A-27C1-4E5C-8FC9-2E512F28EEBF}">
      <dgm:prSet/>
      <dgm:spPr/>
      <dgm:t>
        <a:bodyPr/>
        <a:lstStyle/>
        <a:p>
          <a:endParaRPr lang="en-US"/>
        </a:p>
      </dgm:t>
    </dgm:pt>
    <dgm:pt modelId="{4AD1064C-32F1-4EED-BA63-6B202C76C434}">
      <dgm:prSet custT="1"/>
      <dgm:spPr/>
      <dgm:t>
        <a:bodyPr/>
        <a:lstStyle/>
        <a:p>
          <a:r>
            <a:rPr lang="en-US" sz="2800"/>
            <a:t>AI/AN Exclusion Resource</a:t>
          </a:r>
          <a:endParaRPr lang="en-US" sz="2800" dirty="0"/>
        </a:p>
      </dgm:t>
    </dgm:pt>
    <dgm:pt modelId="{D3B3531D-555A-4672-A1B8-C4D4EC1CD6C6}" type="parTrans" cxnId="{984BCA0F-142C-4C47-A0ED-818DC4A72285}">
      <dgm:prSet/>
      <dgm:spPr/>
      <dgm:t>
        <a:bodyPr/>
        <a:lstStyle/>
        <a:p>
          <a:endParaRPr lang="en-US"/>
        </a:p>
      </dgm:t>
    </dgm:pt>
    <dgm:pt modelId="{A1FACA2B-B9F4-4FFF-97E1-9E1622FDE262}" type="sibTrans" cxnId="{984BCA0F-142C-4C47-A0ED-818DC4A72285}">
      <dgm:prSet/>
      <dgm:spPr/>
      <dgm:t>
        <a:bodyPr/>
        <a:lstStyle/>
        <a:p>
          <a:endParaRPr lang="en-US"/>
        </a:p>
      </dgm:t>
    </dgm:pt>
    <dgm:pt modelId="{D606FA30-3DBC-4378-9730-0D0CB0919287}" type="pres">
      <dgm:prSet presAssocID="{CA86D5F2-3A50-446D-92BB-DF46000DC898}" presName="linear" presStyleCnt="0">
        <dgm:presLayoutVars>
          <dgm:animLvl val="lvl"/>
          <dgm:resizeHandles val="exact"/>
        </dgm:presLayoutVars>
      </dgm:prSet>
      <dgm:spPr/>
    </dgm:pt>
    <dgm:pt modelId="{0379D67C-A949-4EEA-A266-76136FD029D7}" type="pres">
      <dgm:prSet presAssocID="{3CD6FF1C-7DA1-418D-B80A-B34EDD72C1D6}" presName="parentText" presStyleLbl="node1" presStyleIdx="0" presStyleCnt="5">
        <dgm:presLayoutVars>
          <dgm:chMax val="0"/>
          <dgm:bulletEnabled val="1"/>
        </dgm:presLayoutVars>
      </dgm:prSet>
      <dgm:spPr/>
    </dgm:pt>
    <dgm:pt modelId="{86A6F5B7-F849-43FE-BBE8-F466C636DE9C}" type="pres">
      <dgm:prSet presAssocID="{9F70D648-B5C5-4C18-9B4A-17F1D814F951}" presName="spacer" presStyleCnt="0"/>
      <dgm:spPr/>
    </dgm:pt>
    <dgm:pt modelId="{3256B20A-6341-49D2-BD43-92C24AC7DA40}" type="pres">
      <dgm:prSet presAssocID="{C52283C5-8F80-4B3D-9109-5B1937EB1B3F}" presName="parentText" presStyleLbl="node1" presStyleIdx="1" presStyleCnt="5">
        <dgm:presLayoutVars>
          <dgm:chMax val="0"/>
          <dgm:bulletEnabled val="1"/>
        </dgm:presLayoutVars>
      </dgm:prSet>
      <dgm:spPr/>
    </dgm:pt>
    <dgm:pt modelId="{A0007FA4-A87C-47DE-9A0A-08235D787A80}" type="pres">
      <dgm:prSet presAssocID="{3F77598C-F92B-4F25-A816-BCE3877C3CE4}" presName="spacer" presStyleCnt="0"/>
      <dgm:spPr/>
    </dgm:pt>
    <dgm:pt modelId="{C0127D8C-C765-4076-A933-8D62CA82B905}" type="pres">
      <dgm:prSet presAssocID="{34E5D2C7-984E-409F-8869-E02B11BF3D06}" presName="parentText" presStyleLbl="node1" presStyleIdx="2" presStyleCnt="5">
        <dgm:presLayoutVars>
          <dgm:chMax val="0"/>
          <dgm:bulletEnabled val="1"/>
        </dgm:presLayoutVars>
      </dgm:prSet>
      <dgm:spPr/>
    </dgm:pt>
    <dgm:pt modelId="{B3F8EA46-F6B0-493A-88A5-BEA26137F139}" type="pres">
      <dgm:prSet presAssocID="{1F4BC50E-F603-47B9-B723-A3FFCCA0DB1B}" presName="spacer" presStyleCnt="0"/>
      <dgm:spPr/>
    </dgm:pt>
    <dgm:pt modelId="{D250C5BE-8245-415A-A36F-E1337BC2FC85}" type="pres">
      <dgm:prSet presAssocID="{4AD1064C-32F1-4EED-BA63-6B202C76C434}" presName="parentText" presStyleLbl="node1" presStyleIdx="3" presStyleCnt="5">
        <dgm:presLayoutVars>
          <dgm:chMax val="0"/>
          <dgm:bulletEnabled val="1"/>
        </dgm:presLayoutVars>
      </dgm:prSet>
      <dgm:spPr/>
    </dgm:pt>
    <dgm:pt modelId="{35F3D997-1DF1-418A-8F36-5D7D279F4A61}" type="pres">
      <dgm:prSet presAssocID="{A1FACA2B-B9F4-4FFF-97E1-9E1622FDE262}" presName="spacer" presStyleCnt="0"/>
      <dgm:spPr/>
    </dgm:pt>
    <dgm:pt modelId="{BBA47148-7CE7-4814-B026-275F3B35F012}" type="pres">
      <dgm:prSet presAssocID="{B91170F6-6555-4213-9A1E-AE2C27F6F17B}" presName="parentText" presStyleLbl="node1" presStyleIdx="4" presStyleCnt="5">
        <dgm:presLayoutVars>
          <dgm:chMax val="0"/>
          <dgm:bulletEnabled val="1"/>
        </dgm:presLayoutVars>
      </dgm:prSet>
      <dgm:spPr/>
    </dgm:pt>
  </dgm:ptLst>
  <dgm:cxnLst>
    <dgm:cxn modelId="{984BCA0F-142C-4C47-A0ED-818DC4A72285}" srcId="{CA86D5F2-3A50-446D-92BB-DF46000DC898}" destId="{4AD1064C-32F1-4EED-BA63-6B202C76C434}" srcOrd="3" destOrd="0" parTransId="{D3B3531D-555A-4672-A1B8-C4D4EC1CD6C6}" sibTransId="{A1FACA2B-B9F4-4FFF-97E1-9E1622FDE262}"/>
    <dgm:cxn modelId="{556C652C-3699-435B-B7C2-087C53D24880}" srcId="{CA86D5F2-3A50-446D-92BB-DF46000DC898}" destId="{C52283C5-8F80-4B3D-9109-5B1937EB1B3F}" srcOrd="1" destOrd="0" parTransId="{F610C829-F578-4115-866D-4F2DFC5DB63F}" sibTransId="{3F77598C-F92B-4F25-A816-BCE3877C3CE4}"/>
    <dgm:cxn modelId="{4031853F-97C6-43EA-B06D-B7107AB5144E}" type="presOf" srcId="{3CD6FF1C-7DA1-418D-B80A-B34EDD72C1D6}" destId="{0379D67C-A949-4EEA-A266-76136FD029D7}" srcOrd="0" destOrd="0" presId="urn:microsoft.com/office/officeart/2005/8/layout/vList2"/>
    <dgm:cxn modelId="{488BDD40-99ED-4238-B00D-02F5D97204AE}" type="presOf" srcId="{CA86D5F2-3A50-446D-92BB-DF46000DC898}" destId="{D606FA30-3DBC-4378-9730-0D0CB0919287}" srcOrd="0" destOrd="0" presId="urn:microsoft.com/office/officeart/2005/8/layout/vList2"/>
    <dgm:cxn modelId="{E79AA857-CD83-405A-87F9-FEE6BEBAE1CE}" type="presOf" srcId="{34E5D2C7-984E-409F-8869-E02B11BF3D06}" destId="{C0127D8C-C765-4076-A933-8D62CA82B905}" srcOrd="0" destOrd="0" presId="urn:microsoft.com/office/officeart/2005/8/layout/vList2"/>
    <dgm:cxn modelId="{3D7F307A-27C1-4E5C-8FC9-2E512F28EEBF}" srcId="{CA86D5F2-3A50-446D-92BB-DF46000DC898}" destId="{34E5D2C7-984E-409F-8869-E02B11BF3D06}" srcOrd="2" destOrd="0" parTransId="{50BF71AD-BD46-4A2F-B668-320862322145}" sibTransId="{1F4BC50E-F603-47B9-B723-A3FFCCA0DB1B}"/>
    <dgm:cxn modelId="{5F42BB8E-1373-4174-8B7D-B148D33D5A3A}" type="presOf" srcId="{B91170F6-6555-4213-9A1E-AE2C27F6F17B}" destId="{BBA47148-7CE7-4814-B026-275F3B35F012}" srcOrd="0" destOrd="0" presId="urn:microsoft.com/office/officeart/2005/8/layout/vList2"/>
    <dgm:cxn modelId="{882F7399-6629-40F5-B89E-21860C200E16}" srcId="{CA86D5F2-3A50-446D-92BB-DF46000DC898}" destId="{B91170F6-6555-4213-9A1E-AE2C27F6F17B}" srcOrd="4" destOrd="0" parTransId="{4B63344A-FEBF-49FA-AAA9-33C5005DA13E}" sibTransId="{2A34BB89-B483-4384-9BCA-A69FB60F3956}"/>
    <dgm:cxn modelId="{D266F4C6-526D-4AEE-A5FE-72C81F47B454}" type="presOf" srcId="{4AD1064C-32F1-4EED-BA63-6B202C76C434}" destId="{D250C5BE-8245-415A-A36F-E1337BC2FC85}" srcOrd="0" destOrd="0" presId="urn:microsoft.com/office/officeart/2005/8/layout/vList2"/>
    <dgm:cxn modelId="{8E5630CB-D001-4A55-A1E9-56C2796F8AF2}" type="presOf" srcId="{C52283C5-8F80-4B3D-9109-5B1937EB1B3F}" destId="{3256B20A-6341-49D2-BD43-92C24AC7DA40}" srcOrd="0" destOrd="0" presId="urn:microsoft.com/office/officeart/2005/8/layout/vList2"/>
    <dgm:cxn modelId="{9DA185D6-7404-4D79-AE16-B9707D5D7C0D}" srcId="{CA86D5F2-3A50-446D-92BB-DF46000DC898}" destId="{3CD6FF1C-7DA1-418D-B80A-B34EDD72C1D6}" srcOrd="0" destOrd="0" parTransId="{23F1C05B-C066-4335-8C73-FA5AEF875F64}" sibTransId="{9F70D648-B5C5-4C18-9B4A-17F1D814F951}"/>
    <dgm:cxn modelId="{54F9AA77-8B5E-4E8F-9F46-0BECF14187B7}" type="presParOf" srcId="{D606FA30-3DBC-4378-9730-0D0CB0919287}" destId="{0379D67C-A949-4EEA-A266-76136FD029D7}" srcOrd="0" destOrd="0" presId="urn:microsoft.com/office/officeart/2005/8/layout/vList2"/>
    <dgm:cxn modelId="{F33B51B9-D6F8-451F-ADDA-F60EFA443A7B}" type="presParOf" srcId="{D606FA30-3DBC-4378-9730-0D0CB0919287}" destId="{86A6F5B7-F849-43FE-BBE8-F466C636DE9C}" srcOrd="1" destOrd="0" presId="urn:microsoft.com/office/officeart/2005/8/layout/vList2"/>
    <dgm:cxn modelId="{7109F0B2-25CC-4CFB-BD39-FFC579F73E1C}" type="presParOf" srcId="{D606FA30-3DBC-4378-9730-0D0CB0919287}" destId="{3256B20A-6341-49D2-BD43-92C24AC7DA40}" srcOrd="2" destOrd="0" presId="urn:microsoft.com/office/officeart/2005/8/layout/vList2"/>
    <dgm:cxn modelId="{DDB9D27F-7EB1-40E8-AD7A-8B7951AB7D6B}" type="presParOf" srcId="{D606FA30-3DBC-4378-9730-0D0CB0919287}" destId="{A0007FA4-A87C-47DE-9A0A-08235D787A80}" srcOrd="3" destOrd="0" presId="urn:microsoft.com/office/officeart/2005/8/layout/vList2"/>
    <dgm:cxn modelId="{018BA42B-7257-4E04-B380-384F64DFD26D}" type="presParOf" srcId="{D606FA30-3DBC-4378-9730-0D0CB0919287}" destId="{C0127D8C-C765-4076-A933-8D62CA82B905}" srcOrd="4" destOrd="0" presId="urn:microsoft.com/office/officeart/2005/8/layout/vList2"/>
    <dgm:cxn modelId="{24D8DBD6-5E8F-44D3-A7C2-A293E2D3B066}" type="presParOf" srcId="{D606FA30-3DBC-4378-9730-0D0CB0919287}" destId="{B3F8EA46-F6B0-493A-88A5-BEA26137F139}" srcOrd="5" destOrd="0" presId="urn:microsoft.com/office/officeart/2005/8/layout/vList2"/>
    <dgm:cxn modelId="{8489177E-38D9-464C-A7A1-72E815FD7722}" type="presParOf" srcId="{D606FA30-3DBC-4378-9730-0D0CB0919287}" destId="{D250C5BE-8245-415A-A36F-E1337BC2FC85}" srcOrd="6" destOrd="0" presId="urn:microsoft.com/office/officeart/2005/8/layout/vList2"/>
    <dgm:cxn modelId="{16C4F50E-0C7E-4955-9F13-364FFF7D42AA}" type="presParOf" srcId="{D606FA30-3DBC-4378-9730-0D0CB0919287}" destId="{35F3D997-1DF1-418A-8F36-5D7D279F4A61}" srcOrd="7" destOrd="0" presId="urn:microsoft.com/office/officeart/2005/8/layout/vList2"/>
    <dgm:cxn modelId="{3B5B56A3-6E17-4246-A625-241BA4454E3F}" type="presParOf" srcId="{D606FA30-3DBC-4378-9730-0D0CB0919287}" destId="{BBA47148-7CE7-4814-B026-275F3B35F01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D447FE0-7C6F-4C47-94B7-AD7009C5569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DA5DF9B-C577-4491-B3DA-586C492ADF1D}">
      <dgm:prSet phldrT="[Text]"/>
      <dgm:spPr/>
      <dgm:t>
        <a:bodyPr/>
        <a:lstStyle/>
        <a:p>
          <a:r>
            <a:rPr lang="en-US" dirty="0"/>
            <a:t>Patient and public messaging toolkit</a:t>
          </a:r>
        </a:p>
      </dgm:t>
    </dgm:pt>
    <dgm:pt modelId="{A4A1901A-DB22-48BB-8919-E29869A6EDB6}" type="parTrans" cxnId="{D74CC65B-A66B-42AC-B542-FCBF6ACBDCE2}">
      <dgm:prSet/>
      <dgm:spPr/>
      <dgm:t>
        <a:bodyPr/>
        <a:lstStyle/>
        <a:p>
          <a:endParaRPr lang="en-US"/>
        </a:p>
      </dgm:t>
    </dgm:pt>
    <dgm:pt modelId="{A0831AE0-5CFA-4C3D-9AC2-6AA79AD83497}" type="sibTrans" cxnId="{D74CC65B-A66B-42AC-B542-FCBF6ACBDCE2}">
      <dgm:prSet/>
      <dgm:spPr/>
      <dgm:t>
        <a:bodyPr/>
        <a:lstStyle/>
        <a:p>
          <a:endParaRPr lang="en-US"/>
        </a:p>
      </dgm:t>
    </dgm:pt>
    <dgm:pt modelId="{CDE8AFF8-4FF7-4827-A613-049393BF1D32}">
      <dgm:prSet/>
      <dgm:spPr/>
      <dgm:t>
        <a:bodyPr/>
        <a:lstStyle/>
        <a:p>
          <a:r>
            <a:rPr lang="en-US" dirty="0"/>
            <a:t>Key dates</a:t>
          </a:r>
        </a:p>
      </dgm:t>
    </dgm:pt>
    <dgm:pt modelId="{788A3831-81A1-425A-A6F4-06D05EA386A3}" type="parTrans" cxnId="{82FE47A5-89BD-4178-9525-FCF360545BA0}">
      <dgm:prSet/>
      <dgm:spPr/>
      <dgm:t>
        <a:bodyPr/>
        <a:lstStyle/>
        <a:p>
          <a:endParaRPr lang="en-US"/>
        </a:p>
      </dgm:t>
    </dgm:pt>
    <dgm:pt modelId="{50D9F10C-DDC8-4EA2-9B9D-A6275C4D9889}" type="sibTrans" cxnId="{82FE47A5-89BD-4178-9525-FCF360545BA0}">
      <dgm:prSet/>
      <dgm:spPr/>
      <dgm:t>
        <a:bodyPr/>
        <a:lstStyle/>
        <a:p>
          <a:endParaRPr lang="en-US"/>
        </a:p>
      </dgm:t>
    </dgm:pt>
    <dgm:pt modelId="{E5F0A61C-5FE5-4BC3-ADE8-A8FA432C4005}">
      <dgm:prSet/>
      <dgm:spPr/>
      <dgm:t>
        <a:bodyPr/>
        <a:lstStyle/>
        <a:p>
          <a:r>
            <a:rPr lang="en-US" dirty="0"/>
            <a:t>Short message templates – text, EHR message, email</a:t>
          </a:r>
        </a:p>
      </dgm:t>
    </dgm:pt>
    <dgm:pt modelId="{CE89280C-3722-4BBE-95F6-253B85D4A73F}" type="parTrans" cxnId="{E543B94D-DE7F-40F4-809D-E2107149A7DC}">
      <dgm:prSet/>
      <dgm:spPr/>
      <dgm:t>
        <a:bodyPr/>
        <a:lstStyle/>
        <a:p>
          <a:endParaRPr lang="en-US"/>
        </a:p>
      </dgm:t>
    </dgm:pt>
    <dgm:pt modelId="{9290575D-FB26-422D-AA0A-25795EC064B2}" type="sibTrans" cxnId="{E543B94D-DE7F-40F4-809D-E2107149A7DC}">
      <dgm:prSet/>
      <dgm:spPr/>
      <dgm:t>
        <a:bodyPr/>
        <a:lstStyle/>
        <a:p>
          <a:endParaRPr lang="en-US"/>
        </a:p>
      </dgm:t>
    </dgm:pt>
    <dgm:pt modelId="{D51B052E-B769-4317-940E-8E91C6132BCA}">
      <dgm:prSet/>
      <dgm:spPr/>
      <dgm:t>
        <a:bodyPr/>
        <a:lstStyle/>
        <a:p>
          <a:r>
            <a:rPr lang="en-US" dirty="0"/>
            <a:t>Social media templates</a:t>
          </a:r>
        </a:p>
      </dgm:t>
    </dgm:pt>
    <dgm:pt modelId="{956C3797-F6FD-4B7B-96EC-9D725BC57FE8}" type="parTrans" cxnId="{1B570846-981F-4B64-B2C2-D6D3496DEC67}">
      <dgm:prSet/>
      <dgm:spPr/>
      <dgm:t>
        <a:bodyPr/>
        <a:lstStyle/>
        <a:p>
          <a:endParaRPr lang="en-US"/>
        </a:p>
      </dgm:t>
    </dgm:pt>
    <dgm:pt modelId="{08B20FB9-8988-42A7-A640-3E0758FBF155}" type="sibTrans" cxnId="{1B570846-981F-4B64-B2C2-D6D3496DEC67}">
      <dgm:prSet/>
      <dgm:spPr/>
      <dgm:t>
        <a:bodyPr/>
        <a:lstStyle/>
        <a:p>
          <a:endParaRPr lang="en-US"/>
        </a:p>
      </dgm:t>
    </dgm:pt>
    <dgm:pt modelId="{03D3353C-306F-4E64-873C-A4F1DC2EDB01}">
      <dgm:prSet/>
      <dgm:spPr/>
      <dgm:t>
        <a:bodyPr/>
        <a:lstStyle/>
        <a:p>
          <a:r>
            <a:rPr lang="en-US" dirty="0"/>
            <a:t>Assister and staff talking points</a:t>
          </a:r>
        </a:p>
      </dgm:t>
    </dgm:pt>
    <dgm:pt modelId="{5253CB5C-6B54-4B37-8777-D8D2EB67271D}" type="parTrans" cxnId="{97A787DF-B2E4-4C44-99C0-1DDB778E1D45}">
      <dgm:prSet/>
      <dgm:spPr/>
      <dgm:t>
        <a:bodyPr/>
        <a:lstStyle/>
        <a:p>
          <a:endParaRPr lang="en-US"/>
        </a:p>
      </dgm:t>
    </dgm:pt>
    <dgm:pt modelId="{C0433E4B-C860-46F8-8CA6-48D98F45FDE3}" type="sibTrans" cxnId="{97A787DF-B2E4-4C44-99C0-1DDB778E1D45}">
      <dgm:prSet/>
      <dgm:spPr/>
      <dgm:t>
        <a:bodyPr/>
        <a:lstStyle/>
        <a:p>
          <a:endParaRPr lang="en-US"/>
        </a:p>
      </dgm:t>
    </dgm:pt>
    <dgm:pt modelId="{700A2761-7640-49AD-8BB4-AFCA6948F9DD}">
      <dgm:prSet/>
      <dgm:spPr/>
      <dgm:t>
        <a:bodyPr/>
        <a:lstStyle/>
        <a:p>
          <a:r>
            <a:rPr lang="en-US" dirty="0"/>
            <a:t>Resources</a:t>
          </a:r>
        </a:p>
      </dgm:t>
    </dgm:pt>
    <dgm:pt modelId="{60BEC2AA-17A1-4C73-B3C6-4D5B3F012E84}" type="parTrans" cxnId="{95945FBC-11FC-4869-9DEA-F29A2B498F20}">
      <dgm:prSet/>
      <dgm:spPr/>
      <dgm:t>
        <a:bodyPr/>
        <a:lstStyle/>
        <a:p>
          <a:endParaRPr lang="en-US"/>
        </a:p>
      </dgm:t>
    </dgm:pt>
    <dgm:pt modelId="{AC87BBC0-2451-4E57-9B14-49F2E39E88D7}" type="sibTrans" cxnId="{95945FBC-11FC-4869-9DEA-F29A2B498F20}">
      <dgm:prSet/>
      <dgm:spPr/>
      <dgm:t>
        <a:bodyPr/>
        <a:lstStyle/>
        <a:p>
          <a:endParaRPr lang="en-US"/>
        </a:p>
      </dgm:t>
    </dgm:pt>
    <dgm:pt modelId="{E8B468F0-1F17-4F37-9D71-11C3B4910A69}">
      <dgm:prSet/>
      <dgm:spPr/>
      <dgm:t>
        <a:bodyPr/>
        <a:lstStyle/>
        <a:p>
          <a:r>
            <a:rPr lang="en-US" dirty="0"/>
            <a:t>Explanation of changes</a:t>
          </a:r>
        </a:p>
      </dgm:t>
    </dgm:pt>
    <dgm:pt modelId="{203C32DF-9272-476F-86B0-0C4C88367559}" type="parTrans" cxnId="{837C9AD1-7BAA-4BBB-9FA3-599C1A4BC7F7}">
      <dgm:prSet/>
      <dgm:spPr/>
      <dgm:t>
        <a:bodyPr/>
        <a:lstStyle/>
        <a:p>
          <a:endParaRPr lang="en-US"/>
        </a:p>
      </dgm:t>
    </dgm:pt>
    <dgm:pt modelId="{C6A84893-86D4-4719-9F09-69CF33364DAB}" type="sibTrans" cxnId="{837C9AD1-7BAA-4BBB-9FA3-599C1A4BC7F7}">
      <dgm:prSet/>
      <dgm:spPr/>
      <dgm:t>
        <a:bodyPr/>
        <a:lstStyle/>
        <a:p>
          <a:endParaRPr lang="en-US"/>
        </a:p>
      </dgm:t>
    </dgm:pt>
    <dgm:pt modelId="{B556612E-9346-40EE-A4BB-EEFAD45E953B}">
      <dgm:prSet/>
      <dgm:spPr/>
      <dgm:t>
        <a:bodyPr/>
        <a:lstStyle/>
        <a:p>
          <a:r>
            <a:rPr lang="en-US" dirty="0"/>
            <a:t>FAQs</a:t>
          </a:r>
        </a:p>
      </dgm:t>
    </dgm:pt>
    <dgm:pt modelId="{422F2D41-7FE5-429A-9F2C-80F2BE23212C}" type="parTrans" cxnId="{580F3B2D-18BE-4D51-A89F-7405E2E7A7C8}">
      <dgm:prSet/>
      <dgm:spPr/>
      <dgm:t>
        <a:bodyPr/>
        <a:lstStyle/>
        <a:p>
          <a:endParaRPr lang="en-US"/>
        </a:p>
      </dgm:t>
    </dgm:pt>
    <dgm:pt modelId="{2A29A11C-2AF4-4D90-A80A-FEABECDAF5A9}" type="sibTrans" cxnId="{580F3B2D-18BE-4D51-A89F-7405E2E7A7C8}">
      <dgm:prSet/>
      <dgm:spPr/>
      <dgm:t>
        <a:bodyPr/>
        <a:lstStyle/>
        <a:p>
          <a:endParaRPr lang="en-US"/>
        </a:p>
      </dgm:t>
    </dgm:pt>
    <dgm:pt modelId="{A0FC1EE8-9AE1-4CBA-BC3F-C327A4BB19F5}" type="pres">
      <dgm:prSet presAssocID="{0D447FE0-7C6F-4C47-94B7-AD7009C5569F}" presName="linear" presStyleCnt="0">
        <dgm:presLayoutVars>
          <dgm:animLvl val="lvl"/>
          <dgm:resizeHandles val="exact"/>
        </dgm:presLayoutVars>
      </dgm:prSet>
      <dgm:spPr/>
    </dgm:pt>
    <dgm:pt modelId="{6621F079-BC85-4AF8-934A-A3237429C580}" type="pres">
      <dgm:prSet presAssocID="{DDA5DF9B-C577-4491-B3DA-586C492ADF1D}" presName="parentText" presStyleLbl="node1" presStyleIdx="0" presStyleCnt="1">
        <dgm:presLayoutVars>
          <dgm:chMax val="0"/>
          <dgm:bulletEnabled val="1"/>
        </dgm:presLayoutVars>
      </dgm:prSet>
      <dgm:spPr/>
    </dgm:pt>
    <dgm:pt modelId="{FE037911-8692-4E37-B5B6-3EB9E61B0F37}" type="pres">
      <dgm:prSet presAssocID="{DDA5DF9B-C577-4491-B3DA-586C492ADF1D}" presName="childText" presStyleLbl="revTx" presStyleIdx="0" presStyleCnt="1">
        <dgm:presLayoutVars>
          <dgm:bulletEnabled val="1"/>
        </dgm:presLayoutVars>
      </dgm:prSet>
      <dgm:spPr/>
    </dgm:pt>
  </dgm:ptLst>
  <dgm:cxnLst>
    <dgm:cxn modelId="{956CE60A-DDC8-44A2-8FD0-A5ECBEA1BF9A}" type="presOf" srcId="{CDE8AFF8-4FF7-4827-A613-049393BF1D32}" destId="{FE037911-8692-4E37-B5B6-3EB9E61B0F37}" srcOrd="0" destOrd="1" presId="urn:microsoft.com/office/officeart/2005/8/layout/vList2"/>
    <dgm:cxn modelId="{692BA117-8785-46A3-ABB3-2C2EF576BD6E}" type="presOf" srcId="{E8B468F0-1F17-4F37-9D71-11C3B4910A69}" destId="{FE037911-8692-4E37-B5B6-3EB9E61B0F37}" srcOrd="0" destOrd="0" presId="urn:microsoft.com/office/officeart/2005/8/layout/vList2"/>
    <dgm:cxn modelId="{580F3B2D-18BE-4D51-A89F-7405E2E7A7C8}" srcId="{DDA5DF9B-C577-4491-B3DA-586C492ADF1D}" destId="{B556612E-9346-40EE-A4BB-EEFAD45E953B}" srcOrd="6" destOrd="0" parTransId="{422F2D41-7FE5-429A-9F2C-80F2BE23212C}" sibTransId="{2A29A11C-2AF4-4D90-A80A-FEABECDAF5A9}"/>
    <dgm:cxn modelId="{1D85DF37-ED16-4404-86B2-9A9AD5034B9D}" type="presOf" srcId="{D51B052E-B769-4317-940E-8E91C6132BCA}" destId="{FE037911-8692-4E37-B5B6-3EB9E61B0F37}" srcOrd="0" destOrd="3" presId="urn:microsoft.com/office/officeart/2005/8/layout/vList2"/>
    <dgm:cxn modelId="{D74CC65B-A66B-42AC-B542-FCBF6ACBDCE2}" srcId="{0D447FE0-7C6F-4C47-94B7-AD7009C5569F}" destId="{DDA5DF9B-C577-4491-B3DA-586C492ADF1D}" srcOrd="0" destOrd="0" parTransId="{A4A1901A-DB22-48BB-8919-E29869A6EDB6}" sibTransId="{A0831AE0-5CFA-4C3D-9AC2-6AA79AD83497}"/>
    <dgm:cxn modelId="{1B570846-981F-4B64-B2C2-D6D3496DEC67}" srcId="{DDA5DF9B-C577-4491-B3DA-586C492ADF1D}" destId="{D51B052E-B769-4317-940E-8E91C6132BCA}" srcOrd="3" destOrd="0" parTransId="{956C3797-F6FD-4B7B-96EC-9D725BC57FE8}" sibTransId="{08B20FB9-8988-42A7-A640-3E0758FBF155}"/>
    <dgm:cxn modelId="{8E38924B-D7B2-455C-B529-1AD10D163BA1}" type="presOf" srcId="{E5F0A61C-5FE5-4BC3-ADE8-A8FA432C4005}" destId="{FE037911-8692-4E37-B5B6-3EB9E61B0F37}" srcOrd="0" destOrd="2" presId="urn:microsoft.com/office/officeart/2005/8/layout/vList2"/>
    <dgm:cxn modelId="{E543B94D-DE7F-40F4-809D-E2107149A7DC}" srcId="{DDA5DF9B-C577-4491-B3DA-586C492ADF1D}" destId="{E5F0A61C-5FE5-4BC3-ADE8-A8FA432C4005}" srcOrd="2" destOrd="0" parTransId="{CE89280C-3722-4BBE-95F6-253B85D4A73F}" sibTransId="{9290575D-FB26-422D-AA0A-25795EC064B2}"/>
    <dgm:cxn modelId="{2866847F-F4C0-4043-991B-4686A8815E19}" type="presOf" srcId="{0D447FE0-7C6F-4C47-94B7-AD7009C5569F}" destId="{A0FC1EE8-9AE1-4CBA-BC3F-C327A4BB19F5}" srcOrd="0" destOrd="0" presId="urn:microsoft.com/office/officeart/2005/8/layout/vList2"/>
    <dgm:cxn modelId="{82FE47A5-89BD-4178-9525-FCF360545BA0}" srcId="{DDA5DF9B-C577-4491-B3DA-586C492ADF1D}" destId="{CDE8AFF8-4FF7-4827-A613-049393BF1D32}" srcOrd="1" destOrd="0" parTransId="{788A3831-81A1-425A-A6F4-06D05EA386A3}" sibTransId="{50D9F10C-DDC8-4EA2-9B9D-A6275C4D9889}"/>
    <dgm:cxn modelId="{95945FBC-11FC-4869-9DEA-F29A2B498F20}" srcId="{DDA5DF9B-C577-4491-B3DA-586C492ADF1D}" destId="{700A2761-7640-49AD-8BB4-AFCA6948F9DD}" srcOrd="5" destOrd="0" parTransId="{60BEC2AA-17A1-4C73-B3C6-4D5B3F012E84}" sibTransId="{AC87BBC0-2451-4E57-9B14-49F2E39E88D7}"/>
    <dgm:cxn modelId="{2FD024CD-1D7D-45F2-8A02-7F85F5BEC8E4}" type="presOf" srcId="{B556612E-9346-40EE-A4BB-EEFAD45E953B}" destId="{FE037911-8692-4E37-B5B6-3EB9E61B0F37}" srcOrd="0" destOrd="6" presId="urn:microsoft.com/office/officeart/2005/8/layout/vList2"/>
    <dgm:cxn modelId="{42FFF6D0-C078-474D-A170-8F93498BFD86}" type="presOf" srcId="{03D3353C-306F-4E64-873C-A4F1DC2EDB01}" destId="{FE037911-8692-4E37-B5B6-3EB9E61B0F37}" srcOrd="0" destOrd="4" presId="urn:microsoft.com/office/officeart/2005/8/layout/vList2"/>
    <dgm:cxn modelId="{837C9AD1-7BAA-4BBB-9FA3-599C1A4BC7F7}" srcId="{DDA5DF9B-C577-4491-B3DA-586C492ADF1D}" destId="{E8B468F0-1F17-4F37-9D71-11C3B4910A69}" srcOrd="0" destOrd="0" parTransId="{203C32DF-9272-476F-86B0-0C4C88367559}" sibTransId="{C6A84893-86D4-4719-9F09-69CF33364DAB}"/>
    <dgm:cxn modelId="{442C0CDE-AEC6-415B-9E1B-2319E47F2F37}" type="presOf" srcId="{DDA5DF9B-C577-4491-B3DA-586C492ADF1D}" destId="{6621F079-BC85-4AF8-934A-A3237429C580}" srcOrd="0" destOrd="0" presId="urn:microsoft.com/office/officeart/2005/8/layout/vList2"/>
    <dgm:cxn modelId="{97A787DF-B2E4-4C44-99C0-1DDB778E1D45}" srcId="{DDA5DF9B-C577-4491-B3DA-586C492ADF1D}" destId="{03D3353C-306F-4E64-873C-A4F1DC2EDB01}" srcOrd="4" destOrd="0" parTransId="{5253CB5C-6B54-4B37-8777-D8D2EB67271D}" sibTransId="{C0433E4B-C860-46F8-8CA6-48D98F45FDE3}"/>
    <dgm:cxn modelId="{D85EBBEF-8572-475B-B1CF-8ADA0A6975A3}" type="presOf" srcId="{700A2761-7640-49AD-8BB4-AFCA6948F9DD}" destId="{FE037911-8692-4E37-B5B6-3EB9E61B0F37}" srcOrd="0" destOrd="5" presId="urn:microsoft.com/office/officeart/2005/8/layout/vList2"/>
    <dgm:cxn modelId="{61506155-3231-43DB-BE9E-20E33FB032B3}" type="presParOf" srcId="{A0FC1EE8-9AE1-4CBA-BC3F-C327A4BB19F5}" destId="{6621F079-BC85-4AF8-934A-A3237429C580}" srcOrd="0" destOrd="0" presId="urn:microsoft.com/office/officeart/2005/8/layout/vList2"/>
    <dgm:cxn modelId="{6DAB3F96-2D6F-41E6-BAE9-5CCEAE40259C}" type="presParOf" srcId="{A0FC1EE8-9AE1-4CBA-BC3F-C327A4BB19F5}" destId="{FE037911-8692-4E37-B5B6-3EB9E61B0F3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24715-6314-47B4-9FE0-863F6BA4F6B4}">
      <dsp:nvSpPr>
        <dsp:cNvPr id="0" name=""/>
        <dsp:cNvSpPr/>
      </dsp:nvSpPr>
      <dsp:spPr>
        <a:xfrm>
          <a:off x="0" y="0"/>
          <a:ext cx="10515600" cy="79150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2026 Cover Montana Summit</a:t>
          </a:r>
        </a:p>
      </dsp:txBody>
      <dsp:txXfrm>
        <a:off x="38638" y="38638"/>
        <a:ext cx="10438324" cy="714229"/>
      </dsp:txXfrm>
    </dsp:sp>
    <dsp:sp modelId="{8FBA7E1A-0689-4594-8D50-5C51441F1AD1}">
      <dsp:nvSpPr>
        <dsp:cNvPr id="0" name=""/>
        <dsp:cNvSpPr/>
      </dsp:nvSpPr>
      <dsp:spPr>
        <a:xfrm>
          <a:off x="0" y="893371"/>
          <a:ext cx="10515600" cy="79150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PY2027 Rate </a:t>
          </a:r>
          <a:r>
            <a:rPr lang="en-US" sz="3300" kern="1200"/>
            <a:t>Filing Requests</a:t>
          </a:r>
          <a:endParaRPr lang="en-US" sz="3300" kern="1200" dirty="0"/>
        </a:p>
      </dsp:txBody>
      <dsp:txXfrm>
        <a:off x="38638" y="932009"/>
        <a:ext cx="10438324" cy="714229"/>
      </dsp:txXfrm>
    </dsp:sp>
    <dsp:sp modelId="{A6116AD7-6A88-4A8E-A9E0-8E06B47BE9C3}">
      <dsp:nvSpPr>
        <dsp:cNvPr id="0" name=""/>
        <dsp:cNvSpPr/>
      </dsp:nvSpPr>
      <dsp:spPr>
        <a:xfrm>
          <a:off x="0" y="1779916"/>
          <a:ext cx="10515600" cy="79150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Medicaid </a:t>
          </a:r>
          <a:r>
            <a:rPr lang="en-US" sz="3300" kern="1200" dirty="0"/>
            <a:t>Updates and Reminders</a:t>
          </a:r>
        </a:p>
      </dsp:txBody>
      <dsp:txXfrm>
        <a:off x="38638" y="1818554"/>
        <a:ext cx="10438324" cy="714229"/>
      </dsp:txXfrm>
    </dsp:sp>
    <dsp:sp modelId="{FAC9C0A1-FEB9-4247-9673-703199B2CB47}">
      <dsp:nvSpPr>
        <dsp:cNvPr id="0" name=""/>
        <dsp:cNvSpPr/>
      </dsp:nvSpPr>
      <dsp:spPr>
        <a:xfrm>
          <a:off x="0" y="2666461"/>
          <a:ext cx="10515600" cy="7915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New Outreach and Informational Materials</a:t>
          </a:r>
        </a:p>
      </dsp:txBody>
      <dsp:txXfrm>
        <a:off x="38638" y="2705099"/>
        <a:ext cx="10438324" cy="714229"/>
      </dsp:txXfrm>
    </dsp:sp>
    <dsp:sp modelId="{7E0E6411-47AD-46A9-9C64-FBE7477EA784}">
      <dsp:nvSpPr>
        <dsp:cNvPr id="0" name=""/>
        <dsp:cNvSpPr/>
      </dsp:nvSpPr>
      <dsp:spPr>
        <a:xfrm>
          <a:off x="0" y="3553006"/>
          <a:ext cx="10515600" cy="79150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err="1"/>
            <a:t>Mentimeter</a:t>
          </a:r>
          <a:r>
            <a:rPr lang="en-US" sz="3300" kern="1200" dirty="0"/>
            <a:t> Q&amp;A </a:t>
          </a:r>
        </a:p>
      </dsp:txBody>
      <dsp:txXfrm>
        <a:off x="38638" y="3591644"/>
        <a:ext cx="10438324" cy="714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4F8EB-F587-4AA0-BE28-9D643EA32349}">
      <dsp:nvSpPr>
        <dsp:cNvPr id="0" name=""/>
        <dsp:cNvSpPr/>
      </dsp:nvSpPr>
      <dsp:spPr>
        <a:xfrm>
          <a:off x="0" y="52118"/>
          <a:ext cx="10515600" cy="52767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More detail on exclusions</a:t>
          </a:r>
        </a:p>
      </dsp:txBody>
      <dsp:txXfrm>
        <a:off x="25759" y="77877"/>
        <a:ext cx="10464082" cy="476152"/>
      </dsp:txXfrm>
    </dsp:sp>
    <dsp:sp modelId="{CCA2DC41-3949-4A19-9B15-B2A69CFBEC9F}">
      <dsp:nvSpPr>
        <dsp:cNvPr id="0" name=""/>
        <dsp:cNvSpPr/>
      </dsp:nvSpPr>
      <dsp:spPr>
        <a:xfrm>
          <a:off x="0" y="579788"/>
          <a:ext cx="1051560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Specified excluded individuals</a:t>
          </a:r>
        </a:p>
        <a:p>
          <a:pPr marL="171450" lvl="1" indent="-171450" algn="l" defTabSz="755650">
            <a:lnSpc>
              <a:spcPct val="90000"/>
            </a:lnSpc>
            <a:spcBef>
              <a:spcPct val="0"/>
            </a:spcBef>
            <a:spcAft>
              <a:spcPct val="20000"/>
            </a:spcAft>
            <a:buChar char="•"/>
          </a:pPr>
          <a:r>
            <a:rPr lang="en-US" sz="1700" kern="1200"/>
            <a:t>Exceptions</a:t>
          </a:r>
          <a:endParaRPr lang="en-US" sz="1700" kern="1200" dirty="0"/>
        </a:p>
        <a:p>
          <a:pPr marL="171450" lvl="1" indent="-171450" algn="l" defTabSz="755650">
            <a:lnSpc>
              <a:spcPct val="90000"/>
            </a:lnSpc>
            <a:spcBef>
              <a:spcPct val="0"/>
            </a:spcBef>
            <a:spcAft>
              <a:spcPct val="20000"/>
            </a:spcAft>
            <a:buChar char="•"/>
          </a:pPr>
          <a:r>
            <a:rPr lang="en-US" sz="1700" kern="1200" dirty="0"/>
            <a:t>Short-term hardship – not implementing disaster or unemployment at this time</a:t>
          </a:r>
        </a:p>
      </dsp:txBody>
      <dsp:txXfrm>
        <a:off x="0" y="579788"/>
        <a:ext cx="10515600" cy="888030"/>
      </dsp:txXfrm>
    </dsp:sp>
    <dsp:sp modelId="{011066AD-ADF0-4E81-ADCE-32645FA6ED63}">
      <dsp:nvSpPr>
        <dsp:cNvPr id="0" name=""/>
        <dsp:cNvSpPr/>
      </dsp:nvSpPr>
      <dsp:spPr>
        <a:xfrm>
          <a:off x="0" y="1467819"/>
          <a:ext cx="10515600" cy="527670"/>
        </a:xfrm>
        <a:prstGeom prst="roundRect">
          <a:avLst/>
        </a:prstGeom>
        <a:solidFill>
          <a:schemeClr val="accent2">
            <a:hueOff val="-261400"/>
            <a:satOff val="-7612"/>
            <a:lumOff val="65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Non-citizen changes – October 1</a:t>
          </a:r>
        </a:p>
      </dsp:txBody>
      <dsp:txXfrm>
        <a:off x="25759" y="1493578"/>
        <a:ext cx="10464082" cy="476152"/>
      </dsp:txXfrm>
    </dsp:sp>
    <dsp:sp modelId="{7911CCE9-BEC4-41FE-94A9-E8911DD87207}">
      <dsp:nvSpPr>
        <dsp:cNvPr id="0" name=""/>
        <dsp:cNvSpPr/>
      </dsp:nvSpPr>
      <dsp:spPr>
        <a:xfrm>
          <a:off x="0" y="1995489"/>
          <a:ext cx="1051560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LPRs (green card) – 5 year ban and 40 work quarters</a:t>
          </a:r>
        </a:p>
        <a:p>
          <a:pPr marL="171450" lvl="1" indent="-171450" algn="l" defTabSz="755650">
            <a:lnSpc>
              <a:spcPct val="90000"/>
            </a:lnSpc>
            <a:spcBef>
              <a:spcPct val="0"/>
            </a:spcBef>
            <a:spcAft>
              <a:spcPct val="20000"/>
            </a:spcAft>
            <a:buChar char="•"/>
          </a:pPr>
          <a:r>
            <a:rPr lang="en-US" sz="1700" kern="1200"/>
            <a:t>Cuban/Haitian entrants (</a:t>
          </a:r>
          <a:r>
            <a:rPr lang="en-US" sz="1700" i="1" kern="1200"/>
            <a:t>not </a:t>
          </a:r>
          <a:r>
            <a:rPr lang="en-US" sz="1700" i="0" kern="1200"/>
            <a:t>TPS)</a:t>
          </a:r>
          <a:endParaRPr lang="en-US" sz="1700" kern="1200" dirty="0"/>
        </a:p>
        <a:p>
          <a:pPr marL="171450" lvl="1" indent="-171450" algn="l" defTabSz="755650">
            <a:lnSpc>
              <a:spcPct val="90000"/>
            </a:lnSpc>
            <a:spcBef>
              <a:spcPct val="0"/>
            </a:spcBef>
            <a:spcAft>
              <a:spcPct val="20000"/>
            </a:spcAft>
            <a:buChar char="•"/>
          </a:pPr>
          <a:r>
            <a:rPr lang="en-US" sz="1700" kern="1200"/>
            <a:t>COFA Migrants</a:t>
          </a:r>
          <a:endParaRPr lang="en-US" sz="1700" kern="1200" dirty="0"/>
        </a:p>
      </dsp:txBody>
      <dsp:txXfrm>
        <a:off x="0" y="1995489"/>
        <a:ext cx="10515600" cy="888030"/>
      </dsp:txXfrm>
    </dsp:sp>
    <dsp:sp modelId="{3C03F823-80B1-4AA1-A222-DD036FE51A18}">
      <dsp:nvSpPr>
        <dsp:cNvPr id="0" name=""/>
        <dsp:cNvSpPr/>
      </dsp:nvSpPr>
      <dsp:spPr>
        <a:xfrm>
          <a:off x="0" y="2883519"/>
          <a:ext cx="10515600" cy="527670"/>
        </a:xfrm>
        <a:prstGeom prst="roundRect">
          <a:avLst/>
        </a:prstGeom>
        <a:solidFill>
          <a:schemeClr val="accent2">
            <a:hueOff val="-522799"/>
            <a:satOff val="-15225"/>
            <a:lumOff val="13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Retroactive Period – January 1</a:t>
          </a:r>
        </a:p>
      </dsp:txBody>
      <dsp:txXfrm>
        <a:off x="25759" y="2909278"/>
        <a:ext cx="10464082" cy="476152"/>
      </dsp:txXfrm>
    </dsp:sp>
    <dsp:sp modelId="{AE7AC85C-9E9A-4C4B-B6FD-916CA75141C3}">
      <dsp:nvSpPr>
        <dsp:cNvPr id="0" name=""/>
        <dsp:cNvSpPr/>
      </dsp:nvSpPr>
      <dsp:spPr>
        <a:xfrm>
          <a:off x="0" y="3411189"/>
          <a:ext cx="1051560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Adult Medicaid - 3 months to 1 month</a:t>
          </a:r>
        </a:p>
        <a:p>
          <a:pPr marL="171450" lvl="1" indent="-171450" algn="l" defTabSz="755650">
            <a:lnSpc>
              <a:spcPct val="90000"/>
            </a:lnSpc>
            <a:spcBef>
              <a:spcPct val="0"/>
            </a:spcBef>
            <a:spcAft>
              <a:spcPct val="20000"/>
            </a:spcAft>
            <a:buChar char="•"/>
          </a:pPr>
          <a:r>
            <a:rPr lang="en-US" sz="1700" kern="1200" dirty="0"/>
            <a:t>All other Medicaid programs - 3 months to 2 months</a:t>
          </a:r>
        </a:p>
        <a:p>
          <a:pPr marL="171450" lvl="1" indent="-171450" algn="l" defTabSz="755650">
            <a:lnSpc>
              <a:spcPct val="90000"/>
            </a:lnSpc>
            <a:spcBef>
              <a:spcPct val="0"/>
            </a:spcBef>
            <a:spcAft>
              <a:spcPct val="20000"/>
            </a:spcAft>
            <a:buChar char="•"/>
          </a:pPr>
          <a:r>
            <a:rPr lang="en-US" sz="1700" kern="1200" dirty="0"/>
            <a:t>HMK? </a:t>
          </a:r>
        </a:p>
      </dsp:txBody>
      <dsp:txXfrm>
        <a:off x="0" y="3411189"/>
        <a:ext cx="10515600" cy="8880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8C8A51-BE22-4E8A-A085-5A70AF4FB3C9}">
      <dsp:nvSpPr>
        <dsp:cNvPr id="0" name=""/>
        <dsp:cNvSpPr/>
      </dsp:nvSpPr>
      <dsp:spPr>
        <a:xfrm>
          <a:off x="0" y="163268"/>
          <a:ext cx="10515600" cy="1216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Appendix A and B not required at application</a:t>
          </a:r>
        </a:p>
      </dsp:txBody>
      <dsp:txXfrm>
        <a:off x="59399" y="222667"/>
        <a:ext cx="10396802" cy="1098002"/>
      </dsp:txXfrm>
    </dsp:sp>
    <dsp:sp modelId="{0111EE20-E7AA-49F7-9407-16B789DA1450}">
      <dsp:nvSpPr>
        <dsp:cNvPr id="0" name=""/>
        <dsp:cNvSpPr/>
      </dsp:nvSpPr>
      <dsp:spPr>
        <a:xfrm>
          <a:off x="0" y="1567269"/>
          <a:ext cx="10515600" cy="12168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Wet signature requirement</a:t>
          </a:r>
        </a:p>
      </dsp:txBody>
      <dsp:txXfrm>
        <a:off x="59399" y="1626668"/>
        <a:ext cx="10396802" cy="1098002"/>
      </dsp:txXfrm>
    </dsp:sp>
    <dsp:sp modelId="{A259BC3B-EFDE-4AC1-97C6-510FDDB1102E}">
      <dsp:nvSpPr>
        <dsp:cNvPr id="0" name=""/>
        <dsp:cNvSpPr/>
      </dsp:nvSpPr>
      <dsp:spPr>
        <a:xfrm>
          <a:off x="0" y="2971269"/>
          <a:ext cx="10515600" cy="12168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Medically Frail Guidance</a:t>
          </a:r>
        </a:p>
      </dsp:txBody>
      <dsp:txXfrm>
        <a:off x="59399" y="3030668"/>
        <a:ext cx="10396802" cy="1098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269C68-C781-4D53-878B-7D72A8E7BC8D}">
      <dsp:nvSpPr>
        <dsp:cNvPr id="0" name=""/>
        <dsp:cNvSpPr/>
      </dsp:nvSpPr>
      <dsp:spPr>
        <a:xfrm>
          <a:off x="0" y="53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E2B836-EE78-4A48-980A-5C2B8BD35B53}">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E2C286-58CE-4E87-9609-67CF5979B7BB}">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Passport eliminated effective July 1</a:t>
          </a:r>
        </a:p>
      </dsp:txBody>
      <dsp:txXfrm>
        <a:off x="1435590" y="531"/>
        <a:ext cx="9080009" cy="1242935"/>
      </dsp:txXfrm>
    </dsp:sp>
    <dsp:sp modelId="{5E8E8F42-0D9F-420B-82AC-66C997462427}">
      <dsp:nvSpPr>
        <dsp:cNvPr id="0" name=""/>
        <dsp:cNvSpPr/>
      </dsp:nvSpPr>
      <dsp:spPr>
        <a:xfrm>
          <a:off x="0" y="155420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CA239C-21A7-4433-A81F-A34AD9BAB7AE}">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89DCC1-80F2-4F8F-924F-F49931755686}">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New primary care case management program for eligible Medicaid members</a:t>
          </a:r>
        </a:p>
      </dsp:txBody>
      <dsp:txXfrm>
        <a:off x="1435590" y="1554201"/>
        <a:ext cx="9080009" cy="1242935"/>
      </dsp:txXfrm>
    </dsp:sp>
    <dsp:sp modelId="{2B172335-79EF-42D3-98C1-0D2559CF4630}">
      <dsp:nvSpPr>
        <dsp:cNvPr id="0" name=""/>
        <dsp:cNvSpPr/>
      </dsp:nvSpPr>
      <dsp:spPr>
        <a:xfrm>
          <a:off x="0" y="3107870"/>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2C7B3B-5DAD-4F09-AD2F-01F9C072996B}">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EA153E-2E47-4E76-A0D4-369E51709A3E}">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Uses the Montana Healthcare Programs Customer Access Portal – ICAP</a:t>
          </a:r>
        </a:p>
      </dsp:txBody>
      <dsp:txXfrm>
        <a:off x="1435590" y="3107870"/>
        <a:ext cx="9080009" cy="12429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D704B5-A7B7-4537-AC23-55D65057136F}">
      <dsp:nvSpPr>
        <dsp:cNvPr id="0" name=""/>
        <dsp:cNvSpPr/>
      </dsp:nvSpPr>
      <dsp:spPr>
        <a:xfrm>
          <a:off x="0" y="707092"/>
          <a:ext cx="10515600"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097AD9-5AB1-4035-B16A-CB9C11574AF1}">
      <dsp:nvSpPr>
        <dsp:cNvPr id="0" name=""/>
        <dsp:cNvSpPr/>
      </dsp:nvSpPr>
      <dsp:spPr>
        <a:xfrm>
          <a:off x="394883" y="1000807"/>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033CFB-5375-4B00-8D58-DDC168CAF645}">
      <dsp:nvSpPr>
        <dsp:cNvPr id="0" name=""/>
        <dsp:cNvSpPr/>
      </dsp:nvSpPr>
      <dsp:spPr>
        <a:xfrm>
          <a:off x="1507738" y="70709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90000"/>
            </a:lnSpc>
            <a:spcBef>
              <a:spcPct val="0"/>
            </a:spcBef>
            <a:spcAft>
              <a:spcPct val="35000"/>
            </a:spcAft>
            <a:buNone/>
          </a:pPr>
          <a:r>
            <a:rPr lang="en-US" sz="2500" kern="1200"/>
            <a:t>How are people currently helping patients and clients locate case numbers for pending cases? </a:t>
          </a:r>
        </a:p>
      </dsp:txBody>
      <dsp:txXfrm>
        <a:off x="1507738" y="707092"/>
        <a:ext cx="9007861" cy="1305401"/>
      </dsp:txXfrm>
    </dsp:sp>
    <dsp:sp modelId="{BF45E56B-E4AC-47A8-B63D-0485DC85469A}">
      <dsp:nvSpPr>
        <dsp:cNvPr id="0" name=""/>
        <dsp:cNvSpPr/>
      </dsp:nvSpPr>
      <dsp:spPr>
        <a:xfrm>
          <a:off x="0" y="2338844"/>
          <a:ext cx="10515600"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551117-47C1-4953-A372-3EF1B5AD6D58}">
      <dsp:nvSpPr>
        <dsp:cNvPr id="0" name=""/>
        <dsp:cNvSpPr/>
      </dsp:nvSpPr>
      <dsp:spPr>
        <a:xfrm>
          <a:off x="394883" y="2632559"/>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0A8AFB-32BB-4582-B4E8-105528800966}">
      <dsp:nvSpPr>
        <dsp:cNvPr id="0" name=""/>
        <dsp:cNvSpPr/>
      </dsp:nvSpPr>
      <dsp:spPr>
        <a:xfrm>
          <a:off x="1507738" y="2338844"/>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90000"/>
            </a:lnSpc>
            <a:spcBef>
              <a:spcPct val="0"/>
            </a:spcBef>
            <a:spcAft>
              <a:spcPct val="35000"/>
            </a:spcAft>
            <a:buNone/>
          </a:pPr>
          <a:r>
            <a:rPr lang="en-US" sz="2500" kern="1200"/>
            <a:t>Approved cases?</a:t>
          </a:r>
        </a:p>
      </dsp:txBody>
      <dsp:txXfrm>
        <a:off x="1507738" y="2338844"/>
        <a:ext cx="9007861" cy="13054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9D67C-A949-4EEA-A266-76136FD029D7}">
      <dsp:nvSpPr>
        <dsp:cNvPr id="0" name=""/>
        <dsp:cNvSpPr/>
      </dsp:nvSpPr>
      <dsp:spPr>
        <a:xfrm>
          <a:off x="0" y="24206"/>
          <a:ext cx="6505238" cy="823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Interactive flowchart</a:t>
          </a:r>
        </a:p>
      </dsp:txBody>
      <dsp:txXfrm>
        <a:off x="40209" y="64415"/>
        <a:ext cx="6424820" cy="743262"/>
      </dsp:txXfrm>
    </dsp:sp>
    <dsp:sp modelId="{3256B20A-6341-49D2-BD43-92C24AC7DA40}">
      <dsp:nvSpPr>
        <dsp:cNvPr id="0" name=""/>
        <dsp:cNvSpPr/>
      </dsp:nvSpPr>
      <dsp:spPr>
        <a:xfrm>
          <a:off x="0" y="974606"/>
          <a:ext cx="6505238" cy="8236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Informational flyer/poster</a:t>
          </a:r>
        </a:p>
      </dsp:txBody>
      <dsp:txXfrm>
        <a:off x="40209" y="1014815"/>
        <a:ext cx="6424820" cy="743262"/>
      </dsp:txXfrm>
    </dsp:sp>
    <dsp:sp modelId="{C0127D8C-C765-4076-A933-8D62CA82B905}">
      <dsp:nvSpPr>
        <dsp:cNvPr id="0" name=""/>
        <dsp:cNvSpPr/>
      </dsp:nvSpPr>
      <dsp:spPr>
        <a:xfrm>
          <a:off x="0" y="1925006"/>
          <a:ext cx="6505238" cy="8236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Postcard</a:t>
          </a:r>
          <a:endParaRPr lang="en-US" sz="2800" kern="1200" dirty="0"/>
        </a:p>
      </dsp:txBody>
      <dsp:txXfrm>
        <a:off x="40209" y="1965215"/>
        <a:ext cx="6424820" cy="743262"/>
      </dsp:txXfrm>
    </dsp:sp>
    <dsp:sp modelId="{D250C5BE-8245-415A-A36F-E1337BC2FC85}">
      <dsp:nvSpPr>
        <dsp:cNvPr id="0" name=""/>
        <dsp:cNvSpPr/>
      </dsp:nvSpPr>
      <dsp:spPr>
        <a:xfrm>
          <a:off x="0" y="2875406"/>
          <a:ext cx="6505238" cy="8236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AI/AN Exclusion Resource</a:t>
          </a:r>
          <a:endParaRPr lang="en-US" sz="2800" kern="1200" dirty="0"/>
        </a:p>
      </dsp:txBody>
      <dsp:txXfrm>
        <a:off x="40209" y="2915615"/>
        <a:ext cx="6424820" cy="743262"/>
      </dsp:txXfrm>
    </dsp:sp>
    <dsp:sp modelId="{BBA47148-7CE7-4814-B026-275F3B35F012}">
      <dsp:nvSpPr>
        <dsp:cNvPr id="0" name=""/>
        <dsp:cNvSpPr/>
      </dsp:nvSpPr>
      <dsp:spPr>
        <a:xfrm>
          <a:off x="0" y="3825806"/>
          <a:ext cx="6505238" cy="82368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Small informational card</a:t>
          </a:r>
        </a:p>
      </dsp:txBody>
      <dsp:txXfrm>
        <a:off x="40209" y="3866015"/>
        <a:ext cx="6424820" cy="7432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1F079-BC85-4AF8-934A-A3237429C580}">
      <dsp:nvSpPr>
        <dsp:cNvPr id="0" name=""/>
        <dsp:cNvSpPr/>
      </dsp:nvSpPr>
      <dsp:spPr>
        <a:xfrm>
          <a:off x="0" y="25357"/>
          <a:ext cx="7107936"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Patient and public messaging toolkit</a:t>
          </a:r>
        </a:p>
      </dsp:txBody>
      <dsp:txXfrm>
        <a:off x="38638" y="63995"/>
        <a:ext cx="7030660" cy="714229"/>
      </dsp:txXfrm>
    </dsp:sp>
    <dsp:sp modelId="{FE037911-8692-4E37-B5B6-3EB9E61B0F37}">
      <dsp:nvSpPr>
        <dsp:cNvPr id="0" name=""/>
        <dsp:cNvSpPr/>
      </dsp:nvSpPr>
      <dsp:spPr>
        <a:xfrm>
          <a:off x="0" y="816862"/>
          <a:ext cx="7107936" cy="3483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677"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t>Explanation of changes</a:t>
          </a:r>
        </a:p>
        <a:p>
          <a:pPr marL="228600" lvl="1" indent="-228600" algn="l" defTabSz="1155700">
            <a:lnSpc>
              <a:spcPct val="90000"/>
            </a:lnSpc>
            <a:spcBef>
              <a:spcPct val="0"/>
            </a:spcBef>
            <a:spcAft>
              <a:spcPct val="20000"/>
            </a:spcAft>
            <a:buChar char="•"/>
          </a:pPr>
          <a:r>
            <a:rPr lang="en-US" sz="2600" kern="1200" dirty="0"/>
            <a:t>Key dates</a:t>
          </a:r>
        </a:p>
        <a:p>
          <a:pPr marL="228600" lvl="1" indent="-228600" algn="l" defTabSz="1155700">
            <a:lnSpc>
              <a:spcPct val="90000"/>
            </a:lnSpc>
            <a:spcBef>
              <a:spcPct val="0"/>
            </a:spcBef>
            <a:spcAft>
              <a:spcPct val="20000"/>
            </a:spcAft>
            <a:buChar char="•"/>
          </a:pPr>
          <a:r>
            <a:rPr lang="en-US" sz="2600" kern="1200" dirty="0"/>
            <a:t>Short message templates – text, EHR message, email</a:t>
          </a:r>
        </a:p>
        <a:p>
          <a:pPr marL="228600" lvl="1" indent="-228600" algn="l" defTabSz="1155700">
            <a:lnSpc>
              <a:spcPct val="90000"/>
            </a:lnSpc>
            <a:spcBef>
              <a:spcPct val="0"/>
            </a:spcBef>
            <a:spcAft>
              <a:spcPct val="20000"/>
            </a:spcAft>
            <a:buChar char="•"/>
          </a:pPr>
          <a:r>
            <a:rPr lang="en-US" sz="2600" kern="1200" dirty="0"/>
            <a:t>Social media templates</a:t>
          </a:r>
        </a:p>
        <a:p>
          <a:pPr marL="228600" lvl="1" indent="-228600" algn="l" defTabSz="1155700">
            <a:lnSpc>
              <a:spcPct val="90000"/>
            </a:lnSpc>
            <a:spcBef>
              <a:spcPct val="0"/>
            </a:spcBef>
            <a:spcAft>
              <a:spcPct val="20000"/>
            </a:spcAft>
            <a:buChar char="•"/>
          </a:pPr>
          <a:r>
            <a:rPr lang="en-US" sz="2600" kern="1200" dirty="0"/>
            <a:t>Assister and staff talking points</a:t>
          </a:r>
        </a:p>
        <a:p>
          <a:pPr marL="228600" lvl="1" indent="-228600" algn="l" defTabSz="1155700">
            <a:lnSpc>
              <a:spcPct val="90000"/>
            </a:lnSpc>
            <a:spcBef>
              <a:spcPct val="0"/>
            </a:spcBef>
            <a:spcAft>
              <a:spcPct val="20000"/>
            </a:spcAft>
            <a:buChar char="•"/>
          </a:pPr>
          <a:r>
            <a:rPr lang="en-US" sz="2600" kern="1200" dirty="0"/>
            <a:t>Resources</a:t>
          </a:r>
        </a:p>
        <a:p>
          <a:pPr marL="228600" lvl="1" indent="-228600" algn="l" defTabSz="1155700">
            <a:lnSpc>
              <a:spcPct val="90000"/>
            </a:lnSpc>
            <a:spcBef>
              <a:spcPct val="0"/>
            </a:spcBef>
            <a:spcAft>
              <a:spcPct val="20000"/>
            </a:spcAft>
            <a:buChar char="•"/>
          </a:pPr>
          <a:r>
            <a:rPr lang="en-US" sz="2600" kern="1200" dirty="0"/>
            <a:t>FAQs</a:t>
          </a:r>
        </a:p>
      </dsp:txBody>
      <dsp:txXfrm>
        <a:off x="0" y="816862"/>
        <a:ext cx="7107936" cy="34838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EB494B-FB09-4B31-91C3-4EA127AF35FF}" type="datetimeFigureOut">
              <a:rPr lang="en-US" smtClean="0"/>
              <a:t>8/20/2026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70A351-17A1-4DA3-BA2C-900996CC666A}" type="slidenum">
              <a:rPr lang="en-US" smtClean="0"/>
              <a:t>‹#›</a:t>
            </a:fld>
            <a:endParaRPr lang="en-US"/>
          </a:p>
        </p:txBody>
      </p:sp>
    </p:spTree>
    <p:extLst>
      <p:ext uri="{BB962C8B-B14F-4D97-AF65-F5344CB8AC3E}">
        <p14:creationId xmlns:p14="http://schemas.microsoft.com/office/powerpoint/2010/main" val="597963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MPCA is a membership organization (13 CHCs, 5 UIO’s) serving about 125,000 Montanans. MPCA works to support our member health centers in providing comprehensive primary care services including medical, dental, behavioral, and what we in the health center world call “enabling services.” Since the very first health centers in rural Mississippi and central Boston, the health center model is built upon the idea that people lives (where they live, where they work, if they have access to food, if they make a living wage) impact health and health outcomes. CHCs receive grants from HRSA the Health Resources and Service Admin, there are some specific requirements of the 330 grants which are in contradiction with a lot of the EOs we are seeing.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DB76D-5739-4BF5-A9DF-38900A33936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4666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in the chat, if questions come up throughout the presentation, put them in the chat, we will stop and answer what we can before we go into breakout rooms.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A96B2-EC04-4AE2-A380-A71FE234EAA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0610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Mussellshell</a:t>
            </a:r>
            <a:r>
              <a:rPr lang="en-US" dirty="0"/>
              <a:t>, Carbon, Yellowstone, Sweetgrass counties. Benchmark silver plan also informs a lot of the out of pocket premium costs.</a:t>
            </a:r>
          </a:p>
        </p:txBody>
      </p:sp>
      <p:sp>
        <p:nvSpPr>
          <p:cNvPr id="4" name="Slide Number Placeholder 3"/>
          <p:cNvSpPr>
            <a:spLocks noGrp="1"/>
          </p:cNvSpPr>
          <p:nvPr>
            <p:ph type="sldNum" sz="quarter" idx="5"/>
          </p:nvPr>
        </p:nvSpPr>
        <p:spPr/>
        <p:txBody>
          <a:bodyPr/>
          <a:lstStyle/>
          <a:p>
            <a:fld id="{ED70A351-17A1-4DA3-BA2C-900996CC666A}" type="slidenum">
              <a:rPr lang="en-US" smtClean="0"/>
              <a:t>5</a:t>
            </a:fld>
            <a:endParaRPr lang="en-US"/>
          </a:p>
        </p:txBody>
      </p:sp>
    </p:spTree>
    <p:extLst>
      <p:ext uri="{BB962C8B-B14F-4D97-AF65-F5344CB8AC3E}">
        <p14:creationId xmlns:p14="http://schemas.microsoft.com/office/powerpoint/2010/main" val="217589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17E39-128A-11AC-635D-3715B5B7672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C10472-20E9-A5C7-2429-2B1EDBCB15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49670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00D665-4A2B-1097-22A3-B7AFC325F0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6C257AD4-7D89-12CD-5ECF-31761A65BFF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983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D0151-9378-4964-7C67-6DA6643B352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6DDBEB-1CA6-9BC9-A3BF-7F1E87AB9A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55605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9EE95-3D34-4E18-2964-1E6261FC9EE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18AC117-F209-AA66-38CF-FFAC619B7D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2A504E-EC6F-CCD3-8776-CDD308AE64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6195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79A03-E232-D970-4A17-A5DA373A9B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D6E93AD-0BAE-B7BC-9A87-514E324279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7DF4C-22F2-470D-83D3-4258D1A36E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48165E-1721-A12B-C5D4-BF9396FFCE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A45CCE-3CDA-4E46-0382-69A5BF3DB2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9868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82BB-C524-79E2-F020-4855D21FA0F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99933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808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6E751-1F40-D97C-2D65-247000EBDC1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EE0CE1-D550-FD1B-737A-02F79F985B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370CA4-1F3D-6D4B-1F13-E85BC14B93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54381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8B161-3BA9-880C-33B3-CA871093012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89F81E-5DFA-2D0D-EE64-D36C1AD21F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25F82FA-7B21-626A-5419-3D8DA949D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706311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17E39-128A-11AC-635D-3715B5B7672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C10472-20E9-A5C7-2429-2B1EDBCB15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61074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00D665-4A2B-1097-22A3-B7AFC325F0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6C257AD4-7D89-12CD-5ECF-31761A65BFF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8334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D0151-9378-4964-7C67-6DA6643B352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6DDBEB-1CA6-9BC9-A3BF-7F1E87AB9A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77888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9EE95-3D34-4E18-2964-1E6261FC9EE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18AC117-F209-AA66-38CF-FFAC619B7D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2A504E-EC6F-CCD3-8776-CDD308AE64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8385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79A03-E232-D970-4A17-A5DA373A9B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D6E93AD-0BAE-B7BC-9A87-514E324279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7DF4C-22F2-470D-83D3-4258D1A36E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48165E-1721-A12B-C5D4-BF9396FFCE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A45CCE-3CDA-4E46-0382-69A5BF3DB2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9729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82BB-C524-79E2-F020-4855D21FA0F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91953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0518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6E751-1F40-D97C-2D65-247000EBDC1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EE0CE1-D550-FD1B-737A-02F79F985B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370CA4-1F3D-6D4B-1F13-E85BC14B93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481285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8B161-3BA9-880C-33B3-CA871093012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89F81E-5DFA-2D0D-EE64-D36C1AD21F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25F82FA-7B21-626A-5419-3D8DA949D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79502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A picture containing landscape, fog, mist, haze&#10;&#10;Description automatically generated">
            <a:extLst>
              <a:ext uri="{FF2B5EF4-FFF2-40B4-BE49-F238E27FC236}">
                <a16:creationId xmlns:a16="http://schemas.microsoft.com/office/drawing/2014/main" id="{73D50639-36AD-FD6B-AD74-F5E9F12F31F0}"/>
              </a:ext>
            </a:extLst>
          </p:cNvPr>
          <p:cNvPicPr>
            <a:picLocks noChangeAspect="1"/>
          </p:cNvPicPr>
          <p:nvPr/>
        </p:nvPicPr>
        <p:blipFill>
          <a:blip r:embed="rId11">
            <a:alphaModFix amt="2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14703110-E20E-9596-9EF3-0639F1C794FD}"/>
              </a:ext>
            </a:extLst>
          </p:cNvPr>
          <p:cNvSpPr>
            <a:spLocks noGrp="1"/>
          </p:cNvSpPr>
          <p:nvPr>
            <p:ph type="body" idx="1"/>
          </p:nvPr>
        </p:nvSpPr>
        <p:spPr>
          <a:xfrm>
            <a:off x="838200" y="194662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descr="Color filled rectangle border">
            <a:extLst>
              <a:ext uri="{FF2B5EF4-FFF2-40B4-BE49-F238E27FC236}">
                <a16:creationId xmlns:a16="http://schemas.microsoft.com/office/drawing/2014/main" id="{471BB8D8-3144-3177-4C9B-F56240194918}"/>
              </a:ext>
            </a:extLst>
          </p:cNvPr>
          <p:cNvSpPr/>
          <p:nvPr/>
        </p:nvSpPr>
        <p:spPr>
          <a:xfrm>
            <a:off x="0" y="6511937"/>
            <a:ext cx="1929782" cy="2380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Color filled rectangle border">
            <a:extLst>
              <a:ext uri="{FF2B5EF4-FFF2-40B4-BE49-F238E27FC236}">
                <a16:creationId xmlns:a16="http://schemas.microsoft.com/office/drawing/2014/main" id="{0602BDD8-DC66-11D3-4CAA-57CED06772A8}"/>
              </a:ext>
            </a:extLst>
          </p:cNvPr>
          <p:cNvSpPr/>
          <p:nvPr/>
        </p:nvSpPr>
        <p:spPr>
          <a:xfrm>
            <a:off x="1929782" y="6511937"/>
            <a:ext cx="1929782" cy="238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Color filled rectangle border">
            <a:extLst>
              <a:ext uri="{FF2B5EF4-FFF2-40B4-BE49-F238E27FC236}">
                <a16:creationId xmlns:a16="http://schemas.microsoft.com/office/drawing/2014/main" id="{235BAA5D-D94E-01A6-796C-0525141B574C}"/>
              </a:ext>
            </a:extLst>
          </p:cNvPr>
          <p:cNvSpPr/>
          <p:nvPr/>
        </p:nvSpPr>
        <p:spPr>
          <a:xfrm>
            <a:off x="3859564" y="6511937"/>
            <a:ext cx="1929782" cy="2380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Color filled rectangle border">
            <a:extLst>
              <a:ext uri="{FF2B5EF4-FFF2-40B4-BE49-F238E27FC236}">
                <a16:creationId xmlns:a16="http://schemas.microsoft.com/office/drawing/2014/main" id="{963C7764-C7FC-CFE3-821D-F2C1DD0AE59E}"/>
              </a:ext>
            </a:extLst>
          </p:cNvPr>
          <p:cNvSpPr/>
          <p:nvPr/>
        </p:nvSpPr>
        <p:spPr>
          <a:xfrm>
            <a:off x="5789346" y="6511937"/>
            <a:ext cx="1805772" cy="2380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A1D4CDF-D2DB-A76A-6E25-57F97AEBEEF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849381" y="6405978"/>
            <a:ext cx="4115161" cy="387527"/>
          </a:xfrm>
          <a:prstGeom prst="rect">
            <a:avLst/>
          </a:prstGeom>
        </p:spPr>
      </p:pic>
      <p:sp>
        <p:nvSpPr>
          <p:cNvPr id="17" name="Triangle 16">
            <a:extLst>
              <a:ext uri="{FF2B5EF4-FFF2-40B4-BE49-F238E27FC236}">
                <a16:creationId xmlns:a16="http://schemas.microsoft.com/office/drawing/2014/main" id="{B35D0101-D611-71FE-7DCD-C1F5C588527E}"/>
              </a:ext>
            </a:extLst>
          </p:cNvPr>
          <p:cNvSpPr/>
          <p:nvPr/>
        </p:nvSpPr>
        <p:spPr>
          <a:xfrm rot="10800000">
            <a:off x="7340855" y="6511935"/>
            <a:ext cx="508526" cy="238044"/>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Placeholder 18">
            <a:extLst>
              <a:ext uri="{FF2B5EF4-FFF2-40B4-BE49-F238E27FC236}">
                <a16:creationId xmlns:a16="http://schemas.microsoft.com/office/drawing/2014/main" id="{82EFB4DD-A515-542B-D1CC-4401BF468248}"/>
              </a:ext>
            </a:extLst>
          </p:cNvPr>
          <p:cNvSpPr>
            <a:spLocks noGrp="1"/>
          </p:cNvSpPr>
          <p:nvPr>
            <p:ph type="title"/>
          </p:nvPr>
        </p:nvSpPr>
        <p:spPr>
          <a:xfrm>
            <a:off x="838200" y="520811"/>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22" name="Rectangle 21" descr="Color filled rectangle border">
            <a:extLst>
              <a:ext uri="{FF2B5EF4-FFF2-40B4-BE49-F238E27FC236}">
                <a16:creationId xmlns:a16="http://schemas.microsoft.com/office/drawing/2014/main" id="{2411B99B-3C27-A69A-3DCA-1CF333ECE494}"/>
              </a:ext>
            </a:extLst>
          </p:cNvPr>
          <p:cNvSpPr/>
          <p:nvPr/>
        </p:nvSpPr>
        <p:spPr>
          <a:xfrm>
            <a:off x="4300396" y="2429"/>
            <a:ext cx="7891604" cy="298201"/>
          </a:xfrm>
          <a:prstGeom prst="rect">
            <a:avLst/>
          </a:prstGeom>
          <a:solidFill>
            <a:schemeClr val="accent3"/>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511F5F7D-5D7B-7F6D-5F34-46BFA2BC13C4}"/>
              </a:ext>
            </a:extLst>
          </p:cNvPr>
          <p:cNvSpPr/>
          <p:nvPr/>
        </p:nvSpPr>
        <p:spPr>
          <a:xfrm rot="10800000">
            <a:off x="4009925" y="2429"/>
            <a:ext cx="580942" cy="29820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654504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A picture containing landscape, fog, mist, haze&#10;&#10;Description automatically generated">
            <a:extLst>
              <a:ext uri="{FF2B5EF4-FFF2-40B4-BE49-F238E27FC236}">
                <a16:creationId xmlns:a16="http://schemas.microsoft.com/office/drawing/2014/main" id="{73D50639-36AD-FD6B-AD74-F5E9F12F31F0}"/>
              </a:ext>
            </a:extLst>
          </p:cNvPr>
          <p:cNvPicPr>
            <a:picLocks noChangeAspect="1"/>
          </p:cNvPicPr>
          <p:nvPr userDrawn="1"/>
        </p:nvPicPr>
        <p:blipFill>
          <a:blip r:embed="rId11">
            <a:alphaModFix amt="2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14703110-E20E-9596-9EF3-0639F1C794FD}"/>
              </a:ext>
            </a:extLst>
          </p:cNvPr>
          <p:cNvSpPr>
            <a:spLocks noGrp="1"/>
          </p:cNvSpPr>
          <p:nvPr>
            <p:ph type="body" idx="1"/>
          </p:nvPr>
        </p:nvSpPr>
        <p:spPr>
          <a:xfrm>
            <a:off x="838200" y="194662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descr="Color filled rectangle border">
            <a:extLst>
              <a:ext uri="{FF2B5EF4-FFF2-40B4-BE49-F238E27FC236}">
                <a16:creationId xmlns:a16="http://schemas.microsoft.com/office/drawing/2014/main" id="{471BB8D8-3144-3177-4C9B-F56240194918}"/>
              </a:ext>
            </a:extLst>
          </p:cNvPr>
          <p:cNvSpPr/>
          <p:nvPr userDrawn="1"/>
        </p:nvSpPr>
        <p:spPr>
          <a:xfrm>
            <a:off x="0" y="6511937"/>
            <a:ext cx="1929782" cy="2380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Color filled rectangle border">
            <a:extLst>
              <a:ext uri="{FF2B5EF4-FFF2-40B4-BE49-F238E27FC236}">
                <a16:creationId xmlns:a16="http://schemas.microsoft.com/office/drawing/2014/main" id="{0602BDD8-DC66-11D3-4CAA-57CED06772A8}"/>
              </a:ext>
            </a:extLst>
          </p:cNvPr>
          <p:cNvSpPr/>
          <p:nvPr userDrawn="1"/>
        </p:nvSpPr>
        <p:spPr>
          <a:xfrm>
            <a:off x="1929782" y="6511937"/>
            <a:ext cx="1929782" cy="238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Color filled rectangle border">
            <a:extLst>
              <a:ext uri="{FF2B5EF4-FFF2-40B4-BE49-F238E27FC236}">
                <a16:creationId xmlns:a16="http://schemas.microsoft.com/office/drawing/2014/main" id="{235BAA5D-D94E-01A6-796C-0525141B574C}"/>
              </a:ext>
            </a:extLst>
          </p:cNvPr>
          <p:cNvSpPr/>
          <p:nvPr userDrawn="1"/>
        </p:nvSpPr>
        <p:spPr>
          <a:xfrm>
            <a:off x="3859564" y="6511937"/>
            <a:ext cx="1929782" cy="2380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Color filled rectangle border">
            <a:extLst>
              <a:ext uri="{FF2B5EF4-FFF2-40B4-BE49-F238E27FC236}">
                <a16:creationId xmlns:a16="http://schemas.microsoft.com/office/drawing/2014/main" id="{963C7764-C7FC-CFE3-821D-F2C1DD0AE59E}"/>
              </a:ext>
            </a:extLst>
          </p:cNvPr>
          <p:cNvSpPr/>
          <p:nvPr userDrawn="1"/>
        </p:nvSpPr>
        <p:spPr>
          <a:xfrm>
            <a:off x="5789346" y="6511937"/>
            <a:ext cx="1805772" cy="2380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A1D4CDF-D2DB-A76A-6E25-57F97AEBEEF1}"/>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849381" y="6405978"/>
            <a:ext cx="4115161" cy="387527"/>
          </a:xfrm>
          <a:prstGeom prst="rect">
            <a:avLst/>
          </a:prstGeom>
        </p:spPr>
      </p:pic>
      <p:sp>
        <p:nvSpPr>
          <p:cNvPr id="17" name="Triangle 16">
            <a:extLst>
              <a:ext uri="{FF2B5EF4-FFF2-40B4-BE49-F238E27FC236}">
                <a16:creationId xmlns:a16="http://schemas.microsoft.com/office/drawing/2014/main" id="{B35D0101-D611-71FE-7DCD-C1F5C588527E}"/>
              </a:ext>
            </a:extLst>
          </p:cNvPr>
          <p:cNvSpPr/>
          <p:nvPr userDrawn="1"/>
        </p:nvSpPr>
        <p:spPr>
          <a:xfrm rot="10800000">
            <a:off x="7340855" y="6511935"/>
            <a:ext cx="508526" cy="238044"/>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Placeholder 18">
            <a:extLst>
              <a:ext uri="{FF2B5EF4-FFF2-40B4-BE49-F238E27FC236}">
                <a16:creationId xmlns:a16="http://schemas.microsoft.com/office/drawing/2014/main" id="{82EFB4DD-A515-542B-D1CC-4401BF468248}"/>
              </a:ext>
            </a:extLst>
          </p:cNvPr>
          <p:cNvSpPr>
            <a:spLocks noGrp="1"/>
          </p:cNvSpPr>
          <p:nvPr>
            <p:ph type="title"/>
          </p:nvPr>
        </p:nvSpPr>
        <p:spPr>
          <a:xfrm>
            <a:off x="838200" y="520811"/>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22" name="Rectangle 21" descr="Color filled rectangle border">
            <a:extLst>
              <a:ext uri="{FF2B5EF4-FFF2-40B4-BE49-F238E27FC236}">
                <a16:creationId xmlns:a16="http://schemas.microsoft.com/office/drawing/2014/main" id="{2411B99B-3C27-A69A-3DCA-1CF333ECE494}"/>
              </a:ext>
            </a:extLst>
          </p:cNvPr>
          <p:cNvSpPr/>
          <p:nvPr userDrawn="1"/>
        </p:nvSpPr>
        <p:spPr>
          <a:xfrm>
            <a:off x="4300396" y="2429"/>
            <a:ext cx="7891604" cy="298201"/>
          </a:xfrm>
          <a:prstGeom prst="rect">
            <a:avLst/>
          </a:prstGeom>
          <a:solidFill>
            <a:schemeClr val="accent3"/>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511F5F7D-5D7B-7F6D-5F34-46BFA2BC13C4}"/>
              </a:ext>
            </a:extLst>
          </p:cNvPr>
          <p:cNvSpPr/>
          <p:nvPr userDrawn="1"/>
        </p:nvSpPr>
        <p:spPr>
          <a:xfrm rot="10800000">
            <a:off x="4009925" y="2429"/>
            <a:ext cx="580942" cy="29820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458965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0.png"/><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1.png"/><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mailto:tstrandberg@mtpca.org" TargetMode="External"/><Relationship Id="rId2" Type="http://schemas.openxmlformats.org/officeDocument/2006/relationships/image" Target="../media/image23.jpeg"/><Relationship Id="rId1" Type="http://schemas.openxmlformats.org/officeDocument/2006/relationships/slideLayout" Target="../slideLayouts/slideLayout13.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E3639-8AB9-6530-92AF-E921E7C647BD}"/>
              </a:ext>
            </a:extLst>
          </p:cNvPr>
          <p:cNvSpPr>
            <a:spLocks noGrp="1"/>
          </p:cNvSpPr>
          <p:nvPr>
            <p:ph type="ctrTitle"/>
          </p:nvPr>
        </p:nvSpPr>
        <p:spPr>
          <a:xfrm>
            <a:off x="1524000" y="2147122"/>
            <a:ext cx="9144000" cy="2387600"/>
          </a:xfrm>
        </p:spPr>
        <p:txBody>
          <a:bodyPr>
            <a:normAutofit/>
          </a:bodyPr>
          <a:lstStyle/>
          <a:p>
            <a:r>
              <a:rPr lang="en-US" sz="4400" b="1" spc="562" dirty="0">
                <a:solidFill>
                  <a:schemeClr val="tx2"/>
                </a:solidFill>
                <a:latin typeface="Nunito Sans Bold"/>
                <a:cs typeface="Nunito Sans Bold"/>
              </a:rPr>
              <a:t>MONTHLY WEBINAR</a:t>
            </a:r>
          </a:p>
        </p:txBody>
      </p:sp>
      <p:sp>
        <p:nvSpPr>
          <p:cNvPr id="3" name="Subtitle 2">
            <a:extLst>
              <a:ext uri="{FF2B5EF4-FFF2-40B4-BE49-F238E27FC236}">
                <a16:creationId xmlns:a16="http://schemas.microsoft.com/office/drawing/2014/main" id="{189957FB-7F1B-CD5E-EB0D-0BA04C7C5C8D}"/>
              </a:ext>
            </a:extLst>
          </p:cNvPr>
          <p:cNvSpPr>
            <a:spLocks noGrp="1"/>
          </p:cNvSpPr>
          <p:nvPr>
            <p:ph type="subTitle" idx="1"/>
          </p:nvPr>
        </p:nvSpPr>
        <p:spPr>
          <a:xfrm>
            <a:off x="1524000" y="4626797"/>
            <a:ext cx="9144000" cy="1655762"/>
          </a:xfrm>
        </p:spPr>
        <p:txBody>
          <a:bodyPr/>
          <a:lstStyle/>
          <a:p>
            <a:pPr>
              <a:spcBef>
                <a:spcPct val="0"/>
              </a:spcBef>
            </a:pPr>
            <a:r>
              <a:rPr lang="en-US" sz="2476" b="1" spc="562" dirty="0">
                <a:solidFill>
                  <a:srgbClr val="667487"/>
                </a:solidFill>
                <a:latin typeface="Nunito Sans Bold"/>
                <a:cs typeface="Nunito Sans Bold"/>
              </a:rPr>
              <a:t>August 2026</a:t>
            </a:r>
          </a:p>
          <a:p>
            <a:pPr>
              <a:spcBef>
                <a:spcPct val="0"/>
              </a:spcBef>
            </a:pPr>
            <a:endParaRPr lang="en-US" sz="2476" b="1" spc="562" dirty="0">
              <a:solidFill>
                <a:srgbClr val="667487"/>
              </a:solidFill>
              <a:latin typeface="Nunito Sans Bold"/>
              <a:cs typeface="Nunito Sans Bold"/>
            </a:endParaRPr>
          </a:p>
          <a:p>
            <a:pPr>
              <a:lnSpc>
                <a:spcPct val="150000"/>
              </a:lnSpc>
              <a:spcBef>
                <a:spcPct val="0"/>
              </a:spcBef>
            </a:pPr>
            <a:r>
              <a:rPr lang="en-US" sz="1400" b="1" spc="562" dirty="0">
                <a:solidFill>
                  <a:srgbClr val="667487"/>
                </a:solidFill>
                <a:latin typeface="Nunito Sans Bold"/>
                <a:cs typeface="Nunito Sans Bold"/>
              </a:rPr>
              <a:t>Tierney Queen-Stewart</a:t>
            </a:r>
          </a:p>
          <a:p>
            <a:pPr>
              <a:lnSpc>
                <a:spcPct val="150000"/>
              </a:lnSpc>
              <a:spcBef>
                <a:spcPct val="0"/>
              </a:spcBef>
            </a:pPr>
            <a:r>
              <a:rPr lang="en-US" sz="1400" b="1" spc="562" dirty="0">
                <a:solidFill>
                  <a:srgbClr val="667487"/>
                </a:solidFill>
                <a:latin typeface="Nunito Sans Bold"/>
                <a:cs typeface="Nunito Sans Bold"/>
              </a:rPr>
              <a:t>Director of Cover Montana</a:t>
            </a:r>
          </a:p>
        </p:txBody>
      </p:sp>
      <p:pic>
        <p:nvPicPr>
          <p:cNvPr id="8" name="Picture 7" descr="A black background with blue and grey letters  AI-generated content may be incorrect.">
            <a:extLst>
              <a:ext uri="{FF2B5EF4-FFF2-40B4-BE49-F238E27FC236}">
                <a16:creationId xmlns:a16="http://schemas.microsoft.com/office/drawing/2014/main" id="{74C306BB-263D-8551-6046-64970646B0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238" y="1176829"/>
            <a:ext cx="11939524" cy="2108747"/>
          </a:xfrm>
          <a:prstGeom prst="rect">
            <a:avLst/>
          </a:prstGeom>
        </p:spPr>
      </p:pic>
    </p:spTree>
    <p:extLst>
      <p:ext uri="{BB962C8B-B14F-4D97-AF65-F5344CB8AC3E}">
        <p14:creationId xmlns:p14="http://schemas.microsoft.com/office/powerpoint/2010/main" val="730696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A52894-157A-F027-4A8F-4CCFA152962B}"/>
              </a:ext>
            </a:extLst>
          </p:cNvPr>
          <p:cNvPicPr>
            <a:picLocks noChangeAspect="1"/>
          </p:cNvPicPr>
          <p:nvPr/>
        </p:nvPicPr>
        <p:blipFill>
          <a:blip r:embed="rId3"/>
          <a:stretch>
            <a:fillRect/>
          </a:stretch>
        </p:blipFill>
        <p:spPr>
          <a:xfrm>
            <a:off x="3652318" y="1846374"/>
            <a:ext cx="7701482" cy="4351338"/>
          </a:xfrm>
          <a:prstGeom prst="rect">
            <a:avLst/>
          </a:prstGeom>
          <a:noFill/>
        </p:spPr>
      </p:pic>
      <p:pic>
        <p:nvPicPr>
          <p:cNvPr id="10" name="Content Placeholder 4" descr="A green and blue logo  Description automatically generated">
            <a:extLst>
              <a:ext uri="{FF2B5EF4-FFF2-40B4-BE49-F238E27FC236}">
                <a16:creationId xmlns:a16="http://schemas.microsoft.com/office/drawing/2014/main" id="{F210AAD5-C4ED-5B3D-44C6-A9F81898170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82867" y="376890"/>
            <a:ext cx="2814515" cy="2022977"/>
          </a:xfrm>
        </p:spPr>
      </p:pic>
      <p:sp>
        <p:nvSpPr>
          <p:cNvPr id="11" name="TextBox 10">
            <a:extLst>
              <a:ext uri="{FF2B5EF4-FFF2-40B4-BE49-F238E27FC236}">
                <a16:creationId xmlns:a16="http://schemas.microsoft.com/office/drawing/2014/main" id="{F23A1F47-FEF1-9B50-8B16-63EDCC38112E}"/>
              </a:ext>
            </a:extLst>
          </p:cNvPr>
          <p:cNvSpPr txBox="1"/>
          <p:nvPr/>
        </p:nvSpPr>
        <p:spPr>
          <a:xfrm>
            <a:off x="482866" y="4163464"/>
            <a:ext cx="2814515"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0416A"/>
                </a:solidFill>
                <a:effectLst/>
                <a:uLnTx/>
                <a:uFillTx/>
                <a:latin typeface="Open Sans" panose="020B0606030504020204" pitchFamily="34" charset="0"/>
                <a:ea typeface="+mn-ea"/>
                <a:cs typeface="+mn-cs"/>
              </a:rPr>
              <a:t>Our Mission</a:t>
            </a:r>
            <a:br>
              <a:rPr kumimoji="0" lang="en-US" sz="1800" b="0" i="0" u="none" strike="noStrike" kern="1200" cap="none" spc="0" normalizeH="0" baseline="0" noProof="0">
                <a:ln>
                  <a:noFill/>
                </a:ln>
                <a:solidFill>
                  <a:srgbClr val="000000"/>
                </a:solidFill>
                <a:effectLst/>
                <a:uLnTx/>
                <a:uFillTx/>
                <a:latin typeface="Corbel" panose="020B0503020204020204"/>
                <a:ea typeface="+mn-ea"/>
                <a:cs typeface="+mn-cs"/>
              </a:rPr>
            </a:br>
            <a:r>
              <a:rPr kumimoji="0" lang="en-US" sz="1800" b="0" i="0" u="none" strike="noStrike" kern="1200" cap="none" spc="0" normalizeH="0" baseline="0" noProof="0">
                <a:ln>
                  <a:noFill/>
                </a:ln>
                <a:solidFill>
                  <a:srgbClr val="10416A"/>
                </a:solidFill>
                <a:effectLst/>
                <a:uLnTx/>
                <a:uFillTx/>
                <a:latin typeface="Open Sans" panose="020B0606030504020204" pitchFamily="34" charset="0"/>
                <a:ea typeface="+mn-ea"/>
                <a:cs typeface="+mn-cs"/>
              </a:rPr>
              <a:t>is to promote integrated primary healthcare to achieve health and well-being for Montanans.  </a:t>
            </a: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044224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14791E-CD86-CB5A-E6DE-72C9A0F4DCED}"/>
              </a:ext>
            </a:extLst>
          </p:cNvPr>
          <p:cNvSpPr>
            <a:spLocks noGrp="1"/>
          </p:cNvSpPr>
          <p:nvPr>
            <p:ph type="title"/>
          </p:nvPr>
        </p:nvSpPr>
        <p:spPr>
          <a:xfrm>
            <a:off x="838200" y="520811"/>
            <a:ext cx="10515600" cy="1325563"/>
          </a:xfrm>
        </p:spPr>
        <p:txBody>
          <a:bodyPr anchor="ctr">
            <a:normAutofit/>
          </a:bodyPr>
          <a:lstStyle/>
          <a:p>
            <a:r>
              <a:rPr lang="en-US" dirty="0"/>
              <a:t>Agenda </a:t>
            </a:r>
          </a:p>
        </p:txBody>
      </p:sp>
      <p:graphicFrame>
        <p:nvGraphicFramePr>
          <p:cNvPr id="5" name="Content Placeholder 1">
            <a:extLst>
              <a:ext uri="{FF2B5EF4-FFF2-40B4-BE49-F238E27FC236}">
                <a16:creationId xmlns:a16="http://schemas.microsoft.com/office/drawing/2014/main" id="{12360575-8418-3D26-C0A8-DE18B33E1B92}"/>
              </a:ext>
            </a:extLst>
          </p:cNvPr>
          <p:cNvGraphicFramePr>
            <a:graphicFrameLocks noGrp="1"/>
          </p:cNvGraphicFramePr>
          <p:nvPr>
            <p:ph idx="1"/>
            <p:extLst>
              <p:ext uri="{D42A27DB-BD31-4B8C-83A1-F6EECF244321}">
                <p14:modId xmlns:p14="http://schemas.microsoft.com/office/powerpoint/2010/main" val="2903709252"/>
              </p:ext>
            </p:extLst>
          </p:nvPr>
        </p:nvGraphicFramePr>
        <p:xfrm>
          <a:off x="838200" y="1727164"/>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55476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BD1A01-A4D8-C815-0B0B-9AFB896CA5C6}"/>
              </a:ext>
            </a:extLst>
          </p:cNvPr>
          <p:cNvSpPr>
            <a:spLocks noGrp="1"/>
          </p:cNvSpPr>
          <p:nvPr>
            <p:ph type="title"/>
          </p:nvPr>
        </p:nvSpPr>
        <p:spPr>
          <a:xfrm>
            <a:off x="711233" y="542777"/>
            <a:ext cx="10515600" cy="1325563"/>
          </a:xfrm>
        </p:spPr>
        <p:txBody>
          <a:bodyPr anchor="ctr">
            <a:normAutofit/>
          </a:bodyPr>
          <a:lstStyle/>
          <a:p>
            <a:r>
              <a:rPr lang="en-US" dirty="0"/>
              <a:t>Annual Summit – Save the Date </a:t>
            </a:r>
          </a:p>
        </p:txBody>
      </p:sp>
      <p:pic>
        <p:nvPicPr>
          <p:cNvPr id="7" name="Content Placeholder 6">
            <a:extLst>
              <a:ext uri="{FF2B5EF4-FFF2-40B4-BE49-F238E27FC236}">
                <a16:creationId xmlns:a16="http://schemas.microsoft.com/office/drawing/2014/main" id="{68C33B06-C728-9ADC-3F0A-9AD57C3ACF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312" y="1647476"/>
            <a:ext cx="11517442" cy="4479004"/>
          </a:xfrm>
          <a:prstGeom prst="rect">
            <a:avLst/>
          </a:prstGeom>
        </p:spPr>
      </p:pic>
      <p:sp>
        <p:nvSpPr>
          <p:cNvPr id="8" name="Speech Bubble: Oval 7">
            <a:extLst>
              <a:ext uri="{FF2B5EF4-FFF2-40B4-BE49-F238E27FC236}">
                <a16:creationId xmlns:a16="http://schemas.microsoft.com/office/drawing/2014/main" id="{C9753CD5-40EB-8D42-06BC-4B5D5318BB86}"/>
              </a:ext>
            </a:extLst>
          </p:cNvPr>
          <p:cNvSpPr/>
          <p:nvPr/>
        </p:nvSpPr>
        <p:spPr>
          <a:xfrm>
            <a:off x="9299448" y="1205559"/>
            <a:ext cx="2755392" cy="1668517"/>
          </a:xfrm>
          <a:prstGeom prst="wedgeEllipseCallout">
            <a:avLst>
              <a:gd name="adj1" fmla="val 59477"/>
              <a:gd name="adj2" fmla="val 88091"/>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Registration available – agenda and session details coming soon!</a:t>
            </a:r>
          </a:p>
        </p:txBody>
      </p:sp>
    </p:spTree>
    <p:extLst>
      <p:ext uri="{BB962C8B-B14F-4D97-AF65-F5344CB8AC3E}">
        <p14:creationId xmlns:p14="http://schemas.microsoft.com/office/powerpoint/2010/main" val="685665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636483-B1F6-61B5-F024-F27BAF0C46E9}"/>
              </a:ext>
            </a:extLst>
          </p:cNvPr>
          <p:cNvSpPr>
            <a:spLocks noGrp="1"/>
          </p:cNvSpPr>
          <p:nvPr>
            <p:ph type="title"/>
          </p:nvPr>
        </p:nvSpPr>
        <p:spPr/>
        <p:txBody>
          <a:bodyPr/>
          <a:lstStyle/>
          <a:p>
            <a:r>
              <a:rPr lang="en-US" dirty="0"/>
              <a:t>Marketplace Plans and Rate Filings</a:t>
            </a:r>
          </a:p>
        </p:txBody>
      </p:sp>
      <p:sp>
        <p:nvSpPr>
          <p:cNvPr id="2" name="Content Placeholder 1">
            <a:extLst>
              <a:ext uri="{FF2B5EF4-FFF2-40B4-BE49-F238E27FC236}">
                <a16:creationId xmlns:a16="http://schemas.microsoft.com/office/drawing/2014/main" id="{9E281BB5-F3B6-36F3-709E-44B1FEDA5A69}"/>
              </a:ext>
            </a:extLst>
          </p:cNvPr>
          <p:cNvSpPr>
            <a:spLocks noGrp="1"/>
          </p:cNvSpPr>
          <p:nvPr>
            <p:ph sz="half" idx="1"/>
          </p:nvPr>
        </p:nvSpPr>
        <p:spPr/>
        <p:txBody>
          <a:bodyPr/>
          <a:lstStyle/>
          <a:p>
            <a:pPr marL="0" indent="0">
              <a:buNone/>
            </a:pPr>
            <a:r>
              <a:rPr lang="en-US" b="1" dirty="0"/>
              <a:t>Mountain Health Coop</a:t>
            </a:r>
            <a:endParaRPr lang="en-US" dirty="0"/>
          </a:p>
          <a:p>
            <a:pPr>
              <a:lnSpc>
                <a:spcPct val="150000"/>
              </a:lnSpc>
            </a:pPr>
            <a:r>
              <a:rPr lang="en-US" dirty="0"/>
              <a:t>Connected Care* – 28.88%</a:t>
            </a:r>
          </a:p>
          <a:p>
            <a:pPr>
              <a:lnSpc>
                <a:spcPct val="150000"/>
              </a:lnSpc>
            </a:pPr>
            <a:r>
              <a:rPr lang="en-US" dirty="0"/>
              <a:t>Rocky Mountain – 16.45%</a:t>
            </a:r>
          </a:p>
          <a:p>
            <a:pPr marL="0" indent="0">
              <a:lnSpc>
                <a:spcPct val="150000"/>
              </a:lnSpc>
              <a:buNone/>
            </a:pPr>
            <a:r>
              <a:rPr lang="en-US" sz="1600" dirty="0"/>
              <a:t>*29 / 276 national highest rate increase requested</a:t>
            </a:r>
          </a:p>
        </p:txBody>
      </p:sp>
      <p:sp>
        <p:nvSpPr>
          <p:cNvPr id="4" name="Content Placeholder 3">
            <a:extLst>
              <a:ext uri="{FF2B5EF4-FFF2-40B4-BE49-F238E27FC236}">
                <a16:creationId xmlns:a16="http://schemas.microsoft.com/office/drawing/2014/main" id="{E814F8CF-3C54-D6AB-93D1-17D00C08334A}"/>
              </a:ext>
            </a:extLst>
          </p:cNvPr>
          <p:cNvSpPr>
            <a:spLocks noGrp="1"/>
          </p:cNvSpPr>
          <p:nvPr>
            <p:ph sz="half" idx="2"/>
          </p:nvPr>
        </p:nvSpPr>
        <p:spPr/>
        <p:txBody>
          <a:bodyPr/>
          <a:lstStyle/>
          <a:p>
            <a:pPr marL="0" indent="0">
              <a:buNone/>
            </a:pPr>
            <a:r>
              <a:rPr lang="en-US" b="1" dirty="0"/>
              <a:t>Blue Cross Blue Sheild</a:t>
            </a:r>
            <a:endParaRPr lang="en-US" dirty="0"/>
          </a:p>
          <a:p>
            <a:pPr>
              <a:lnSpc>
                <a:spcPct val="150000"/>
              </a:lnSpc>
            </a:pPr>
            <a:r>
              <a:rPr lang="en-US" dirty="0"/>
              <a:t>Blue Preferred PPO – 16.23%</a:t>
            </a:r>
          </a:p>
          <a:p>
            <a:pPr>
              <a:lnSpc>
                <a:spcPct val="150000"/>
              </a:lnSpc>
            </a:pPr>
            <a:r>
              <a:rPr lang="en-US" dirty="0"/>
              <a:t>Blue Focus POS* – 26.20%</a:t>
            </a:r>
          </a:p>
          <a:p>
            <a:pPr marL="0" indent="0">
              <a:lnSpc>
                <a:spcPct val="150000"/>
              </a:lnSpc>
              <a:buNone/>
            </a:pPr>
            <a:r>
              <a:rPr lang="en-US" sz="1600" dirty="0"/>
              <a:t>*75 / 276 national highest rate increase requested</a:t>
            </a:r>
          </a:p>
          <a:p>
            <a:pPr>
              <a:lnSpc>
                <a:spcPct val="150000"/>
              </a:lnSpc>
            </a:pPr>
            <a:endParaRPr lang="en-US" dirty="0"/>
          </a:p>
        </p:txBody>
      </p:sp>
      <p:pic>
        <p:nvPicPr>
          <p:cNvPr id="12" name="Picture 11">
            <a:extLst>
              <a:ext uri="{FF2B5EF4-FFF2-40B4-BE49-F238E27FC236}">
                <a16:creationId xmlns:a16="http://schemas.microsoft.com/office/drawing/2014/main" id="{5E221868-32D3-2401-AF41-204E757A575E}"/>
              </a:ext>
            </a:extLst>
          </p:cNvPr>
          <p:cNvPicPr>
            <a:picLocks noChangeAspect="1"/>
          </p:cNvPicPr>
          <p:nvPr/>
        </p:nvPicPr>
        <p:blipFill>
          <a:blip r:embed="rId3"/>
          <a:stretch>
            <a:fillRect/>
          </a:stretch>
        </p:blipFill>
        <p:spPr>
          <a:xfrm>
            <a:off x="1160618" y="4581144"/>
            <a:ext cx="9870764" cy="1436079"/>
          </a:xfrm>
          <a:prstGeom prst="rect">
            <a:avLst/>
          </a:prstGeom>
        </p:spPr>
      </p:pic>
    </p:spTree>
    <p:extLst>
      <p:ext uri="{BB962C8B-B14F-4D97-AF65-F5344CB8AC3E}">
        <p14:creationId xmlns:p14="http://schemas.microsoft.com/office/powerpoint/2010/main" val="4165645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5D8A33-73DC-EC64-C400-09529A161D26}"/>
              </a:ext>
            </a:extLst>
          </p:cNvPr>
          <p:cNvSpPr>
            <a:spLocks noGrp="1"/>
          </p:cNvSpPr>
          <p:nvPr>
            <p:ph type="title"/>
          </p:nvPr>
        </p:nvSpPr>
        <p:spPr>
          <a:xfrm>
            <a:off x="0" y="1709738"/>
            <a:ext cx="12192000" cy="2852737"/>
          </a:xfrm>
          <a:solidFill>
            <a:schemeClr val="tx2"/>
          </a:solidFill>
        </p:spPr>
        <p:txBody>
          <a:bodyPr/>
          <a:lstStyle/>
          <a:p>
            <a:r>
              <a:rPr lang="en-US" dirty="0">
                <a:solidFill>
                  <a:schemeClr val="bg1"/>
                </a:solidFill>
              </a:rPr>
              <a:t> Medicaid Updates</a:t>
            </a:r>
          </a:p>
        </p:txBody>
      </p:sp>
    </p:spTree>
    <p:extLst>
      <p:ext uri="{BB962C8B-B14F-4D97-AF65-F5344CB8AC3E}">
        <p14:creationId xmlns:p14="http://schemas.microsoft.com/office/powerpoint/2010/main" val="3278019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33C9D4-05B0-699E-70E3-2914ADEC676C}"/>
              </a:ext>
            </a:extLst>
          </p:cNvPr>
          <p:cNvSpPr>
            <a:spLocks noGrp="1"/>
          </p:cNvSpPr>
          <p:nvPr>
            <p:ph type="title"/>
          </p:nvPr>
        </p:nvSpPr>
        <p:spPr>
          <a:xfrm>
            <a:off x="838200" y="848618"/>
            <a:ext cx="10515600" cy="1325563"/>
          </a:xfrm>
        </p:spPr>
        <p:txBody>
          <a:bodyPr/>
          <a:lstStyle/>
          <a:p>
            <a:r>
              <a:rPr lang="en-US" dirty="0"/>
              <a:t>Medicaid and the FFM </a:t>
            </a:r>
          </a:p>
        </p:txBody>
      </p:sp>
      <p:sp>
        <p:nvSpPr>
          <p:cNvPr id="10" name="Step 1 Box" descr="Step 1: Screen financial eligibility for the Medicaid Expansion group, ages 19 to 64 and income up to 138 percent of the federal poverty level"/>
          <p:cNvSpPr/>
          <p:nvPr/>
        </p:nvSpPr>
        <p:spPr>
          <a:xfrm>
            <a:off x="838200" y="2603400"/>
            <a:ext cx="2743200" cy="2743200"/>
          </a:xfrm>
          <a:prstGeom prst="roundRect">
            <a:avLst>
              <a:gd name="adj" fmla="val 6000"/>
            </a:avLst>
          </a:prstGeom>
          <a:solidFill>
            <a:srgbClr val="104169"/>
          </a:solidFill>
          <a:ln>
            <a:noFill/>
          </a:ln>
        </p:spPr>
        <p:txBody>
          <a:bodyPr wrap="square" lIns="137160" tIns="137160" rIns="137160" bIns="137160" rtlCol="0" anchor="ctr">
            <a:normAutofit/>
          </a:bodyPr>
          <a:lstStyle/>
          <a:p>
            <a:pPr algn="l"/>
            <a:r>
              <a:rPr lang="en-US" sz="2200" b="1" dirty="0">
                <a:solidFill>
                  <a:srgbClr val="9CCD60"/>
                </a:solidFill>
              </a:rPr>
              <a:t>Now – Oct. 1 </a:t>
            </a:r>
          </a:p>
          <a:p>
            <a:pPr algn="l"/>
            <a:endParaRPr lang="en-US" sz="2000" b="1" dirty="0">
              <a:solidFill>
                <a:srgbClr val="9CCD60"/>
              </a:solidFill>
            </a:endParaRPr>
          </a:p>
          <a:p>
            <a:pPr algn="l"/>
            <a:r>
              <a:rPr lang="en-US" sz="1900" b="1" dirty="0">
                <a:solidFill>
                  <a:srgbClr val="FFFFFF"/>
                </a:solidFill>
              </a:rPr>
              <a:t>CE not assessed for Medicaid applications through the FFM</a:t>
            </a:r>
          </a:p>
        </p:txBody>
      </p:sp>
      <p:sp>
        <p:nvSpPr>
          <p:cNvPr id="11" name="Step 2 Box" descr="Step 2: Assess community engagement, where the applicant attests to an exclusion or to completing 80 hours of qualifying activities in the prior month"/>
          <p:cNvSpPr/>
          <p:nvPr/>
        </p:nvSpPr>
        <p:spPr>
          <a:xfrm>
            <a:off x="4724400" y="2603400"/>
            <a:ext cx="2743200" cy="2743200"/>
          </a:xfrm>
          <a:prstGeom prst="roundRect">
            <a:avLst>
              <a:gd name="adj" fmla="val 6000"/>
            </a:avLst>
          </a:prstGeom>
          <a:solidFill>
            <a:srgbClr val="0F687F"/>
          </a:solidFill>
          <a:ln>
            <a:noFill/>
          </a:ln>
        </p:spPr>
        <p:txBody>
          <a:bodyPr wrap="square" lIns="137160" tIns="137160" rIns="137160" bIns="137160" rtlCol="0" anchor="ctr">
            <a:normAutofit/>
          </a:bodyPr>
          <a:lstStyle/>
          <a:p>
            <a:pPr algn="l"/>
            <a:r>
              <a:rPr lang="en-US" sz="2000" b="1" dirty="0">
                <a:solidFill>
                  <a:srgbClr val="9CCD60"/>
                </a:solidFill>
              </a:rPr>
              <a:t>Oct. 1 – Jan. 1</a:t>
            </a:r>
          </a:p>
          <a:p>
            <a:pPr algn="l"/>
            <a:endParaRPr lang="en-US" b="1" dirty="0">
              <a:solidFill>
                <a:srgbClr val="FFFFFF"/>
              </a:solidFill>
            </a:endParaRPr>
          </a:p>
          <a:p>
            <a:pPr algn="l"/>
            <a:r>
              <a:rPr lang="en-US" b="1" dirty="0">
                <a:solidFill>
                  <a:srgbClr val="FFFFFF"/>
                </a:solidFill>
              </a:rPr>
              <a:t>No change to FFM application, assess CE after application transfer</a:t>
            </a:r>
          </a:p>
          <a:p>
            <a:pPr algn="l"/>
            <a:endParaRPr lang="en-US" sz="1200" dirty="0">
              <a:solidFill>
                <a:srgbClr val="FFFFFF"/>
              </a:solidFill>
            </a:endParaRPr>
          </a:p>
        </p:txBody>
      </p:sp>
      <p:sp>
        <p:nvSpPr>
          <p:cNvPr id="12" name="Step 3 Box" descr="Step 3: Process the presumptive eligibility determination if the applicant is compliant and meets all other criteria"/>
          <p:cNvSpPr/>
          <p:nvPr/>
        </p:nvSpPr>
        <p:spPr>
          <a:xfrm>
            <a:off x="8723376" y="2603400"/>
            <a:ext cx="2743200" cy="2743200"/>
          </a:xfrm>
          <a:prstGeom prst="roundRect">
            <a:avLst>
              <a:gd name="adj" fmla="val 6000"/>
            </a:avLst>
          </a:prstGeom>
          <a:solidFill>
            <a:srgbClr val="26A3AB"/>
          </a:solidFill>
          <a:ln>
            <a:noFill/>
          </a:ln>
        </p:spPr>
        <p:txBody>
          <a:bodyPr wrap="square" lIns="137160" tIns="137160" rIns="137160" bIns="137160" rtlCol="0" anchor="ctr">
            <a:normAutofit/>
          </a:bodyPr>
          <a:lstStyle/>
          <a:p>
            <a:pPr algn="l"/>
            <a:r>
              <a:rPr lang="en-US" sz="2000" b="1" dirty="0">
                <a:solidFill>
                  <a:srgbClr val="9CCD60"/>
                </a:solidFill>
              </a:rPr>
              <a:t>Starting Jan. 1 </a:t>
            </a:r>
          </a:p>
          <a:p>
            <a:pPr algn="l"/>
            <a:endParaRPr lang="en-US" sz="2000" b="1" dirty="0">
              <a:solidFill>
                <a:srgbClr val="104169"/>
              </a:solidFill>
            </a:endParaRPr>
          </a:p>
          <a:p>
            <a:pPr algn="l"/>
            <a:r>
              <a:rPr lang="en-US" b="1" dirty="0">
                <a:solidFill>
                  <a:srgbClr val="FFFFFF"/>
                </a:solidFill>
              </a:rPr>
              <a:t>CE integrated into FFM application and determinations</a:t>
            </a:r>
            <a:endParaRPr lang="en-US" sz="1200" dirty="0">
              <a:solidFill>
                <a:srgbClr val="FFFFFF"/>
              </a:solidFill>
            </a:endParaRPr>
          </a:p>
        </p:txBody>
      </p:sp>
      <p:sp>
        <p:nvSpPr>
          <p:cNvPr id="14" name="Arrow 1">
            <a:extLst>
              <a:ext uri="{C183D7F6-B498-43B3-948B-1728B52AA6E4}">
                <adec:decorative xmlns:adec="http://schemas.microsoft.com/office/drawing/2017/decorative" val="1"/>
              </a:ext>
            </a:extLst>
          </p:cNvPr>
          <p:cNvSpPr/>
          <p:nvPr/>
        </p:nvSpPr>
        <p:spPr>
          <a:xfrm>
            <a:off x="3872816" y="3975000"/>
            <a:ext cx="370000" cy="300000"/>
          </a:xfrm>
          <a:prstGeom prst="rightArrow">
            <a:avLst/>
          </a:prstGeom>
          <a:solidFill>
            <a:srgbClr val="9CCD60"/>
          </a:solidFill>
          <a:ln>
            <a:noFill/>
          </a:ln>
        </p:spPr>
        <p:txBody>
          <a:bodyPr rtlCol="0" anchor="ctr"/>
          <a:lstStyle/>
          <a:p>
            <a:endParaRPr lang="en-US" dirty="0"/>
          </a:p>
        </p:txBody>
      </p:sp>
      <p:sp>
        <p:nvSpPr>
          <p:cNvPr id="15" name="Arrow 2">
            <a:extLst>
              <a:ext uri="{C183D7F6-B498-43B3-948B-1728B52AA6E4}">
                <adec:decorative xmlns:adec="http://schemas.microsoft.com/office/drawing/2017/decorative" val="1"/>
              </a:ext>
            </a:extLst>
          </p:cNvPr>
          <p:cNvSpPr/>
          <p:nvPr/>
        </p:nvSpPr>
        <p:spPr>
          <a:xfrm>
            <a:off x="7889152" y="3975000"/>
            <a:ext cx="370000" cy="300000"/>
          </a:xfrm>
          <a:prstGeom prst="rightArrow">
            <a:avLst/>
          </a:prstGeom>
          <a:solidFill>
            <a:srgbClr val="9CCD60"/>
          </a:solidFill>
          <a:ln>
            <a:noFill/>
          </a:ln>
        </p:spPr>
        <p:txBody>
          <a:bodyPr rtlCol="0" anchor="ctr"/>
          <a:lstStyle/>
          <a:p>
            <a:endParaRPr lang="en-US"/>
          </a:p>
        </p:txBody>
      </p:sp>
    </p:spTree>
    <p:extLst>
      <p:ext uri="{BB962C8B-B14F-4D97-AF65-F5344CB8AC3E}">
        <p14:creationId xmlns:p14="http://schemas.microsoft.com/office/powerpoint/2010/main" val="63739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CCF22F-9C29-C892-805D-AE3B4142D909}"/>
              </a:ext>
            </a:extLst>
          </p:cNvPr>
          <p:cNvSpPr>
            <a:spLocks noGrp="1"/>
          </p:cNvSpPr>
          <p:nvPr>
            <p:ph type="title"/>
          </p:nvPr>
        </p:nvSpPr>
        <p:spPr/>
        <p:txBody>
          <a:bodyPr>
            <a:normAutofit/>
          </a:bodyPr>
          <a:lstStyle/>
          <a:p>
            <a:r>
              <a:rPr lang="en-US" sz="4000" dirty="0"/>
              <a:t>New DPHHS Information on HR1 Policies</a:t>
            </a:r>
          </a:p>
        </p:txBody>
      </p:sp>
      <p:graphicFrame>
        <p:nvGraphicFramePr>
          <p:cNvPr id="9" name="Content Placeholder 8">
            <a:extLst>
              <a:ext uri="{FF2B5EF4-FFF2-40B4-BE49-F238E27FC236}">
                <a16:creationId xmlns:a16="http://schemas.microsoft.com/office/drawing/2014/main" id="{6544DD6A-CBDA-415B-8700-130905127248}"/>
              </a:ext>
            </a:extLst>
          </p:cNvPr>
          <p:cNvGraphicFramePr>
            <a:graphicFrameLocks noGrp="1"/>
          </p:cNvGraphicFramePr>
          <p:nvPr>
            <p:ph idx="1"/>
            <p:extLst>
              <p:ext uri="{D42A27DB-BD31-4B8C-83A1-F6EECF244321}">
                <p14:modId xmlns:p14="http://schemas.microsoft.com/office/powerpoint/2010/main" val="32306906"/>
              </p:ext>
            </p:extLst>
          </p:nvPr>
        </p:nvGraphicFramePr>
        <p:xfrm>
          <a:off x="838200" y="162623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1616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55A6CF0F-E6AD-340A-8DB4-6814866885ED}"/>
              </a:ext>
            </a:extLst>
          </p:cNvPr>
          <p:cNvGraphicFramePr>
            <a:graphicFrameLocks noGrp="1"/>
          </p:cNvGraphicFramePr>
          <p:nvPr>
            <p:ph idx="1"/>
            <p:extLst>
              <p:ext uri="{D42A27DB-BD31-4B8C-83A1-F6EECF244321}">
                <p14:modId xmlns:p14="http://schemas.microsoft.com/office/powerpoint/2010/main" val="3796206003"/>
              </p:ext>
            </p:extLst>
          </p:nvPr>
        </p:nvGraphicFramePr>
        <p:xfrm>
          <a:off x="838200" y="194627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F45EBA51-AC53-12F1-0DE9-E55FDB1CE227}"/>
              </a:ext>
            </a:extLst>
          </p:cNvPr>
          <p:cNvSpPr>
            <a:spLocks noGrp="1"/>
          </p:cNvSpPr>
          <p:nvPr>
            <p:ph type="title"/>
          </p:nvPr>
        </p:nvSpPr>
        <p:spPr>
          <a:xfrm>
            <a:off x="838200" y="620712"/>
            <a:ext cx="10515600" cy="1325563"/>
          </a:xfrm>
        </p:spPr>
        <p:txBody>
          <a:bodyPr/>
          <a:lstStyle/>
          <a:p>
            <a:r>
              <a:rPr lang="en-US" dirty="0"/>
              <a:t>DPHHS Forms and Process Updates</a:t>
            </a:r>
          </a:p>
        </p:txBody>
      </p:sp>
    </p:spTree>
    <p:extLst>
      <p:ext uri="{BB962C8B-B14F-4D97-AF65-F5344CB8AC3E}">
        <p14:creationId xmlns:p14="http://schemas.microsoft.com/office/powerpoint/2010/main" val="4010869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D0D0D5-FD88-2BF9-23B2-17D1782206D7}"/>
              </a:ext>
            </a:extLst>
          </p:cNvPr>
          <p:cNvSpPr>
            <a:spLocks noGrp="1"/>
          </p:cNvSpPr>
          <p:nvPr>
            <p:ph type="title"/>
          </p:nvPr>
        </p:nvSpPr>
        <p:spPr>
          <a:xfrm>
            <a:off x="838200" y="520811"/>
            <a:ext cx="10515600" cy="1325563"/>
          </a:xfrm>
        </p:spPr>
        <p:txBody>
          <a:bodyPr anchor="ctr">
            <a:normAutofit/>
          </a:bodyPr>
          <a:lstStyle/>
          <a:p>
            <a:r>
              <a:rPr lang="en-US" dirty="0"/>
              <a:t>Primary Care Montana (PCMT)</a:t>
            </a:r>
          </a:p>
        </p:txBody>
      </p:sp>
      <p:graphicFrame>
        <p:nvGraphicFramePr>
          <p:cNvPr id="5" name="Content Placeholder 1">
            <a:extLst>
              <a:ext uri="{FF2B5EF4-FFF2-40B4-BE49-F238E27FC236}">
                <a16:creationId xmlns:a16="http://schemas.microsoft.com/office/drawing/2014/main" id="{62498B5C-8B57-A37B-E62A-5DFA2D3F6F02}"/>
              </a:ext>
            </a:extLst>
          </p:cNvPr>
          <p:cNvGraphicFramePr>
            <a:graphicFrameLocks noGrp="1"/>
          </p:cNvGraphicFramePr>
          <p:nvPr>
            <p:ph idx="1"/>
            <p:extLst>
              <p:ext uri="{D42A27DB-BD31-4B8C-83A1-F6EECF244321}">
                <p14:modId xmlns:p14="http://schemas.microsoft.com/office/powerpoint/2010/main" val="333326627"/>
              </p:ext>
            </p:extLst>
          </p:nvPr>
        </p:nvGraphicFramePr>
        <p:xfrm>
          <a:off x="838200" y="194662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peech Bubble: Oval 3">
            <a:extLst>
              <a:ext uri="{FF2B5EF4-FFF2-40B4-BE49-F238E27FC236}">
                <a16:creationId xmlns:a16="http://schemas.microsoft.com/office/drawing/2014/main" id="{CDDB3577-67CC-0CC8-D49E-21F79DB0EEAB}"/>
              </a:ext>
            </a:extLst>
          </p:cNvPr>
          <p:cNvSpPr/>
          <p:nvPr/>
        </p:nvSpPr>
        <p:spPr>
          <a:xfrm>
            <a:off x="9456156" y="1205559"/>
            <a:ext cx="2598684" cy="1668517"/>
          </a:xfrm>
          <a:prstGeom prst="wedgeEllipseCallout">
            <a:avLst>
              <a:gd name="adj1" fmla="val 59477"/>
              <a:gd name="adj2" fmla="val 88091"/>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If members want to retain their PCP from Passport, no action required</a:t>
            </a:r>
          </a:p>
        </p:txBody>
      </p:sp>
    </p:spTree>
    <p:extLst>
      <p:ext uri="{BB962C8B-B14F-4D97-AF65-F5344CB8AC3E}">
        <p14:creationId xmlns:p14="http://schemas.microsoft.com/office/powerpoint/2010/main" val="254461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DB7BD4-A3F5-8A15-B647-DB20E483718E}"/>
              </a:ext>
            </a:extLst>
          </p:cNvPr>
          <p:cNvSpPr>
            <a:spLocks noGrp="1"/>
          </p:cNvSpPr>
          <p:nvPr>
            <p:ph type="title"/>
          </p:nvPr>
        </p:nvSpPr>
        <p:spPr>
          <a:xfrm>
            <a:off x="838200" y="200533"/>
            <a:ext cx="10515600" cy="1325563"/>
          </a:xfrm>
        </p:spPr>
        <p:txBody>
          <a:bodyPr>
            <a:normAutofit/>
          </a:bodyPr>
          <a:lstStyle/>
          <a:p>
            <a:r>
              <a:rPr lang="en-US" sz="4000" dirty="0"/>
              <a:t>ICAP Portal &amp; Member Resources</a:t>
            </a:r>
          </a:p>
        </p:txBody>
      </p:sp>
      <p:pic>
        <p:nvPicPr>
          <p:cNvPr id="10" name="Content Placeholder 9">
            <a:extLst>
              <a:ext uri="{FF2B5EF4-FFF2-40B4-BE49-F238E27FC236}">
                <a16:creationId xmlns:a16="http://schemas.microsoft.com/office/drawing/2014/main" id="{8D80BF14-EB79-B3E5-8367-D8B4FC1CD537}"/>
              </a:ext>
            </a:extLst>
          </p:cNvPr>
          <p:cNvPicPr>
            <a:picLocks noGrp="1" noChangeAspect="1"/>
          </p:cNvPicPr>
          <p:nvPr>
            <p:ph sz="half" idx="2"/>
          </p:nvPr>
        </p:nvPicPr>
        <p:blipFill>
          <a:blip r:embed="rId2"/>
          <a:stretch>
            <a:fillRect/>
          </a:stretch>
        </p:blipFill>
        <p:spPr>
          <a:xfrm>
            <a:off x="422994" y="1252201"/>
            <a:ext cx="6994427" cy="4188491"/>
          </a:xfrm>
          <a:prstGeom prst="rect">
            <a:avLst/>
          </a:prstGeom>
        </p:spPr>
      </p:pic>
      <p:pic>
        <p:nvPicPr>
          <p:cNvPr id="8" name="Content Placeholder 7">
            <a:extLst>
              <a:ext uri="{FF2B5EF4-FFF2-40B4-BE49-F238E27FC236}">
                <a16:creationId xmlns:a16="http://schemas.microsoft.com/office/drawing/2014/main" id="{1436FEE2-B356-85A4-397B-240E11EDB0DB}"/>
              </a:ext>
            </a:extLst>
          </p:cNvPr>
          <p:cNvPicPr>
            <a:picLocks noGrp="1" noChangeAspect="1"/>
          </p:cNvPicPr>
          <p:nvPr>
            <p:ph sz="half" idx="1"/>
          </p:nvPr>
        </p:nvPicPr>
        <p:blipFill>
          <a:blip r:embed="rId3"/>
          <a:stretch>
            <a:fillRect/>
          </a:stretch>
        </p:blipFill>
        <p:spPr>
          <a:xfrm>
            <a:off x="6769912" y="3995929"/>
            <a:ext cx="4890564" cy="2404872"/>
          </a:xfrm>
          <a:prstGeom prst="rect">
            <a:avLst/>
          </a:prstGeom>
        </p:spPr>
      </p:pic>
      <p:sp>
        <p:nvSpPr>
          <p:cNvPr id="11" name="Speech Bubble: Oval 10">
            <a:extLst>
              <a:ext uri="{FF2B5EF4-FFF2-40B4-BE49-F238E27FC236}">
                <a16:creationId xmlns:a16="http://schemas.microsoft.com/office/drawing/2014/main" id="{7DD8E7A6-04C1-988D-CF7A-466AF76F4C90}"/>
              </a:ext>
            </a:extLst>
          </p:cNvPr>
          <p:cNvSpPr/>
          <p:nvPr/>
        </p:nvSpPr>
        <p:spPr>
          <a:xfrm>
            <a:off x="7813963" y="1586806"/>
            <a:ext cx="3677458" cy="1668517"/>
          </a:xfrm>
          <a:prstGeom prst="wedgeEllipseCallout">
            <a:avLst>
              <a:gd name="adj1" fmla="val 59477"/>
              <a:gd name="adj2" fmla="val 88091"/>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PCMT and member questions directed to Member Benefits line not the PAHL</a:t>
            </a:r>
          </a:p>
        </p:txBody>
      </p:sp>
    </p:spTree>
    <p:extLst>
      <p:ext uri="{BB962C8B-B14F-4D97-AF65-F5344CB8AC3E}">
        <p14:creationId xmlns:p14="http://schemas.microsoft.com/office/powerpoint/2010/main" val="67756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CE4A0D-CDA5-924E-BFD0-F688B58AABB3}"/>
              </a:ext>
            </a:extLst>
          </p:cNvPr>
          <p:cNvSpPr>
            <a:spLocks noGrp="1"/>
          </p:cNvSpPr>
          <p:nvPr>
            <p:ph type="title"/>
          </p:nvPr>
        </p:nvSpPr>
        <p:spPr>
          <a:xfrm>
            <a:off x="838200" y="365125"/>
            <a:ext cx="10515600" cy="1325563"/>
          </a:xfrm>
        </p:spPr>
        <p:txBody>
          <a:bodyPr anchor="ctr">
            <a:normAutofit/>
          </a:bodyPr>
          <a:lstStyle/>
          <a:p>
            <a:r>
              <a:rPr lang="en-US" dirty="0"/>
              <a:t>Community Assister Portal Reminders</a:t>
            </a:r>
          </a:p>
        </p:txBody>
      </p:sp>
      <p:sp>
        <p:nvSpPr>
          <p:cNvPr id="11" name="Content Placeholder 10">
            <a:extLst>
              <a:ext uri="{FF2B5EF4-FFF2-40B4-BE49-F238E27FC236}">
                <a16:creationId xmlns:a16="http://schemas.microsoft.com/office/drawing/2014/main" id="{558F33C9-5BD8-450A-E7D2-73202B6EB292}"/>
              </a:ext>
            </a:extLst>
          </p:cNvPr>
          <p:cNvSpPr>
            <a:spLocks noGrp="1"/>
          </p:cNvSpPr>
          <p:nvPr>
            <p:ph sz="half" idx="1"/>
          </p:nvPr>
        </p:nvSpPr>
        <p:spPr>
          <a:xfrm>
            <a:off x="838200" y="1690688"/>
            <a:ext cx="7263384" cy="4351338"/>
          </a:xfrm>
        </p:spPr>
        <p:txBody>
          <a:bodyPr>
            <a:normAutofit/>
          </a:bodyPr>
          <a:lstStyle/>
          <a:p>
            <a:pPr>
              <a:lnSpc>
                <a:spcPct val="110000"/>
              </a:lnSpc>
              <a:spcBef>
                <a:spcPts val="600"/>
              </a:spcBef>
              <a:spcAft>
                <a:spcPts val="600"/>
              </a:spcAft>
            </a:pPr>
            <a:r>
              <a:rPr lang="en-US" sz="1800" dirty="0"/>
              <a:t>Resolved unlinking SSP accounts when accessing Assister Portal </a:t>
            </a:r>
          </a:p>
          <a:p>
            <a:pPr>
              <a:lnSpc>
                <a:spcPct val="110000"/>
              </a:lnSpc>
              <a:spcBef>
                <a:spcPts val="600"/>
              </a:spcBef>
              <a:spcAft>
                <a:spcPts val="600"/>
              </a:spcAft>
            </a:pPr>
            <a:r>
              <a:rPr lang="en-US" sz="1800" dirty="0"/>
              <a:t>Codes are included only on “about your case” notice currently on:</a:t>
            </a:r>
          </a:p>
          <a:p>
            <a:pPr lvl="1">
              <a:lnSpc>
                <a:spcPct val="110000"/>
              </a:lnSpc>
              <a:spcBef>
                <a:spcPts val="600"/>
              </a:spcBef>
              <a:spcAft>
                <a:spcPts val="600"/>
              </a:spcAft>
            </a:pPr>
            <a:r>
              <a:rPr lang="en-US" sz="1800" dirty="0"/>
              <a:t>Applications</a:t>
            </a:r>
          </a:p>
          <a:p>
            <a:pPr lvl="1">
              <a:lnSpc>
                <a:spcPct val="110000"/>
              </a:lnSpc>
              <a:spcBef>
                <a:spcPts val="600"/>
              </a:spcBef>
              <a:spcAft>
                <a:spcPts val="600"/>
              </a:spcAft>
            </a:pPr>
            <a:r>
              <a:rPr lang="en-US" sz="1800" dirty="0"/>
              <a:t>Renewals</a:t>
            </a:r>
          </a:p>
          <a:p>
            <a:pPr>
              <a:lnSpc>
                <a:spcPct val="110000"/>
              </a:lnSpc>
              <a:spcBef>
                <a:spcPts val="600"/>
              </a:spcBef>
              <a:spcAft>
                <a:spcPts val="600"/>
              </a:spcAft>
            </a:pPr>
            <a:r>
              <a:rPr lang="en-US" sz="1800" dirty="0"/>
              <a:t>Working on other code generation process</a:t>
            </a:r>
          </a:p>
          <a:p>
            <a:pPr>
              <a:lnSpc>
                <a:spcPct val="110000"/>
              </a:lnSpc>
              <a:spcBef>
                <a:spcPts val="600"/>
              </a:spcBef>
              <a:spcAft>
                <a:spcPts val="600"/>
              </a:spcAft>
            </a:pPr>
            <a:r>
              <a:rPr lang="en-US" sz="1800" b="1" dirty="0"/>
              <a:t>New applications do not require codes – does not save in the Assister Portal after submission</a:t>
            </a:r>
            <a:r>
              <a:rPr lang="en-US" sz="1800" dirty="0"/>
              <a:t> </a:t>
            </a:r>
          </a:p>
          <a:p>
            <a:pPr>
              <a:lnSpc>
                <a:spcPct val="110000"/>
              </a:lnSpc>
              <a:spcBef>
                <a:spcPts val="600"/>
              </a:spcBef>
              <a:spcAft>
                <a:spcPts val="600"/>
              </a:spcAft>
            </a:pPr>
            <a:r>
              <a:rPr lang="en-US" sz="1800" dirty="0"/>
              <a:t>Code can be used multiple times by different Assisters if not expired (2 notices)</a:t>
            </a:r>
          </a:p>
          <a:p>
            <a:endParaRPr lang="en-US" sz="2200" dirty="0"/>
          </a:p>
        </p:txBody>
      </p:sp>
      <p:pic>
        <p:nvPicPr>
          <p:cNvPr id="7" name="Content Placeholder 6">
            <a:extLst>
              <a:ext uri="{FF2B5EF4-FFF2-40B4-BE49-F238E27FC236}">
                <a16:creationId xmlns:a16="http://schemas.microsoft.com/office/drawing/2014/main" id="{253FC6C1-9047-3897-3C2B-0E87F9A9CBD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101328" y="1621004"/>
            <a:ext cx="2773977" cy="4351338"/>
          </a:xfrm>
          <a:prstGeom prst="rect">
            <a:avLst/>
          </a:prstGeom>
          <a:noFill/>
        </p:spPr>
      </p:pic>
      <p:sp>
        <p:nvSpPr>
          <p:cNvPr id="2" name="Speech Bubble: Oval 1">
            <a:extLst>
              <a:ext uri="{FF2B5EF4-FFF2-40B4-BE49-F238E27FC236}">
                <a16:creationId xmlns:a16="http://schemas.microsoft.com/office/drawing/2014/main" id="{A40073DD-6127-45FC-F9DB-3467B74E4D1B}"/>
              </a:ext>
            </a:extLst>
          </p:cNvPr>
          <p:cNvSpPr/>
          <p:nvPr/>
        </p:nvSpPr>
        <p:spPr>
          <a:xfrm>
            <a:off x="5404104" y="2594741"/>
            <a:ext cx="3697224" cy="1483483"/>
          </a:xfrm>
          <a:prstGeom prst="wedgeEllipseCallout">
            <a:avLst>
              <a:gd name="adj1" fmla="val 49698"/>
              <a:gd name="adj2" fmla="val 83156"/>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Has anyone experienced how an application or renewal submitted through the CAP appears in a client’s SSP account?</a:t>
            </a:r>
          </a:p>
        </p:txBody>
      </p:sp>
    </p:spTree>
    <p:extLst>
      <p:ext uri="{BB962C8B-B14F-4D97-AF65-F5344CB8AC3E}">
        <p14:creationId xmlns:p14="http://schemas.microsoft.com/office/powerpoint/2010/main" val="308712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A0497-AE7E-1783-79F3-C9F1069F3EE2}"/>
              </a:ext>
            </a:extLst>
          </p:cNvPr>
          <p:cNvSpPr>
            <a:spLocks noGrp="1"/>
          </p:cNvSpPr>
          <p:nvPr>
            <p:ph type="title"/>
          </p:nvPr>
        </p:nvSpPr>
        <p:spPr>
          <a:xfrm>
            <a:off x="838200" y="434798"/>
            <a:ext cx="10515600" cy="1325563"/>
          </a:xfrm>
        </p:spPr>
        <p:txBody>
          <a:bodyPr/>
          <a:lstStyle/>
          <a:p>
            <a:r>
              <a:rPr lang="en-US" dirty="0"/>
              <a:t>Renewal Dates</a:t>
            </a:r>
          </a:p>
        </p:txBody>
      </p:sp>
      <p:sp>
        <p:nvSpPr>
          <p:cNvPr id="8" name="Content Placeholder 7">
            <a:extLst>
              <a:ext uri="{FF2B5EF4-FFF2-40B4-BE49-F238E27FC236}">
                <a16:creationId xmlns:a16="http://schemas.microsoft.com/office/drawing/2014/main" id="{0386F970-0A2F-56F2-E2B2-4451D0670D12}"/>
              </a:ext>
            </a:extLst>
          </p:cNvPr>
          <p:cNvSpPr>
            <a:spLocks noGrp="1"/>
          </p:cNvSpPr>
          <p:nvPr>
            <p:ph sz="half" idx="1"/>
          </p:nvPr>
        </p:nvSpPr>
        <p:spPr>
          <a:xfrm>
            <a:off x="838200" y="1825625"/>
            <a:ext cx="6915912" cy="4351338"/>
          </a:xfrm>
        </p:spPr>
        <p:txBody>
          <a:bodyPr/>
          <a:lstStyle/>
          <a:p>
            <a:pPr marL="514350" indent="-514350">
              <a:lnSpc>
                <a:spcPct val="200000"/>
              </a:lnSpc>
              <a:buAutoNum type="arabicPeriod"/>
            </a:pPr>
            <a:r>
              <a:rPr lang="en-US" dirty="0"/>
              <a:t>Case Selection -&gt;</a:t>
            </a:r>
          </a:p>
          <a:p>
            <a:pPr marL="514350" indent="-514350">
              <a:lnSpc>
                <a:spcPct val="200000"/>
              </a:lnSpc>
              <a:buAutoNum type="arabicPeriod"/>
            </a:pPr>
            <a:r>
              <a:rPr lang="en-US" dirty="0"/>
              <a:t>My Benefits -&gt;</a:t>
            </a:r>
          </a:p>
          <a:p>
            <a:pPr marL="514350" indent="-514350">
              <a:lnSpc>
                <a:spcPct val="200000"/>
              </a:lnSpc>
              <a:buAutoNum type="arabicPeriod"/>
            </a:pPr>
            <a:r>
              <a:rPr lang="en-US" dirty="0"/>
              <a:t> Next Review Date, Type of Assistance</a:t>
            </a:r>
          </a:p>
          <a:p>
            <a:pPr marL="0" indent="0">
              <a:buNone/>
            </a:pPr>
            <a:endParaRPr lang="en-US" dirty="0"/>
          </a:p>
        </p:txBody>
      </p:sp>
      <p:pic>
        <p:nvPicPr>
          <p:cNvPr id="10" name="Picture 9">
            <a:extLst>
              <a:ext uri="{FF2B5EF4-FFF2-40B4-BE49-F238E27FC236}">
                <a16:creationId xmlns:a16="http://schemas.microsoft.com/office/drawing/2014/main" id="{6A77A0D0-1456-30E2-4B98-41789C9D710A}"/>
              </a:ext>
            </a:extLst>
          </p:cNvPr>
          <p:cNvPicPr>
            <a:picLocks noChangeAspect="1"/>
          </p:cNvPicPr>
          <p:nvPr/>
        </p:nvPicPr>
        <p:blipFill>
          <a:blip r:embed="rId2"/>
          <a:stretch>
            <a:fillRect/>
          </a:stretch>
        </p:blipFill>
        <p:spPr>
          <a:xfrm>
            <a:off x="5785807" y="1216153"/>
            <a:ext cx="6215693" cy="1808050"/>
          </a:xfrm>
          <a:prstGeom prst="rect">
            <a:avLst/>
          </a:prstGeom>
        </p:spPr>
      </p:pic>
      <p:pic>
        <p:nvPicPr>
          <p:cNvPr id="14" name="Picture 13">
            <a:extLst>
              <a:ext uri="{FF2B5EF4-FFF2-40B4-BE49-F238E27FC236}">
                <a16:creationId xmlns:a16="http://schemas.microsoft.com/office/drawing/2014/main" id="{EC3F36E1-D612-055E-35FE-CC5BC703CEFD}"/>
              </a:ext>
            </a:extLst>
          </p:cNvPr>
          <p:cNvPicPr>
            <a:picLocks noChangeAspect="1"/>
          </p:cNvPicPr>
          <p:nvPr/>
        </p:nvPicPr>
        <p:blipFill>
          <a:blip r:embed="rId3"/>
          <a:stretch>
            <a:fillRect/>
          </a:stretch>
        </p:blipFill>
        <p:spPr>
          <a:xfrm>
            <a:off x="4317297" y="2154209"/>
            <a:ext cx="1388559" cy="458081"/>
          </a:xfrm>
          <a:prstGeom prst="rect">
            <a:avLst/>
          </a:prstGeom>
        </p:spPr>
      </p:pic>
      <p:pic>
        <p:nvPicPr>
          <p:cNvPr id="16" name="Picture 15">
            <a:extLst>
              <a:ext uri="{FF2B5EF4-FFF2-40B4-BE49-F238E27FC236}">
                <a16:creationId xmlns:a16="http://schemas.microsoft.com/office/drawing/2014/main" id="{9D4542A7-C2FD-D4B0-1969-30A3B355C552}"/>
              </a:ext>
            </a:extLst>
          </p:cNvPr>
          <p:cNvPicPr>
            <a:picLocks noChangeAspect="1"/>
          </p:cNvPicPr>
          <p:nvPr/>
        </p:nvPicPr>
        <p:blipFill>
          <a:blip r:embed="rId4"/>
          <a:stretch>
            <a:fillRect/>
          </a:stretch>
        </p:blipFill>
        <p:spPr>
          <a:xfrm>
            <a:off x="4019352" y="3167440"/>
            <a:ext cx="595890" cy="611169"/>
          </a:xfrm>
          <a:prstGeom prst="rect">
            <a:avLst/>
          </a:prstGeom>
        </p:spPr>
      </p:pic>
      <p:sp>
        <p:nvSpPr>
          <p:cNvPr id="17" name="Rectangle 16">
            <a:extLst>
              <a:ext uri="{FF2B5EF4-FFF2-40B4-BE49-F238E27FC236}">
                <a16:creationId xmlns:a16="http://schemas.microsoft.com/office/drawing/2014/main" id="{935E8531-1BCB-69EF-1850-0BFDE6BC16A3}"/>
              </a:ext>
            </a:extLst>
          </p:cNvPr>
          <p:cNvSpPr/>
          <p:nvPr/>
        </p:nvSpPr>
        <p:spPr>
          <a:xfrm>
            <a:off x="10442448" y="2155517"/>
            <a:ext cx="585216" cy="530352"/>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DB4E45F0-19C4-17FE-C3B0-4CCC13CC2D59}"/>
              </a:ext>
            </a:extLst>
          </p:cNvPr>
          <p:cNvPicPr>
            <a:picLocks noChangeAspect="1"/>
          </p:cNvPicPr>
          <p:nvPr/>
        </p:nvPicPr>
        <p:blipFill>
          <a:blip r:embed="rId5"/>
          <a:stretch>
            <a:fillRect/>
          </a:stretch>
        </p:blipFill>
        <p:spPr>
          <a:xfrm>
            <a:off x="7939755" y="2990082"/>
            <a:ext cx="3414045" cy="3433120"/>
          </a:xfrm>
          <a:prstGeom prst="rect">
            <a:avLst/>
          </a:prstGeom>
        </p:spPr>
      </p:pic>
      <p:sp>
        <p:nvSpPr>
          <p:cNvPr id="25" name="Rectangle 24">
            <a:extLst>
              <a:ext uri="{FF2B5EF4-FFF2-40B4-BE49-F238E27FC236}">
                <a16:creationId xmlns:a16="http://schemas.microsoft.com/office/drawing/2014/main" id="{25AD3D54-EE72-691C-C1CC-7191C987EE5A}"/>
              </a:ext>
            </a:extLst>
          </p:cNvPr>
          <p:cNvSpPr/>
          <p:nvPr/>
        </p:nvSpPr>
        <p:spPr>
          <a:xfrm>
            <a:off x="7796394" y="3593592"/>
            <a:ext cx="1456944" cy="280029"/>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02DDC89-5667-35BD-15FE-9CFA98C04E5B}"/>
              </a:ext>
            </a:extLst>
          </p:cNvPr>
          <p:cNvSpPr/>
          <p:nvPr/>
        </p:nvSpPr>
        <p:spPr>
          <a:xfrm>
            <a:off x="7754112" y="4096846"/>
            <a:ext cx="1456944" cy="280029"/>
          </a:xfrm>
          <a:prstGeom prst="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peech Bubble: Oval 27">
            <a:extLst>
              <a:ext uri="{FF2B5EF4-FFF2-40B4-BE49-F238E27FC236}">
                <a16:creationId xmlns:a16="http://schemas.microsoft.com/office/drawing/2014/main" id="{D46C3F50-229E-4483-CB2E-6E0D1913BD89}"/>
              </a:ext>
            </a:extLst>
          </p:cNvPr>
          <p:cNvSpPr/>
          <p:nvPr/>
        </p:nvSpPr>
        <p:spPr>
          <a:xfrm>
            <a:off x="4087369" y="4794307"/>
            <a:ext cx="3556856" cy="1271737"/>
          </a:xfrm>
          <a:prstGeom prst="wedgeEllipseCallout">
            <a:avLst>
              <a:gd name="adj1" fmla="val 54746"/>
              <a:gd name="adj2" fmla="val 55017"/>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Anywhere else people have found renewal dates?</a:t>
            </a:r>
          </a:p>
        </p:txBody>
      </p:sp>
    </p:spTree>
    <p:extLst>
      <p:ext uri="{BB962C8B-B14F-4D97-AF65-F5344CB8AC3E}">
        <p14:creationId xmlns:p14="http://schemas.microsoft.com/office/powerpoint/2010/main" val="127123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E9148-A784-1AD8-B8BA-686714E10085}"/>
              </a:ext>
            </a:extLst>
          </p:cNvPr>
          <p:cNvSpPr>
            <a:spLocks noGrp="1"/>
          </p:cNvSpPr>
          <p:nvPr>
            <p:ph type="title"/>
          </p:nvPr>
        </p:nvSpPr>
        <p:spPr>
          <a:xfrm>
            <a:off x="838200" y="911336"/>
            <a:ext cx="10515600" cy="1325563"/>
          </a:xfrm>
        </p:spPr>
        <p:txBody>
          <a:bodyPr anchor="ctr">
            <a:normAutofit/>
          </a:bodyPr>
          <a:lstStyle/>
          <a:p>
            <a:r>
              <a:rPr lang="en-US" dirty="0"/>
              <a:t>Case Numbers</a:t>
            </a:r>
          </a:p>
        </p:txBody>
      </p:sp>
      <p:graphicFrame>
        <p:nvGraphicFramePr>
          <p:cNvPr id="5" name="Content Placeholder 2">
            <a:extLst>
              <a:ext uri="{FF2B5EF4-FFF2-40B4-BE49-F238E27FC236}">
                <a16:creationId xmlns:a16="http://schemas.microsoft.com/office/drawing/2014/main" id="{295295D2-20F8-6FB8-7260-B53676241A45}"/>
              </a:ext>
            </a:extLst>
          </p:cNvPr>
          <p:cNvGraphicFramePr>
            <a:graphicFrameLocks noGrp="1"/>
          </p:cNvGraphicFramePr>
          <p:nvPr>
            <p:ph idx="1"/>
            <p:extLst>
              <p:ext uri="{D42A27DB-BD31-4B8C-83A1-F6EECF244321}">
                <p14:modId xmlns:p14="http://schemas.microsoft.com/office/powerpoint/2010/main" val="2819690460"/>
              </p:ext>
            </p:extLst>
          </p:nvPr>
        </p:nvGraphicFramePr>
        <p:xfrm>
          <a:off x="838200" y="194662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2086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8308CA-E6DB-838A-C043-EF0C86904799}"/>
              </a:ext>
            </a:extLst>
          </p:cNvPr>
          <p:cNvSpPr>
            <a:spLocks noGrp="1"/>
          </p:cNvSpPr>
          <p:nvPr>
            <p:ph type="title"/>
          </p:nvPr>
        </p:nvSpPr>
        <p:spPr>
          <a:xfrm>
            <a:off x="925576" y="554311"/>
            <a:ext cx="10515600" cy="1325563"/>
          </a:xfrm>
        </p:spPr>
        <p:txBody>
          <a:bodyPr/>
          <a:lstStyle/>
          <a:p>
            <a:r>
              <a:rPr lang="en-US" dirty="0"/>
              <a:t>Cover Montana Resources</a:t>
            </a:r>
          </a:p>
        </p:txBody>
      </p:sp>
      <p:sp>
        <p:nvSpPr>
          <p:cNvPr id="2" name="Content Placeholder 1">
            <a:extLst>
              <a:ext uri="{FF2B5EF4-FFF2-40B4-BE49-F238E27FC236}">
                <a16:creationId xmlns:a16="http://schemas.microsoft.com/office/drawing/2014/main" id="{807DB3A8-2953-DC32-6FE5-4D2BD81893CB}"/>
              </a:ext>
            </a:extLst>
          </p:cNvPr>
          <p:cNvSpPr>
            <a:spLocks noGrp="1"/>
          </p:cNvSpPr>
          <p:nvPr>
            <p:ph sz="half" idx="1"/>
          </p:nvPr>
        </p:nvSpPr>
        <p:spPr/>
        <p:txBody>
          <a:bodyPr>
            <a:normAutofit/>
          </a:bodyPr>
          <a:lstStyle/>
          <a:p>
            <a:endParaRPr lang="en-US" dirty="0"/>
          </a:p>
          <a:p>
            <a:endParaRPr lang="en-US" dirty="0"/>
          </a:p>
          <a:p>
            <a:endParaRPr lang="en-US" dirty="0"/>
          </a:p>
        </p:txBody>
      </p:sp>
      <p:graphicFrame>
        <p:nvGraphicFramePr>
          <p:cNvPr id="5" name="Diagram 4">
            <a:extLst>
              <a:ext uri="{FF2B5EF4-FFF2-40B4-BE49-F238E27FC236}">
                <a16:creationId xmlns:a16="http://schemas.microsoft.com/office/drawing/2014/main" id="{75923CE3-FC34-DA8A-F037-E983B9942EF1}"/>
              </a:ext>
            </a:extLst>
          </p:cNvPr>
          <p:cNvGraphicFramePr/>
          <p:nvPr>
            <p:extLst>
              <p:ext uri="{D42A27DB-BD31-4B8C-83A1-F6EECF244321}">
                <p14:modId xmlns:p14="http://schemas.microsoft.com/office/powerpoint/2010/main" val="1835088989"/>
              </p:ext>
            </p:extLst>
          </p:nvPr>
        </p:nvGraphicFramePr>
        <p:xfrm>
          <a:off x="925576" y="1561311"/>
          <a:ext cx="6505238" cy="4673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33C855A9-DCB1-658F-D5EE-26B46F5E2584}"/>
              </a:ext>
            </a:extLst>
          </p:cNvPr>
          <p:cNvPicPr>
            <a:picLocks noChangeAspect="1"/>
          </p:cNvPicPr>
          <p:nvPr/>
        </p:nvPicPr>
        <p:blipFill>
          <a:blip r:embed="rId7"/>
          <a:stretch>
            <a:fillRect/>
          </a:stretch>
        </p:blipFill>
        <p:spPr>
          <a:xfrm>
            <a:off x="8004935" y="1224822"/>
            <a:ext cx="3908540" cy="5078867"/>
          </a:xfrm>
          <a:prstGeom prst="rect">
            <a:avLst/>
          </a:prstGeom>
        </p:spPr>
      </p:pic>
      <p:cxnSp>
        <p:nvCxnSpPr>
          <p:cNvPr id="14" name="Straight Arrow Connector 13">
            <a:extLst>
              <a:ext uri="{FF2B5EF4-FFF2-40B4-BE49-F238E27FC236}">
                <a16:creationId xmlns:a16="http://schemas.microsoft.com/office/drawing/2014/main" id="{71C5AB93-B937-DC67-EA9E-51F1F8EA1FA2}"/>
              </a:ext>
            </a:extLst>
          </p:cNvPr>
          <p:cNvCxnSpPr>
            <a:cxnSpLocks/>
          </p:cNvCxnSpPr>
          <p:nvPr/>
        </p:nvCxnSpPr>
        <p:spPr>
          <a:xfrm>
            <a:off x="7357241" y="2338552"/>
            <a:ext cx="898635" cy="9616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622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9FE08-D0C4-B6A3-1210-D84AF8AADE9B}"/>
              </a:ext>
            </a:extLst>
          </p:cNvPr>
          <p:cNvSpPr>
            <a:spLocks noGrp="1"/>
          </p:cNvSpPr>
          <p:nvPr>
            <p:ph type="title"/>
          </p:nvPr>
        </p:nvSpPr>
        <p:spPr/>
        <p:txBody>
          <a:bodyPr/>
          <a:lstStyle/>
          <a:p>
            <a:r>
              <a:rPr lang="en-US" dirty="0"/>
              <a:t>Digital Toolkit</a:t>
            </a:r>
          </a:p>
        </p:txBody>
      </p:sp>
      <p:graphicFrame>
        <p:nvGraphicFramePr>
          <p:cNvPr id="5" name="Content Placeholder 5">
            <a:extLst>
              <a:ext uri="{FF2B5EF4-FFF2-40B4-BE49-F238E27FC236}">
                <a16:creationId xmlns:a16="http://schemas.microsoft.com/office/drawing/2014/main" id="{2BE67DE2-ABB2-1CC6-B9C5-DEDCFE25F95F}"/>
              </a:ext>
            </a:extLst>
          </p:cNvPr>
          <p:cNvGraphicFramePr>
            <a:graphicFrameLocks noGrp="1"/>
          </p:cNvGraphicFramePr>
          <p:nvPr>
            <p:ph sz="half" idx="1"/>
            <p:extLst>
              <p:ext uri="{D42A27DB-BD31-4B8C-83A1-F6EECF244321}">
                <p14:modId xmlns:p14="http://schemas.microsoft.com/office/powerpoint/2010/main" val="1660674888"/>
              </p:ext>
            </p:extLst>
          </p:nvPr>
        </p:nvGraphicFramePr>
        <p:xfrm>
          <a:off x="838200" y="1533016"/>
          <a:ext cx="7107936" cy="43260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2E81BD1E-318E-8FFE-F95A-2FB576403B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6136" y="978408"/>
            <a:ext cx="3988896" cy="5115174"/>
          </a:xfrm>
          <a:prstGeom prst="rect">
            <a:avLst/>
          </a:prstGeom>
        </p:spPr>
      </p:pic>
    </p:spTree>
    <p:extLst>
      <p:ext uri="{BB962C8B-B14F-4D97-AF65-F5344CB8AC3E}">
        <p14:creationId xmlns:p14="http://schemas.microsoft.com/office/powerpoint/2010/main" val="2243523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1BA9E-D94C-615E-1381-80E5F78F70F6}"/>
              </a:ext>
            </a:extLst>
          </p:cNvPr>
          <p:cNvSpPr>
            <a:spLocks noGrp="1"/>
          </p:cNvSpPr>
          <p:nvPr>
            <p:ph type="title"/>
          </p:nvPr>
        </p:nvSpPr>
        <p:spPr>
          <a:xfrm>
            <a:off x="849312" y="1828800"/>
            <a:ext cx="4941887" cy="1600200"/>
          </a:xfrm>
        </p:spPr>
        <p:txBody>
          <a:bodyPr>
            <a:normAutofit/>
          </a:bodyPr>
          <a:lstStyle/>
          <a:p>
            <a:r>
              <a:rPr lang="en-US" sz="4400" dirty="0" err="1"/>
              <a:t>Mentimeter</a:t>
            </a:r>
            <a:r>
              <a:rPr lang="en-US" sz="4400" dirty="0"/>
              <a:t> Q&amp;A</a:t>
            </a:r>
          </a:p>
        </p:txBody>
      </p:sp>
      <p:pic>
        <p:nvPicPr>
          <p:cNvPr id="10" name="Picture 9">
            <a:extLst>
              <a:ext uri="{FF2B5EF4-FFF2-40B4-BE49-F238E27FC236}">
                <a16:creationId xmlns:a16="http://schemas.microsoft.com/office/drawing/2014/main" id="{D6269F1B-E7F0-2FCF-125C-FEE2C94BC102}"/>
              </a:ext>
            </a:extLst>
          </p:cNvPr>
          <p:cNvPicPr>
            <a:picLocks noChangeAspect="1"/>
          </p:cNvPicPr>
          <p:nvPr/>
        </p:nvPicPr>
        <p:blipFill>
          <a:blip r:embed="rId2"/>
          <a:stretch>
            <a:fillRect/>
          </a:stretch>
        </p:blipFill>
        <p:spPr>
          <a:xfrm>
            <a:off x="6762751" y="708006"/>
            <a:ext cx="4029074" cy="5432461"/>
          </a:xfrm>
          <a:prstGeom prst="rect">
            <a:avLst/>
          </a:prstGeom>
        </p:spPr>
      </p:pic>
    </p:spTree>
    <p:extLst>
      <p:ext uri="{BB962C8B-B14F-4D97-AF65-F5344CB8AC3E}">
        <p14:creationId xmlns:p14="http://schemas.microsoft.com/office/powerpoint/2010/main" val="599403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915585-C870-7CDE-39E5-7393D876A650}"/>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dirty="0">
                <a:latin typeface="Open Sans" panose="020B0606030504020204" pitchFamily="34" charset="0"/>
                <a:ea typeface="Open Sans" panose="020B0606030504020204" pitchFamily="34" charset="0"/>
                <a:cs typeface="Open Sans" panose="020B0606030504020204" pitchFamily="34" charset="0"/>
              </a:rPr>
              <a:t>Questions? </a:t>
            </a:r>
          </a:p>
        </p:txBody>
      </p:sp>
      <p:pic>
        <p:nvPicPr>
          <p:cNvPr id="5" name="Picture 4" descr="Close-up of raised hands at office training with speaker out of focus in background">
            <a:extLst>
              <a:ext uri="{FF2B5EF4-FFF2-40B4-BE49-F238E27FC236}">
                <a16:creationId xmlns:a16="http://schemas.microsoft.com/office/drawing/2014/main" id="{6E70A73C-F2B4-7DF3-3477-5F27514EFF63}"/>
              </a:ext>
            </a:extLst>
          </p:cNvPr>
          <p:cNvPicPr>
            <a:picLocks noChangeAspect="1"/>
          </p:cNvPicPr>
          <p:nvPr/>
        </p:nvPicPr>
        <p:blipFill>
          <a:blip r:embed="rId2">
            <a:extLst>
              <a:ext uri="{28A0092B-C50C-407E-A947-70E740481C1C}">
                <a14:useLocalDpi xmlns:a14="http://schemas.microsoft.com/office/drawing/2010/main" val="0"/>
              </a:ext>
            </a:extLst>
          </a:blip>
          <a:srcRect t="1" r="20514" b="-2"/>
          <a:stretch>
            <a:fillRect/>
          </a:stretch>
        </p:blipFill>
        <p:spPr>
          <a:xfrm>
            <a:off x="838200" y="1825625"/>
            <a:ext cx="5181600" cy="4351338"/>
          </a:xfrm>
          <a:prstGeom prst="rect">
            <a:avLst/>
          </a:prstGeom>
          <a:noFill/>
        </p:spPr>
      </p:pic>
      <p:sp>
        <p:nvSpPr>
          <p:cNvPr id="4" name="TextBox 3">
            <a:extLst>
              <a:ext uri="{FF2B5EF4-FFF2-40B4-BE49-F238E27FC236}">
                <a16:creationId xmlns:a16="http://schemas.microsoft.com/office/drawing/2014/main" id="{D385AE4F-8660-E319-8F81-2A6B0555DFB5}"/>
              </a:ext>
            </a:extLst>
          </p:cNvPr>
          <p:cNvSpPr txBox="1"/>
          <p:nvPr/>
        </p:nvSpPr>
        <p:spPr>
          <a:xfrm>
            <a:off x="6019800" y="1825625"/>
            <a:ext cx="6172200" cy="4351338"/>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Tierney Queen-Stewart, </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Director of Cover Montana</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Montana Primary Care Association</a:t>
            </a: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tstrandberg@mtpca.org</a:t>
            </a:r>
            <a:endPar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406-595-2725</a:t>
            </a:r>
          </a:p>
        </p:txBody>
      </p:sp>
      <p:pic>
        <p:nvPicPr>
          <p:cNvPr id="6" name="Picture 5">
            <a:extLst>
              <a:ext uri="{FF2B5EF4-FFF2-40B4-BE49-F238E27FC236}">
                <a16:creationId xmlns:a16="http://schemas.microsoft.com/office/drawing/2014/main" id="{5C927E8F-83CE-AC75-37A2-AAC153894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3900" y="1644968"/>
            <a:ext cx="1524000" cy="1524000"/>
          </a:xfrm>
          <a:prstGeom prst="rect">
            <a:avLst/>
          </a:prstGeom>
        </p:spPr>
      </p:pic>
    </p:spTree>
    <p:extLst>
      <p:ext uri="{BB962C8B-B14F-4D97-AF65-F5344CB8AC3E}">
        <p14:creationId xmlns:p14="http://schemas.microsoft.com/office/powerpoint/2010/main" val="3412261590"/>
      </p:ext>
    </p:extLst>
  </p:cSld>
  <p:clrMapOvr>
    <a:masterClrMapping/>
  </p:clrMapOvr>
</p:sld>
</file>

<file path=ppt/theme/theme1.xml><?xml version="1.0" encoding="utf-8"?>
<a:theme xmlns:a="http://schemas.openxmlformats.org/drawingml/2006/main" name="MPCA PPTX THEME">
  <a:themeElements>
    <a:clrScheme name="MPCA 2023">
      <a:dk1>
        <a:srgbClr val="000000"/>
      </a:dk1>
      <a:lt1>
        <a:srgbClr val="FFFFFF"/>
      </a:lt1>
      <a:dk2>
        <a:srgbClr val="104169"/>
      </a:dk2>
      <a:lt2>
        <a:srgbClr val="E7E6E6"/>
      </a:lt2>
      <a:accent1>
        <a:srgbClr val="104169"/>
      </a:accent1>
      <a:accent2>
        <a:srgbClr val="0F687F"/>
      </a:accent2>
      <a:accent3>
        <a:srgbClr val="26A3AB"/>
      </a:accent3>
      <a:accent4>
        <a:srgbClr val="9CCD60"/>
      </a:accent4>
      <a:accent5>
        <a:srgbClr val="F29523"/>
      </a:accent5>
      <a:accent6>
        <a:srgbClr val="5EAE46"/>
      </a:accent6>
      <a:hlink>
        <a:srgbClr val="148340"/>
      </a:hlink>
      <a:folHlink>
        <a:srgbClr val="FFC844"/>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PCA PPTX THEME" id="{1A9D5412-43A7-45CC-93CE-21468DB3D9C9}" vid="{73B7D710-5AC6-4C76-925C-39A8E5C60190}"/>
    </a:ext>
  </a:extLst>
</a:theme>
</file>

<file path=ppt/theme/theme2.xml><?xml version="1.0" encoding="utf-8"?>
<a:theme xmlns:a="http://schemas.openxmlformats.org/drawingml/2006/main" name="1_Office Theme">
  <a:themeElements>
    <a:clrScheme name="MPCA 2023">
      <a:dk1>
        <a:srgbClr val="000000"/>
      </a:dk1>
      <a:lt1>
        <a:srgbClr val="FFFFFF"/>
      </a:lt1>
      <a:dk2>
        <a:srgbClr val="104169"/>
      </a:dk2>
      <a:lt2>
        <a:srgbClr val="E7E6E6"/>
      </a:lt2>
      <a:accent1>
        <a:srgbClr val="104169"/>
      </a:accent1>
      <a:accent2>
        <a:srgbClr val="0F687F"/>
      </a:accent2>
      <a:accent3>
        <a:srgbClr val="26A3AB"/>
      </a:accent3>
      <a:accent4>
        <a:srgbClr val="9CCD60"/>
      </a:accent4>
      <a:accent5>
        <a:srgbClr val="F29523"/>
      </a:accent5>
      <a:accent6>
        <a:srgbClr val="5EAE46"/>
      </a:accent6>
      <a:hlink>
        <a:srgbClr val="148340"/>
      </a:hlink>
      <a:folHlink>
        <a:srgbClr val="FFC844"/>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21 Template" id="{87BFD1F1-24D3-4178-B138-3A590528A7BD}" vid="{CB5E5B95-276C-4755-823B-CEF8CDDFF71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739BC06676B6C4D80D073BF1427EED6" ma:contentTypeVersion="15" ma:contentTypeDescription="Create a new document." ma:contentTypeScope="" ma:versionID="1de9bb592f9465f291d11ca063ba1227">
  <xsd:schema xmlns:xsd="http://www.w3.org/2001/XMLSchema" xmlns:xs="http://www.w3.org/2001/XMLSchema" xmlns:p="http://schemas.microsoft.com/office/2006/metadata/properties" xmlns:ns2="eddb508f-878e-48a6-9c71-f1bc12cd5ff2" xmlns:ns3="f0db8d3f-35b3-40e6-a3f1-f67522c243ff" targetNamespace="http://schemas.microsoft.com/office/2006/metadata/properties" ma:root="true" ma:fieldsID="cbbe16b8fa626d055f6fc00d0d7fd5be" ns2:_="" ns3:_="">
    <xsd:import namespace="eddb508f-878e-48a6-9c71-f1bc12cd5ff2"/>
    <xsd:import namespace="f0db8d3f-35b3-40e6-a3f1-f67522c243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db508f-878e-48a6-9c71-f1bc12cd5f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98c38a4-dfa4-4009-a8d4-cedf668db4c6"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db8d3f-35b3-40e6-a3f1-f67522c243f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b5d8750-f774-4fe6-83b9-9f457669b2a6}" ma:internalName="TaxCatchAll" ma:showField="CatchAllData" ma:web="f0db8d3f-35b3-40e6-a3f1-f67522c243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ddb508f-878e-48a6-9c71-f1bc12cd5ff2">
      <Terms xmlns="http://schemas.microsoft.com/office/infopath/2007/PartnerControls"/>
    </lcf76f155ced4ddcb4097134ff3c332f>
    <TaxCatchAll xmlns="f0db8d3f-35b3-40e6-a3f1-f67522c243ff" xsi:nil="true"/>
  </documentManagement>
</p:properties>
</file>

<file path=customXml/itemProps1.xml><?xml version="1.0" encoding="utf-8"?>
<ds:datastoreItem xmlns:ds="http://schemas.openxmlformats.org/officeDocument/2006/customXml" ds:itemID="{2DCB41B4-9831-4DED-8476-E922939A8C22}">
  <ds:schemaRefs>
    <ds:schemaRef ds:uri="http://schemas.microsoft.com/sharepoint/v3/contenttype/forms"/>
  </ds:schemaRefs>
</ds:datastoreItem>
</file>

<file path=customXml/itemProps2.xml><?xml version="1.0" encoding="utf-8"?>
<ds:datastoreItem xmlns:ds="http://schemas.openxmlformats.org/officeDocument/2006/customXml" ds:itemID="{EE4A9D68-EA83-4148-8C92-993C24BA8E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db508f-878e-48a6-9c71-f1bc12cd5ff2"/>
    <ds:schemaRef ds:uri="f0db8d3f-35b3-40e6-a3f1-f67522c243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DB8DA2-4668-4ACB-9BD4-7C6D9FC05649}">
  <ds:schemaRefs>
    <ds:schemaRef ds:uri="http://schemas.microsoft.com/office/2006/documentManagement/types"/>
    <ds:schemaRef ds:uri="http://schemas.microsoft.com/office/2006/metadata/properties"/>
    <ds:schemaRef ds:uri="http://www.w3.org/XML/1998/namespace"/>
    <ds:schemaRef ds:uri="f0db8d3f-35b3-40e6-a3f1-f67522c243ff"/>
    <ds:schemaRef ds:uri="http://schemas.openxmlformats.org/package/2006/metadata/core-properties"/>
    <ds:schemaRef ds:uri="http://purl.org/dc/elements/1.1/"/>
    <ds:schemaRef ds:uri="http://purl.org/dc/dcmitype/"/>
    <ds:schemaRef ds:uri="http://schemas.microsoft.com/office/infopath/2007/PartnerControls"/>
    <ds:schemaRef ds:uri="eddb508f-878e-48a6-9c71-f1bc12cd5ff2"/>
    <ds:schemaRef ds:uri="http://purl.org/dc/terms/"/>
  </ds:schemaRefs>
</ds:datastoreItem>
</file>

<file path=docProps/app.xml><?xml version="1.0" encoding="utf-8"?>
<Properties xmlns="http://schemas.openxmlformats.org/officeDocument/2006/extended-properties" xmlns:vt="http://schemas.openxmlformats.org/officeDocument/2006/docPropsVTypes">
  <Template>Theme1</Template>
  <TotalTime>1795</TotalTime>
  <Words>731</Words>
  <Application>Microsoft Office PowerPoint</Application>
  <PresentationFormat>Widescreen</PresentationFormat>
  <Paragraphs>109</Paragraphs>
  <Slides>18</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Aptos</vt:lpstr>
      <vt:lpstr>Arial</vt:lpstr>
      <vt:lpstr>Corbel</vt:lpstr>
      <vt:lpstr>Nunito Sans Bold</vt:lpstr>
      <vt:lpstr>Open Sans</vt:lpstr>
      <vt:lpstr>MPCA PPTX THEME</vt:lpstr>
      <vt:lpstr>1_Office Theme</vt:lpstr>
      <vt:lpstr>MONTHLY WEBINAR</vt:lpstr>
      <vt:lpstr>PowerPoint Presentation</vt:lpstr>
      <vt:lpstr>Agenda </vt:lpstr>
      <vt:lpstr>Annual Summit – Save the Date </vt:lpstr>
      <vt:lpstr>Marketplace Plans and Rate Filings</vt:lpstr>
      <vt:lpstr> Medicaid Updates</vt:lpstr>
      <vt:lpstr>Medicaid and the FFM </vt:lpstr>
      <vt:lpstr>New DPHHS Information on HR1 Policies</vt:lpstr>
      <vt:lpstr>DPHHS Forms and Process Updates</vt:lpstr>
      <vt:lpstr>Primary Care Montana (PCMT)</vt:lpstr>
      <vt:lpstr>ICAP Portal &amp; Member Resources</vt:lpstr>
      <vt:lpstr>Community Assister Portal Reminders</vt:lpstr>
      <vt:lpstr>Renewal Dates</vt:lpstr>
      <vt:lpstr>Case Numbers</vt:lpstr>
      <vt:lpstr>Cover Montana Resources</vt:lpstr>
      <vt:lpstr>Digital Toolkit</vt:lpstr>
      <vt:lpstr>Mentimeter Q&amp;A</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Tierney Strandberg</dc:creator>
  <cp:lastModifiedBy>Tierney Strandberg</cp:lastModifiedBy>
  <cp:revision>3</cp:revision>
  <dcterms:created xsi:type="dcterms:W3CDTF">2026-06-17T16:04:39Z</dcterms:created>
  <dcterms:modified xsi:type="dcterms:W3CDTF">2026-08-20T16:40:43Z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0x0101006739BC06676B6C4D80D073BF1427EED6</vt:lpwstr>
  </property>
  <property fmtid="{D5CDD505-2E9C-101B-9397-08002B2CF9AE}" pid="3" name="MediaServiceImageTags">
    <vt:lpwstr/>
  </property>
</Properties>
</file>