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3"/>
  </p:notesMasterIdLst>
  <p:sldIdLst>
    <p:sldId id="256" r:id="rId6"/>
    <p:sldId id="339" r:id="rId7"/>
    <p:sldId id="260" r:id="rId8"/>
    <p:sldId id="6097" r:id="rId9"/>
    <p:sldId id="6076" r:id="rId10"/>
    <p:sldId id="6073" r:id="rId11"/>
    <p:sldId id="6098" r:id="rId12"/>
    <p:sldId id="6042" r:id="rId13"/>
    <p:sldId id="6069" r:id="rId14"/>
    <p:sldId id="6099" r:id="rId15"/>
    <p:sldId id="6093" r:id="rId16"/>
    <p:sldId id="295" r:id="rId17"/>
    <p:sldId id="6108" r:id="rId18"/>
    <p:sldId id="272" r:id="rId19"/>
    <p:sldId id="6106" r:id="rId20"/>
    <p:sldId id="6085" r:id="rId21"/>
    <p:sldId id="60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BD67F2-0FD6-4CC8-A343-3050C9B371EB}" v="49" dt="2026-02-19T17:49:38.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erney Strandberg" userId="2f9374a1-d599-45aa-a500-bce270d324c9" providerId="ADAL" clId="{71AE3392-5BC6-4D78-9868-618603168D7F}"/>
    <pc:docChg chg="undo custSel addSld delSld modSld sldOrd">
      <pc:chgData name="Tierney Strandberg" userId="2f9374a1-d599-45aa-a500-bce270d324c9" providerId="ADAL" clId="{71AE3392-5BC6-4D78-9868-618603168D7F}" dt="2026-02-19T18:00:09.446" v="4915"/>
      <pc:docMkLst>
        <pc:docMk/>
      </pc:docMkLst>
      <pc:sldChg chg="modSp mod">
        <pc:chgData name="Tierney Strandberg" userId="2f9374a1-d599-45aa-a500-bce270d324c9" providerId="ADAL" clId="{71AE3392-5BC6-4D78-9868-618603168D7F}" dt="2026-02-19T16:47:19.337" v="2170" actId="20577"/>
        <pc:sldMkLst>
          <pc:docMk/>
          <pc:sldMk cId="730696371" sldId="256"/>
        </pc:sldMkLst>
        <pc:spChg chg="mod">
          <ac:chgData name="Tierney Strandberg" userId="2f9374a1-d599-45aa-a500-bce270d324c9" providerId="ADAL" clId="{71AE3392-5BC6-4D78-9868-618603168D7F}" dt="2026-02-19T16:47:19.337" v="2170" actId="20577"/>
          <ac:spMkLst>
            <pc:docMk/>
            <pc:sldMk cId="730696371" sldId="256"/>
            <ac:spMk id="3" creationId="{189957FB-7F1B-CD5E-EB0D-0BA04C7C5C8D}"/>
          </ac:spMkLst>
        </pc:spChg>
      </pc:sldChg>
      <pc:sldChg chg="modSp mod">
        <pc:chgData name="Tierney Strandberg" userId="2f9374a1-d599-45aa-a500-bce270d324c9" providerId="ADAL" clId="{71AE3392-5BC6-4D78-9868-618603168D7F}" dt="2026-02-19T17:56:14.504" v="4908" actId="20577"/>
        <pc:sldMkLst>
          <pc:docMk/>
          <pc:sldMk cId="0" sldId="260"/>
        </pc:sldMkLst>
        <pc:graphicFrameChg chg="mod modGraphic">
          <ac:chgData name="Tierney Strandberg" userId="2f9374a1-d599-45aa-a500-bce270d324c9" providerId="ADAL" clId="{71AE3392-5BC6-4D78-9868-618603168D7F}" dt="2026-02-19T17:56:14.504" v="4908" actId="20577"/>
          <ac:graphicFrameMkLst>
            <pc:docMk/>
            <pc:sldMk cId="0" sldId="260"/>
            <ac:graphicFrameMk id="8" creationId="{0EA39721-B9DF-EA7A-A967-5194E1B2E3C8}"/>
          </ac:graphicFrameMkLst>
        </pc:graphicFrameChg>
      </pc:sldChg>
      <pc:sldChg chg="addSp delSp modSp mod">
        <pc:chgData name="Tierney Strandberg" userId="2f9374a1-d599-45aa-a500-bce270d324c9" providerId="ADAL" clId="{71AE3392-5BC6-4D78-9868-618603168D7F}" dt="2026-02-19T17:43:21.236" v="4682" actId="14100"/>
        <pc:sldMkLst>
          <pc:docMk/>
          <pc:sldMk cId="0" sldId="272"/>
        </pc:sldMkLst>
        <pc:spChg chg="mod">
          <ac:chgData name="Tierney Strandberg" userId="2f9374a1-d599-45aa-a500-bce270d324c9" providerId="ADAL" clId="{71AE3392-5BC6-4D78-9868-618603168D7F}" dt="2026-02-19T17:26:57.896" v="3306" actId="20577"/>
          <ac:spMkLst>
            <pc:docMk/>
            <pc:sldMk cId="0" sldId="272"/>
            <ac:spMk id="2" creationId="{00000000-0000-0000-0000-000000000000}"/>
          </ac:spMkLst>
        </pc:spChg>
        <pc:spChg chg="del">
          <ac:chgData name="Tierney Strandberg" userId="2f9374a1-d599-45aa-a500-bce270d324c9" providerId="ADAL" clId="{71AE3392-5BC6-4D78-9868-618603168D7F}" dt="2026-02-19T17:41:38.865" v="4672" actId="478"/>
          <ac:spMkLst>
            <pc:docMk/>
            <pc:sldMk cId="0" sldId="272"/>
            <ac:spMk id="4" creationId="{70F15B90-BEBC-BDB9-A09A-5149E0050987}"/>
          </ac:spMkLst>
        </pc:spChg>
        <pc:spChg chg="del">
          <ac:chgData name="Tierney Strandberg" userId="2f9374a1-d599-45aa-a500-bce270d324c9" providerId="ADAL" clId="{71AE3392-5BC6-4D78-9868-618603168D7F}" dt="2026-02-19T17:41:36.456" v="4671" actId="478"/>
          <ac:spMkLst>
            <pc:docMk/>
            <pc:sldMk cId="0" sldId="272"/>
            <ac:spMk id="7" creationId="{D8A19FEE-BF58-3D5E-FDA0-854374CF1A98}"/>
          </ac:spMkLst>
        </pc:spChg>
        <pc:spChg chg="mod">
          <ac:chgData name="Tierney Strandberg" userId="2f9374a1-d599-45aa-a500-bce270d324c9" providerId="ADAL" clId="{71AE3392-5BC6-4D78-9868-618603168D7F}" dt="2026-02-19T17:43:08.857" v="4678" actId="14100"/>
          <ac:spMkLst>
            <pc:docMk/>
            <pc:sldMk cId="0" sldId="272"/>
            <ac:spMk id="10" creationId="{00000000-0000-0000-0000-000000000000}"/>
          </ac:spMkLst>
        </pc:spChg>
        <pc:picChg chg="add mod">
          <ac:chgData name="Tierney Strandberg" userId="2f9374a1-d599-45aa-a500-bce270d324c9" providerId="ADAL" clId="{71AE3392-5BC6-4D78-9868-618603168D7F}" dt="2026-02-19T17:43:21.236" v="4682" actId="14100"/>
          <ac:picMkLst>
            <pc:docMk/>
            <pc:sldMk cId="0" sldId="272"/>
            <ac:picMk id="6" creationId="{598BC490-43C4-C0AF-1D0B-BA5ADC0A4E23}"/>
          </ac:picMkLst>
        </pc:picChg>
      </pc:sldChg>
      <pc:sldChg chg="addSp modSp add del mod ord">
        <pc:chgData name="Tierney Strandberg" userId="2f9374a1-d599-45aa-a500-bce270d324c9" providerId="ADAL" clId="{71AE3392-5BC6-4D78-9868-618603168D7F}" dt="2026-02-19T17:44:14.634" v="4684" actId="1076"/>
        <pc:sldMkLst>
          <pc:docMk/>
          <pc:sldMk cId="1816619586" sldId="295"/>
        </pc:sldMkLst>
        <pc:spChg chg="mod">
          <ac:chgData name="Tierney Strandberg" userId="2f9374a1-d599-45aa-a500-bce270d324c9" providerId="ADAL" clId="{71AE3392-5BC6-4D78-9868-618603168D7F}" dt="2026-02-19T17:25:21.770" v="3135" actId="20577"/>
          <ac:spMkLst>
            <pc:docMk/>
            <pc:sldMk cId="1816619586" sldId="295"/>
            <ac:spMk id="2" creationId="{5A4AF064-5CCE-3DB6-A70A-53C4F425234E}"/>
          </ac:spMkLst>
        </pc:spChg>
        <pc:spChg chg="add mod">
          <ac:chgData name="Tierney Strandberg" userId="2f9374a1-d599-45aa-a500-bce270d324c9" providerId="ADAL" clId="{71AE3392-5BC6-4D78-9868-618603168D7F}" dt="2026-02-19T17:44:14.634" v="4684" actId="1076"/>
          <ac:spMkLst>
            <pc:docMk/>
            <pc:sldMk cId="1816619586" sldId="295"/>
            <ac:spMk id="5" creationId="{33F33E86-53F6-0547-E19C-4BB36C671305}"/>
          </ac:spMkLst>
        </pc:spChg>
        <pc:spChg chg="mod">
          <ac:chgData name="Tierney Strandberg" userId="2f9374a1-d599-45aa-a500-bce270d324c9" providerId="ADAL" clId="{71AE3392-5BC6-4D78-9868-618603168D7F}" dt="2026-02-19T17:37:16.563" v="4078" actId="20577"/>
          <ac:spMkLst>
            <pc:docMk/>
            <pc:sldMk cId="1816619586" sldId="295"/>
            <ac:spMk id="19" creationId="{C1640BAC-98BE-6133-6753-4C24634D14EA}"/>
          </ac:spMkLst>
        </pc:spChg>
        <pc:picChg chg="add mod modCrop">
          <ac:chgData name="Tierney Strandberg" userId="2f9374a1-d599-45aa-a500-bce270d324c9" providerId="ADAL" clId="{71AE3392-5BC6-4D78-9868-618603168D7F}" dt="2026-02-19T17:30:28.417" v="3754" actId="18131"/>
          <ac:picMkLst>
            <pc:docMk/>
            <pc:sldMk cId="1816619586" sldId="295"/>
            <ac:picMk id="4" creationId="{C91D15BF-83C8-33E0-500B-1D178316EF67}"/>
          </ac:picMkLst>
        </pc:picChg>
      </pc:sldChg>
      <pc:sldChg chg="del">
        <pc:chgData name="Tierney Strandberg" userId="2f9374a1-d599-45aa-a500-bce270d324c9" providerId="ADAL" clId="{71AE3392-5BC6-4D78-9868-618603168D7F}" dt="2026-02-19T17:33:30.657" v="3911" actId="2696"/>
        <pc:sldMkLst>
          <pc:docMk/>
          <pc:sldMk cId="1563305239" sldId="297"/>
        </pc:sldMkLst>
      </pc:sldChg>
      <pc:sldChg chg="ord">
        <pc:chgData name="Tierney Strandberg" userId="2f9374a1-d599-45aa-a500-bce270d324c9" providerId="ADAL" clId="{71AE3392-5BC6-4D78-9868-618603168D7F}" dt="2026-02-19T18:00:09.446" v="4915"/>
        <pc:sldMkLst>
          <pc:docMk/>
          <pc:sldMk cId="1044224529" sldId="339"/>
        </pc:sldMkLst>
      </pc:sldChg>
      <pc:sldChg chg="addSp delSp modSp add mod">
        <pc:chgData name="Tierney Strandberg" userId="2f9374a1-d599-45aa-a500-bce270d324c9" providerId="ADAL" clId="{71AE3392-5BC6-4D78-9868-618603168D7F}" dt="2026-02-19T17:08:32.186" v="2310" actId="115"/>
        <pc:sldMkLst>
          <pc:docMk/>
          <pc:sldMk cId="3503885456" sldId="6042"/>
        </pc:sldMkLst>
        <pc:spChg chg="mod">
          <ac:chgData name="Tierney Strandberg" userId="2f9374a1-d599-45aa-a500-bce270d324c9" providerId="ADAL" clId="{71AE3392-5BC6-4D78-9868-618603168D7F}" dt="2026-02-19T17:08:32.186" v="2310" actId="115"/>
          <ac:spMkLst>
            <pc:docMk/>
            <pc:sldMk cId="3503885456" sldId="6042"/>
            <ac:spMk id="12" creationId="{2AEE4C15-9408-351C-570D-DE6F2BB04B22}"/>
          </ac:spMkLst>
        </pc:spChg>
        <pc:picChg chg="add del">
          <ac:chgData name="Tierney Strandberg" userId="2f9374a1-d599-45aa-a500-bce270d324c9" providerId="ADAL" clId="{71AE3392-5BC6-4D78-9868-618603168D7F}" dt="2026-02-19T16:50:39.733" v="2174" actId="22"/>
          <ac:picMkLst>
            <pc:docMk/>
            <pc:sldMk cId="3503885456" sldId="6042"/>
            <ac:picMk id="3" creationId="{DC51D00D-6CA8-A102-FB3C-797E11360494}"/>
          </ac:picMkLst>
        </pc:picChg>
      </pc:sldChg>
      <pc:sldChg chg="del">
        <pc:chgData name="Tierney Strandberg" userId="2f9374a1-d599-45aa-a500-bce270d324c9" providerId="ADAL" clId="{71AE3392-5BC6-4D78-9868-618603168D7F}" dt="2026-02-19T16:45:06.484" v="2144" actId="2696"/>
        <pc:sldMkLst>
          <pc:docMk/>
          <pc:sldMk cId="647630542" sldId="6059"/>
        </pc:sldMkLst>
      </pc:sldChg>
      <pc:sldChg chg="addSp delSp modSp mod">
        <pc:chgData name="Tierney Strandberg" userId="2f9374a1-d599-45aa-a500-bce270d324c9" providerId="ADAL" clId="{71AE3392-5BC6-4D78-9868-618603168D7F}" dt="2026-02-19T16:50:49.613" v="2179" actId="22"/>
        <pc:sldMkLst>
          <pc:docMk/>
          <pc:sldMk cId="629034549" sldId="6069"/>
        </pc:sldMkLst>
        <pc:spChg chg="add del mod">
          <ac:chgData name="Tierney Strandberg" userId="2f9374a1-d599-45aa-a500-bce270d324c9" providerId="ADAL" clId="{71AE3392-5BC6-4D78-9868-618603168D7F}" dt="2026-02-19T16:50:48.074" v="2178" actId="478"/>
          <ac:spMkLst>
            <pc:docMk/>
            <pc:sldMk cId="629034549" sldId="6069"/>
            <ac:spMk id="3" creationId="{970F9A14-A49D-80C1-EBBA-2D4FB5A2E065}"/>
          </ac:spMkLst>
        </pc:spChg>
        <pc:spChg chg="del mod">
          <ac:chgData name="Tierney Strandberg" userId="2f9374a1-d599-45aa-a500-bce270d324c9" providerId="ADAL" clId="{71AE3392-5BC6-4D78-9868-618603168D7F}" dt="2026-02-19T16:50:47.249" v="2177" actId="478"/>
          <ac:spMkLst>
            <pc:docMk/>
            <pc:sldMk cId="629034549" sldId="6069"/>
            <ac:spMk id="4" creationId="{C3378A7E-3D7D-6DB0-73FB-CCD0244E2346}"/>
          </ac:spMkLst>
        </pc:spChg>
        <pc:spChg chg="add mod">
          <ac:chgData name="Tierney Strandberg" userId="2f9374a1-d599-45aa-a500-bce270d324c9" providerId="ADAL" clId="{71AE3392-5BC6-4D78-9868-618603168D7F}" dt="2026-02-19T16:50:47.249" v="2177" actId="478"/>
          <ac:spMkLst>
            <pc:docMk/>
            <pc:sldMk cId="629034549" sldId="6069"/>
            <ac:spMk id="6" creationId="{4EE8A8CD-6F3C-2720-568B-079A9B9D112E}"/>
          </ac:spMkLst>
        </pc:spChg>
        <pc:picChg chg="del">
          <ac:chgData name="Tierney Strandberg" userId="2f9374a1-d599-45aa-a500-bce270d324c9" providerId="ADAL" clId="{71AE3392-5BC6-4D78-9868-618603168D7F}" dt="2026-02-19T16:50:43.801" v="2175" actId="478"/>
          <ac:picMkLst>
            <pc:docMk/>
            <pc:sldMk cId="629034549" sldId="6069"/>
            <ac:picMk id="8" creationId="{3A61729B-70CA-D840-84B3-D09FE23C1566}"/>
          </ac:picMkLst>
        </pc:picChg>
        <pc:picChg chg="add">
          <ac:chgData name="Tierney Strandberg" userId="2f9374a1-d599-45aa-a500-bce270d324c9" providerId="ADAL" clId="{71AE3392-5BC6-4D78-9868-618603168D7F}" dt="2026-02-19T16:50:49.613" v="2179" actId="22"/>
          <ac:picMkLst>
            <pc:docMk/>
            <pc:sldMk cId="629034549" sldId="6069"/>
            <ac:picMk id="9" creationId="{060435D1-FF6E-6C28-3B61-7FF8473CBB9A}"/>
          </ac:picMkLst>
        </pc:picChg>
      </pc:sldChg>
      <pc:sldChg chg="del">
        <pc:chgData name="Tierney Strandberg" userId="2f9374a1-d599-45aa-a500-bce270d324c9" providerId="ADAL" clId="{71AE3392-5BC6-4D78-9868-618603168D7F}" dt="2026-02-19T16:41:58.981" v="1694" actId="2696"/>
        <pc:sldMkLst>
          <pc:docMk/>
          <pc:sldMk cId="4209568026" sldId="6070"/>
        </pc:sldMkLst>
      </pc:sldChg>
      <pc:sldChg chg="modSp mod ord modShow modNotesTx">
        <pc:chgData name="Tierney Strandberg" userId="2f9374a1-d599-45aa-a500-bce270d324c9" providerId="ADAL" clId="{71AE3392-5BC6-4D78-9868-618603168D7F}" dt="2026-02-19T17:57:00.706" v="4913" actId="1076"/>
        <pc:sldMkLst>
          <pc:docMk/>
          <pc:sldMk cId="1856899965" sldId="6073"/>
        </pc:sldMkLst>
        <pc:spChg chg="mod">
          <ac:chgData name="Tierney Strandberg" userId="2f9374a1-d599-45aa-a500-bce270d324c9" providerId="ADAL" clId="{71AE3392-5BC6-4D78-9868-618603168D7F}" dt="2026-02-19T17:57:00.706" v="4913" actId="1076"/>
          <ac:spMkLst>
            <pc:docMk/>
            <pc:sldMk cId="1856899965" sldId="6073"/>
            <ac:spMk id="3" creationId="{3F42CD65-E258-E3F4-7F14-1B1DD22950AF}"/>
          </ac:spMkLst>
        </pc:spChg>
        <pc:graphicFrameChg chg="mod ord modGraphic">
          <ac:chgData name="Tierney Strandberg" userId="2f9374a1-d599-45aa-a500-bce270d324c9" providerId="ADAL" clId="{71AE3392-5BC6-4D78-9868-618603168D7F}" dt="2026-02-19T17:56:42.220" v="4911" actId="403"/>
          <ac:graphicFrameMkLst>
            <pc:docMk/>
            <pc:sldMk cId="1856899965" sldId="6073"/>
            <ac:graphicFrameMk id="4" creationId="{DBC8C925-7FB3-39AB-4B82-A0BE35DEC25F}"/>
          </ac:graphicFrameMkLst>
        </pc:graphicFrameChg>
      </pc:sldChg>
      <pc:sldChg chg="modSp mod">
        <pc:chgData name="Tierney Strandberg" userId="2f9374a1-d599-45aa-a500-bce270d324c9" providerId="ADAL" clId="{71AE3392-5BC6-4D78-9868-618603168D7F}" dt="2026-02-19T15:56:27.710" v="702" actId="20577"/>
        <pc:sldMkLst>
          <pc:docMk/>
          <pc:sldMk cId="331089043" sldId="6076"/>
        </pc:sldMkLst>
        <pc:spChg chg="mod">
          <ac:chgData name="Tierney Strandberg" userId="2f9374a1-d599-45aa-a500-bce270d324c9" providerId="ADAL" clId="{71AE3392-5BC6-4D78-9868-618603168D7F}" dt="2026-02-19T15:00:29.855" v="398" actId="20577"/>
          <ac:spMkLst>
            <pc:docMk/>
            <pc:sldMk cId="331089043" sldId="6076"/>
            <ac:spMk id="3" creationId="{5E7FB69B-B9A9-1C20-AD0C-9900248882CA}"/>
          </ac:spMkLst>
        </pc:spChg>
        <pc:graphicFrameChg chg="mod modGraphic">
          <ac:chgData name="Tierney Strandberg" userId="2f9374a1-d599-45aa-a500-bce270d324c9" providerId="ADAL" clId="{71AE3392-5BC6-4D78-9868-618603168D7F}" dt="2026-02-19T15:56:27.710" v="702" actId="20577"/>
          <ac:graphicFrameMkLst>
            <pc:docMk/>
            <pc:sldMk cId="331089043" sldId="6076"/>
            <ac:graphicFrameMk id="5" creationId="{765B01CD-52AA-1AC6-48E8-F8F9BB8D119B}"/>
          </ac:graphicFrameMkLst>
        </pc:graphicFrameChg>
      </pc:sldChg>
      <pc:sldChg chg="del">
        <pc:chgData name="Tierney Strandberg" userId="2f9374a1-d599-45aa-a500-bce270d324c9" providerId="ADAL" clId="{71AE3392-5BC6-4D78-9868-618603168D7F}" dt="2026-02-19T15:00:17.638" v="378" actId="2696"/>
        <pc:sldMkLst>
          <pc:docMk/>
          <pc:sldMk cId="399948988" sldId="6081"/>
        </pc:sldMkLst>
      </pc:sldChg>
      <pc:sldChg chg="del">
        <pc:chgData name="Tierney Strandberg" userId="2f9374a1-d599-45aa-a500-bce270d324c9" providerId="ADAL" clId="{71AE3392-5BC6-4D78-9868-618603168D7F}" dt="2026-02-19T17:12:27.725" v="2311" actId="2696"/>
        <pc:sldMkLst>
          <pc:docMk/>
          <pc:sldMk cId="3310206359" sldId="6084"/>
        </pc:sldMkLst>
      </pc:sldChg>
      <pc:sldChg chg="addSp delSp modSp mod">
        <pc:chgData name="Tierney Strandberg" userId="2f9374a1-d599-45aa-a500-bce270d324c9" providerId="ADAL" clId="{71AE3392-5BC6-4D78-9868-618603168D7F}" dt="2026-02-19T17:19:20.465" v="2631" actId="478"/>
        <pc:sldMkLst>
          <pc:docMk/>
          <pc:sldMk cId="2241183482" sldId="6085"/>
        </pc:sldMkLst>
        <pc:spChg chg="add del mod">
          <ac:chgData name="Tierney Strandberg" userId="2f9374a1-d599-45aa-a500-bce270d324c9" providerId="ADAL" clId="{71AE3392-5BC6-4D78-9868-618603168D7F}" dt="2026-02-19T17:17:50.097" v="2320" actId="478"/>
          <ac:spMkLst>
            <pc:docMk/>
            <pc:sldMk cId="2241183482" sldId="6085"/>
            <ac:spMk id="4" creationId="{5E21E98F-E2EA-4C01-0088-2B0867C5C3E6}"/>
          </ac:spMkLst>
        </pc:spChg>
        <pc:spChg chg="mod">
          <ac:chgData name="Tierney Strandberg" userId="2f9374a1-d599-45aa-a500-bce270d324c9" providerId="ADAL" clId="{71AE3392-5BC6-4D78-9868-618603168D7F}" dt="2026-02-19T17:19:12.737" v="2612" actId="20577"/>
          <ac:spMkLst>
            <pc:docMk/>
            <pc:sldMk cId="2241183482" sldId="6085"/>
            <ac:spMk id="7" creationId="{5C1158B7-DA1A-1D65-BED4-AC3F75C6424A}"/>
          </ac:spMkLst>
        </pc:spChg>
        <pc:spChg chg="del mod">
          <ac:chgData name="Tierney Strandberg" userId="2f9374a1-d599-45aa-a500-bce270d324c9" providerId="ADAL" clId="{71AE3392-5BC6-4D78-9868-618603168D7F}" dt="2026-02-19T17:19:20.465" v="2631" actId="478"/>
          <ac:spMkLst>
            <pc:docMk/>
            <pc:sldMk cId="2241183482" sldId="6085"/>
            <ac:spMk id="10" creationId="{08E038F3-F808-C2AA-9ABE-E3B258F8381C}"/>
          </ac:spMkLst>
        </pc:spChg>
        <pc:picChg chg="del">
          <ac:chgData name="Tierney Strandberg" userId="2f9374a1-d599-45aa-a500-bce270d324c9" providerId="ADAL" clId="{71AE3392-5BC6-4D78-9868-618603168D7F}" dt="2026-02-19T17:17:47.767" v="2319" actId="478"/>
          <ac:picMkLst>
            <pc:docMk/>
            <pc:sldMk cId="2241183482" sldId="6085"/>
            <ac:picMk id="8" creationId="{43996091-5EA3-DF75-BFAA-F0748399F274}"/>
          </ac:picMkLst>
        </pc:picChg>
      </pc:sldChg>
      <pc:sldChg chg="del">
        <pc:chgData name="Tierney Strandberg" userId="2f9374a1-d599-45aa-a500-bce270d324c9" providerId="ADAL" clId="{71AE3392-5BC6-4D78-9868-618603168D7F}" dt="2026-02-19T17:19:26.838" v="2632" actId="2696"/>
        <pc:sldMkLst>
          <pc:docMk/>
          <pc:sldMk cId="3689813087" sldId="6086"/>
        </pc:sldMkLst>
      </pc:sldChg>
      <pc:sldChg chg="del">
        <pc:chgData name="Tierney Strandberg" userId="2f9374a1-d599-45aa-a500-bce270d324c9" providerId="ADAL" clId="{71AE3392-5BC6-4D78-9868-618603168D7F}" dt="2026-02-19T15:00:17.638" v="378" actId="2696"/>
        <pc:sldMkLst>
          <pc:docMk/>
          <pc:sldMk cId="167187926" sldId="6087"/>
        </pc:sldMkLst>
      </pc:sldChg>
      <pc:sldChg chg="del">
        <pc:chgData name="Tierney Strandberg" userId="2f9374a1-d599-45aa-a500-bce270d324c9" providerId="ADAL" clId="{71AE3392-5BC6-4D78-9868-618603168D7F}" dt="2026-02-19T15:00:17.638" v="378" actId="2696"/>
        <pc:sldMkLst>
          <pc:docMk/>
          <pc:sldMk cId="3212494687" sldId="6088"/>
        </pc:sldMkLst>
      </pc:sldChg>
      <pc:sldChg chg="del">
        <pc:chgData name="Tierney Strandberg" userId="2f9374a1-d599-45aa-a500-bce270d324c9" providerId="ADAL" clId="{71AE3392-5BC6-4D78-9868-618603168D7F}" dt="2026-02-19T15:00:17.638" v="378" actId="2696"/>
        <pc:sldMkLst>
          <pc:docMk/>
          <pc:sldMk cId="1222684937" sldId="6089"/>
        </pc:sldMkLst>
      </pc:sldChg>
      <pc:sldChg chg="addSp delSp modSp del mod modClrScheme chgLayout">
        <pc:chgData name="Tierney Strandberg" userId="2f9374a1-d599-45aa-a500-bce270d324c9" providerId="ADAL" clId="{71AE3392-5BC6-4D78-9868-618603168D7F}" dt="2026-02-19T14:56:41.246" v="120" actId="2696"/>
        <pc:sldMkLst>
          <pc:docMk/>
          <pc:sldMk cId="3253848533" sldId="6090"/>
        </pc:sldMkLst>
        <pc:spChg chg="add mod ord">
          <ac:chgData name="Tierney Strandberg" userId="2f9374a1-d599-45aa-a500-bce270d324c9" providerId="ADAL" clId="{71AE3392-5BC6-4D78-9868-618603168D7F}" dt="2026-02-19T14:56:18.355" v="118" actId="20577"/>
          <ac:spMkLst>
            <pc:docMk/>
            <pc:sldMk cId="3253848533" sldId="6090"/>
            <ac:spMk id="2" creationId="{F264B02B-973C-3723-B4EE-62BF73A18C64}"/>
          </ac:spMkLst>
        </pc:spChg>
        <pc:spChg chg="add mod ord">
          <ac:chgData name="Tierney Strandberg" userId="2f9374a1-d599-45aa-a500-bce270d324c9" providerId="ADAL" clId="{71AE3392-5BC6-4D78-9868-618603168D7F}" dt="2026-02-19T14:56:08.598" v="92" actId="700"/>
          <ac:spMkLst>
            <pc:docMk/>
            <pc:sldMk cId="3253848533" sldId="6090"/>
            <ac:spMk id="3" creationId="{976BB8E9-FDB1-E263-C34E-1AE55F9197FA}"/>
          </ac:spMkLst>
        </pc:spChg>
        <pc:picChg chg="del">
          <ac:chgData name="Tierney Strandberg" userId="2f9374a1-d599-45aa-a500-bce270d324c9" providerId="ADAL" clId="{71AE3392-5BC6-4D78-9868-618603168D7F}" dt="2026-02-19T14:56:12.062" v="93" actId="478"/>
          <ac:picMkLst>
            <pc:docMk/>
            <pc:sldMk cId="3253848533" sldId="6090"/>
            <ac:picMk id="2051" creationId="{13559745-93A9-F478-6DBE-3A1D8F15B5BF}"/>
          </ac:picMkLst>
        </pc:picChg>
      </pc:sldChg>
      <pc:sldChg chg="modSp add mod">
        <pc:chgData name="Tierney Strandberg" userId="2f9374a1-d599-45aa-a500-bce270d324c9" providerId="ADAL" clId="{71AE3392-5BC6-4D78-9868-618603168D7F}" dt="2026-02-19T17:25:07.322" v="3100" actId="20577"/>
        <pc:sldMkLst>
          <pc:docMk/>
          <pc:sldMk cId="3670811486" sldId="6093"/>
        </pc:sldMkLst>
        <pc:spChg chg="mod">
          <ac:chgData name="Tierney Strandberg" userId="2f9374a1-d599-45aa-a500-bce270d324c9" providerId="ADAL" clId="{71AE3392-5BC6-4D78-9868-618603168D7F}" dt="2026-02-19T17:21:25.367" v="2710" actId="404"/>
          <ac:spMkLst>
            <pc:docMk/>
            <pc:sldMk cId="3670811486" sldId="6093"/>
            <ac:spMk id="3" creationId="{8E7B922C-4E06-7FD7-5E49-AAD0E51669EA}"/>
          </ac:spMkLst>
        </pc:spChg>
        <pc:graphicFrameChg chg="mod modGraphic">
          <ac:chgData name="Tierney Strandberg" userId="2f9374a1-d599-45aa-a500-bce270d324c9" providerId="ADAL" clId="{71AE3392-5BC6-4D78-9868-618603168D7F}" dt="2026-02-19T17:25:07.322" v="3100" actId="20577"/>
          <ac:graphicFrameMkLst>
            <pc:docMk/>
            <pc:sldMk cId="3670811486" sldId="6093"/>
            <ac:graphicFrameMk id="5" creationId="{61C88551-8BAC-59C1-329E-C547B3409FD0}"/>
          </ac:graphicFrameMkLst>
        </pc:graphicFrameChg>
      </pc:sldChg>
      <pc:sldChg chg="delSp modSp add mod">
        <pc:chgData name="Tierney Strandberg" userId="2f9374a1-d599-45aa-a500-bce270d324c9" providerId="ADAL" clId="{71AE3392-5BC6-4D78-9868-618603168D7F}" dt="2026-02-19T17:06:32.071" v="2184"/>
        <pc:sldMkLst>
          <pc:docMk/>
          <pc:sldMk cId="3369069351" sldId="6097"/>
        </pc:sldMkLst>
        <pc:spChg chg="mod">
          <ac:chgData name="Tierney Strandberg" userId="2f9374a1-d599-45aa-a500-bce270d324c9" providerId="ADAL" clId="{71AE3392-5BC6-4D78-9868-618603168D7F}" dt="2026-02-19T14:56:48.152" v="140" actId="20577"/>
          <ac:spMkLst>
            <pc:docMk/>
            <pc:sldMk cId="3369069351" sldId="6097"/>
            <ac:spMk id="2" creationId="{2642A984-69B3-D751-68E7-2922FC3AC8C1}"/>
          </ac:spMkLst>
        </pc:spChg>
        <pc:spChg chg="del mod">
          <ac:chgData name="Tierney Strandberg" userId="2f9374a1-d599-45aa-a500-bce270d324c9" providerId="ADAL" clId="{71AE3392-5BC6-4D78-9868-618603168D7F}" dt="2026-02-19T14:58:22.808" v="332" actId="478"/>
          <ac:spMkLst>
            <pc:docMk/>
            <pc:sldMk cId="3369069351" sldId="6097"/>
            <ac:spMk id="5" creationId="{E603A6B2-EFA9-BE55-4E15-4102479EC713}"/>
          </ac:spMkLst>
        </pc:spChg>
        <pc:graphicFrameChg chg="mod modGraphic">
          <ac:chgData name="Tierney Strandberg" userId="2f9374a1-d599-45aa-a500-bce270d324c9" providerId="ADAL" clId="{71AE3392-5BC6-4D78-9868-618603168D7F}" dt="2026-02-19T17:06:32.071" v="2184"/>
          <ac:graphicFrameMkLst>
            <pc:docMk/>
            <pc:sldMk cId="3369069351" sldId="6097"/>
            <ac:graphicFrameMk id="6" creationId="{8B57E743-6000-B044-99AB-F8BB94A71281}"/>
          </ac:graphicFrameMkLst>
        </pc:graphicFrameChg>
      </pc:sldChg>
      <pc:sldChg chg="modSp add mod">
        <pc:chgData name="Tierney Strandberg" userId="2f9374a1-d599-45aa-a500-bce270d324c9" providerId="ADAL" clId="{71AE3392-5BC6-4D78-9868-618603168D7F}" dt="2026-02-19T17:07:45.695" v="2239" actId="20577"/>
        <pc:sldMkLst>
          <pc:docMk/>
          <pc:sldMk cId="1701571556" sldId="6098"/>
        </pc:sldMkLst>
        <pc:spChg chg="mod">
          <ac:chgData name="Tierney Strandberg" userId="2f9374a1-d599-45aa-a500-bce270d324c9" providerId="ADAL" clId="{71AE3392-5BC6-4D78-9868-618603168D7F}" dt="2026-02-19T16:42:08.450" v="1740" actId="20577"/>
          <ac:spMkLst>
            <pc:docMk/>
            <pc:sldMk cId="1701571556" sldId="6098"/>
            <ac:spMk id="3" creationId="{1406549D-0E15-FABB-94F8-187827F66B95}"/>
          </ac:spMkLst>
        </pc:spChg>
        <pc:graphicFrameChg chg="mod modGraphic">
          <ac:chgData name="Tierney Strandberg" userId="2f9374a1-d599-45aa-a500-bce270d324c9" providerId="ADAL" clId="{71AE3392-5BC6-4D78-9868-618603168D7F}" dt="2026-02-19T17:07:45.695" v="2239" actId="20577"/>
          <ac:graphicFrameMkLst>
            <pc:docMk/>
            <pc:sldMk cId="1701571556" sldId="6098"/>
            <ac:graphicFrameMk id="4" creationId="{65F0BE34-54A1-7918-7E52-D13D92B4C334}"/>
          </ac:graphicFrameMkLst>
        </pc:graphicFrameChg>
      </pc:sldChg>
      <pc:sldChg chg="addSp modSp new mod">
        <pc:chgData name="Tierney Strandberg" userId="2f9374a1-d599-45aa-a500-bce270d324c9" providerId="ADAL" clId="{71AE3392-5BC6-4D78-9868-618603168D7F}" dt="2026-02-19T16:54:43.718" v="2183" actId="1076"/>
        <pc:sldMkLst>
          <pc:docMk/>
          <pc:sldMk cId="2058336655" sldId="6099"/>
        </pc:sldMkLst>
        <pc:picChg chg="add mod">
          <ac:chgData name="Tierney Strandberg" userId="2f9374a1-d599-45aa-a500-bce270d324c9" providerId="ADAL" clId="{71AE3392-5BC6-4D78-9868-618603168D7F}" dt="2026-02-19T16:54:43.718" v="2183" actId="1076"/>
          <ac:picMkLst>
            <pc:docMk/>
            <pc:sldMk cId="2058336655" sldId="6099"/>
            <ac:picMk id="6" creationId="{0EBD32B1-666E-B61B-FCB8-F745B95F2C5B}"/>
          </ac:picMkLst>
        </pc:picChg>
      </pc:sldChg>
      <pc:sldChg chg="new del">
        <pc:chgData name="Tierney Strandberg" userId="2f9374a1-d599-45aa-a500-bce270d324c9" providerId="ADAL" clId="{71AE3392-5BC6-4D78-9868-618603168D7F}" dt="2026-02-19T17:20:08.287" v="2635" actId="2696"/>
        <pc:sldMkLst>
          <pc:docMk/>
          <pc:sldMk cId="3154022868" sldId="6100"/>
        </pc:sldMkLst>
      </pc:sldChg>
      <pc:sldChg chg="addSp delSp modSp add del mod ord">
        <pc:chgData name="Tierney Strandberg" userId="2f9374a1-d599-45aa-a500-bce270d324c9" providerId="ADAL" clId="{71AE3392-5BC6-4D78-9868-618603168D7F}" dt="2026-02-19T17:45:49.125" v="4761" actId="2696"/>
        <pc:sldMkLst>
          <pc:docMk/>
          <pc:sldMk cId="3050775354" sldId="6105"/>
        </pc:sldMkLst>
        <pc:spChg chg="mod">
          <ac:chgData name="Tierney Strandberg" userId="2f9374a1-d599-45aa-a500-bce270d324c9" providerId="ADAL" clId="{71AE3392-5BC6-4D78-9868-618603168D7F}" dt="2026-02-19T17:44:49.310" v="4749" actId="20577"/>
          <ac:spMkLst>
            <pc:docMk/>
            <pc:sldMk cId="3050775354" sldId="6105"/>
            <ac:spMk id="3" creationId="{7CF68E80-E57B-8464-E8D7-BB23C5B47497}"/>
          </ac:spMkLst>
        </pc:spChg>
        <pc:graphicFrameChg chg="mod modGraphic">
          <ac:chgData name="Tierney Strandberg" userId="2f9374a1-d599-45aa-a500-bce270d324c9" providerId="ADAL" clId="{71AE3392-5BC6-4D78-9868-618603168D7F}" dt="2026-02-19T17:45:38.554" v="4759" actId="20577"/>
          <ac:graphicFrameMkLst>
            <pc:docMk/>
            <pc:sldMk cId="3050775354" sldId="6105"/>
            <ac:graphicFrameMk id="8" creationId="{AD012AFF-CE2C-30F7-E52C-A3C16841C6E4}"/>
          </ac:graphicFrameMkLst>
        </pc:graphicFrameChg>
        <pc:picChg chg="add del mod">
          <ac:chgData name="Tierney Strandberg" userId="2f9374a1-d599-45aa-a500-bce270d324c9" providerId="ADAL" clId="{71AE3392-5BC6-4D78-9868-618603168D7F}" dt="2026-02-19T17:45:43.807" v="4760" actId="478"/>
          <ac:picMkLst>
            <pc:docMk/>
            <pc:sldMk cId="3050775354" sldId="6105"/>
            <ac:picMk id="4" creationId="{B505E1E1-FEA6-2A70-D76B-99D4B11805A7}"/>
          </ac:picMkLst>
        </pc:picChg>
      </pc:sldChg>
      <pc:sldChg chg="addSp modSp add mod">
        <pc:chgData name="Tierney Strandberg" userId="2f9374a1-d599-45aa-a500-bce270d324c9" providerId="ADAL" clId="{71AE3392-5BC6-4D78-9868-618603168D7F}" dt="2026-02-19T17:49:44.586" v="4901" actId="14100"/>
        <pc:sldMkLst>
          <pc:docMk/>
          <pc:sldMk cId="3369420232" sldId="6106"/>
        </pc:sldMkLst>
        <pc:spChg chg="mod">
          <ac:chgData name="Tierney Strandberg" userId="2f9374a1-d599-45aa-a500-bce270d324c9" providerId="ADAL" clId="{71AE3392-5BC6-4D78-9868-618603168D7F}" dt="2026-02-19T17:45:59.718" v="4790" actId="20577"/>
          <ac:spMkLst>
            <pc:docMk/>
            <pc:sldMk cId="3369420232" sldId="6106"/>
            <ac:spMk id="3" creationId="{5F9DF4D1-4973-1DFF-B814-EB53B8AC6004}"/>
          </ac:spMkLst>
        </pc:spChg>
        <pc:spChg chg="mod">
          <ac:chgData name="Tierney Strandberg" userId="2f9374a1-d599-45aa-a500-bce270d324c9" providerId="ADAL" clId="{71AE3392-5BC6-4D78-9868-618603168D7F}" dt="2026-02-19T17:48:56.949" v="4891" actId="20577"/>
          <ac:spMkLst>
            <pc:docMk/>
            <pc:sldMk cId="3369420232" sldId="6106"/>
            <ac:spMk id="5" creationId="{1E2A5AAE-96BA-0DFA-B87F-4D64E146FE85}"/>
          </ac:spMkLst>
        </pc:spChg>
        <pc:picChg chg="add mod">
          <ac:chgData name="Tierney Strandberg" userId="2f9374a1-d599-45aa-a500-bce270d324c9" providerId="ADAL" clId="{71AE3392-5BC6-4D78-9868-618603168D7F}" dt="2026-02-19T17:47:06.164" v="4835" actId="1076"/>
          <ac:picMkLst>
            <pc:docMk/>
            <pc:sldMk cId="3369420232" sldId="6106"/>
            <ac:picMk id="2" creationId="{1BC14094-344A-6353-EE7C-7D0248A7DF47}"/>
          </ac:picMkLst>
        </pc:picChg>
        <pc:picChg chg="mod">
          <ac:chgData name="Tierney Strandberg" userId="2f9374a1-d599-45aa-a500-bce270d324c9" providerId="ADAL" clId="{71AE3392-5BC6-4D78-9868-618603168D7F}" dt="2026-02-19T17:49:29.695" v="4897" actId="1076"/>
          <ac:picMkLst>
            <pc:docMk/>
            <pc:sldMk cId="3369420232" sldId="6106"/>
            <ac:picMk id="4" creationId="{B3149560-F505-07FD-0781-2DAD2C9EC43A}"/>
          </ac:picMkLst>
        </pc:picChg>
        <pc:picChg chg="mod">
          <ac:chgData name="Tierney Strandberg" userId="2f9374a1-d599-45aa-a500-bce270d324c9" providerId="ADAL" clId="{71AE3392-5BC6-4D78-9868-618603168D7F}" dt="2026-02-19T17:48:25.830" v="4849" actId="1076"/>
          <ac:picMkLst>
            <pc:docMk/>
            <pc:sldMk cId="3369420232" sldId="6106"/>
            <ac:picMk id="7" creationId="{486CEEAE-BCA6-130A-BF3B-82C19B7BCCD7}"/>
          </ac:picMkLst>
        </pc:picChg>
        <pc:picChg chg="add mod">
          <ac:chgData name="Tierney Strandberg" userId="2f9374a1-d599-45aa-a500-bce270d324c9" providerId="ADAL" clId="{71AE3392-5BC6-4D78-9868-618603168D7F}" dt="2026-02-19T17:49:32.231" v="4898" actId="1076"/>
          <ac:picMkLst>
            <pc:docMk/>
            <pc:sldMk cId="3369420232" sldId="6106"/>
            <ac:picMk id="8" creationId="{2B9AB97E-7A0F-FC70-D6E6-759579AB0E36}"/>
          </ac:picMkLst>
        </pc:picChg>
        <pc:cxnChg chg="add mod">
          <ac:chgData name="Tierney Strandberg" userId="2f9374a1-d599-45aa-a500-bce270d324c9" providerId="ADAL" clId="{71AE3392-5BC6-4D78-9868-618603168D7F}" dt="2026-02-19T17:49:44.586" v="4901" actId="14100"/>
          <ac:cxnSpMkLst>
            <pc:docMk/>
            <pc:sldMk cId="3369420232" sldId="6106"/>
            <ac:cxnSpMk id="11" creationId="{3597FCE6-086D-D8DC-A2A6-80671D5A8E17}"/>
          </ac:cxnSpMkLst>
        </pc:cxnChg>
      </pc:sldChg>
      <pc:sldChg chg="new del">
        <pc:chgData name="Tierney Strandberg" userId="2f9374a1-d599-45aa-a500-bce270d324c9" providerId="ADAL" clId="{71AE3392-5BC6-4D78-9868-618603168D7F}" dt="2026-02-19T17:36:22.881" v="4046" actId="47"/>
        <pc:sldMkLst>
          <pc:docMk/>
          <pc:sldMk cId="434301706" sldId="6107"/>
        </pc:sldMkLst>
      </pc:sldChg>
      <pc:sldChg chg="addSp delSp modSp add mod modClrScheme chgLayout">
        <pc:chgData name="Tierney Strandberg" userId="2f9374a1-d599-45aa-a500-bce270d324c9" providerId="ADAL" clId="{71AE3392-5BC6-4D78-9868-618603168D7F}" dt="2026-02-19T17:40:55.752" v="4499" actId="1076"/>
        <pc:sldMkLst>
          <pc:docMk/>
          <pc:sldMk cId="4098342089" sldId="6108"/>
        </pc:sldMkLst>
        <pc:spChg chg="mod ord">
          <ac:chgData name="Tierney Strandberg" userId="2f9374a1-d599-45aa-a500-bce270d324c9" providerId="ADAL" clId="{71AE3392-5BC6-4D78-9868-618603168D7F}" dt="2026-02-19T17:37:04" v="4074" actId="700"/>
          <ac:spMkLst>
            <pc:docMk/>
            <pc:sldMk cId="4098342089" sldId="6108"/>
            <ac:spMk id="2" creationId="{50B89921-2937-82D3-BF6F-CBA125347302}"/>
          </ac:spMkLst>
        </pc:spChg>
        <pc:spChg chg="add del mod ord">
          <ac:chgData name="Tierney Strandberg" userId="2f9374a1-d599-45aa-a500-bce270d324c9" providerId="ADAL" clId="{71AE3392-5BC6-4D78-9868-618603168D7F}" dt="2026-02-19T17:36:41.932" v="4068" actId="700"/>
          <ac:spMkLst>
            <pc:docMk/>
            <pc:sldMk cId="4098342089" sldId="6108"/>
            <ac:spMk id="3" creationId="{2DBD088A-3385-CFCE-68A9-7EE56832D46A}"/>
          </ac:spMkLst>
        </pc:spChg>
        <pc:spChg chg="del mod">
          <ac:chgData name="Tierney Strandberg" userId="2f9374a1-d599-45aa-a500-bce270d324c9" providerId="ADAL" clId="{71AE3392-5BC6-4D78-9868-618603168D7F}" dt="2026-02-19T17:36:54.988" v="4072" actId="478"/>
          <ac:spMkLst>
            <pc:docMk/>
            <pc:sldMk cId="4098342089" sldId="6108"/>
            <ac:spMk id="5" creationId="{23B5155E-089D-ED44-F538-78F23F71342D}"/>
          </ac:spMkLst>
        </pc:spChg>
        <pc:spChg chg="add del mod ord">
          <ac:chgData name="Tierney Strandberg" userId="2f9374a1-d599-45aa-a500-bce270d324c9" providerId="ADAL" clId="{71AE3392-5BC6-4D78-9868-618603168D7F}" dt="2026-02-19T17:36:41.932" v="4068" actId="700"/>
          <ac:spMkLst>
            <pc:docMk/>
            <pc:sldMk cId="4098342089" sldId="6108"/>
            <ac:spMk id="6" creationId="{1A0805FB-909A-895B-7EAD-308B39F26E7B}"/>
          </ac:spMkLst>
        </pc:spChg>
        <pc:spChg chg="add del mod ord">
          <ac:chgData name="Tierney Strandberg" userId="2f9374a1-d599-45aa-a500-bce270d324c9" providerId="ADAL" clId="{71AE3392-5BC6-4D78-9868-618603168D7F}" dt="2026-02-19T17:36:49.169" v="4070" actId="700"/>
          <ac:spMkLst>
            <pc:docMk/>
            <pc:sldMk cId="4098342089" sldId="6108"/>
            <ac:spMk id="7" creationId="{40DF919B-62AC-65EA-D8FD-47BF738AA91A}"/>
          </ac:spMkLst>
        </pc:spChg>
        <pc:spChg chg="add del mod ord">
          <ac:chgData name="Tierney Strandberg" userId="2f9374a1-d599-45aa-a500-bce270d324c9" providerId="ADAL" clId="{71AE3392-5BC6-4D78-9868-618603168D7F}" dt="2026-02-19T17:36:49.169" v="4070" actId="700"/>
          <ac:spMkLst>
            <pc:docMk/>
            <pc:sldMk cId="4098342089" sldId="6108"/>
            <ac:spMk id="8" creationId="{954EA30B-0562-E6DC-2E34-9E2E87DB0718}"/>
          </ac:spMkLst>
        </pc:spChg>
        <pc:spChg chg="add mod ord">
          <ac:chgData name="Tierney Strandberg" userId="2f9374a1-d599-45aa-a500-bce270d324c9" providerId="ADAL" clId="{71AE3392-5BC6-4D78-9868-618603168D7F}" dt="2026-02-19T17:40:47.067" v="4498" actId="1076"/>
          <ac:spMkLst>
            <pc:docMk/>
            <pc:sldMk cId="4098342089" sldId="6108"/>
            <ac:spMk id="9" creationId="{5B0729BE-C1B7-962C-C778-597F23D9D641}"/>
          </ac:spMkLst>
        </pc:spChg>
        <pc:spChg chg="add del mod ord">
          <ac:chgData name="Tierney Strandberg" userId="2f9374a1-d599-45aa-a500-bce270d324c9" providerId="ADAL" clId="{71AE3392-5BC6-4D78-9868-618603168D7F}" dt="2026-02-19T17:37:33.072" v="4079" actId="22"/>
          <ac:spMkLst>
            <pc:docMk/>
            <pc:sldMk cId="4098342089" sldId="6108"/>
            <ac:spMk id="10" creationId="{C43F67C0-DB50-2BD2-5769-96F72BF3F966}"/>
          </ac:spMkLst>
        </pc:spChg>
        <pc:spChg chg="mod">
          <ac:chgData name="Tierney Strandberg" userId="2f9374a1-d599-45aa-a500-bce270d324c9" providerId="ADAL" clId="{71AE3392-5BC6-4D78-9868-618603168D7F}" dt="2026-02-19T17:37:01.290" v="4073" actId="21"/>
          <ac:spMkLst>
            <pc:docMk/>
            <pc:sldMk cId="4098342089" sldId="6108"/>
            <ac:spMk id="19" creationId="{C7C62D09-2AC2-5719-9463-5DCC6F1E3E2E}"/>
          </ac:spMkLst>
        </pc:spChg>
        <pc:picChg chg="del">
          <ac:chgData name="Tierney Strandberg" userId="2f9374a1-d599-45aa-a500-bce270d324c9" providerId="ADAL" clId="{71AE3392-5BC6-4D78-9868-618603168D7F}" dt="2026-02-19T17:36:31.686" v="4066" actId="478"/>
          <ac:picMkLst>
            <pc:docMk/>
            <pc:sldMk cId="4098342089" sldId="6108"/>
            <ac:picMk id="4" creationId="{EFBEEA95-F6D5-2F44-6897-3261BD2B87FB}"/>
          </ac:picMkLst>
        </pc:picChg>
        <pc:picChg chg="add mod ord">
          <ac:chgData name="Tierney Strandberg" userId="2f9374a1-d599-45aa-a500-bce270d324c9" providerId="ADAL" clId="{71AE3392-5BC6-4D78-9868-618603168D7F}" dt="2026-02-19T17:40:36.493" v="4495" actId="1076"/>
          <ac:picMkLst>
            <pc:docMk/>
            <pc:sldMk cId="4098342089" sldId="6108"/>
            <ac:picMk id="12" creationId="{E085EAA4-0B73-4DD7-B03E-5F9D5306B461}"/>
          </ac:picMkLst>
        </pc:picChg>
        <pc:picChg chg="add mod">
          <ac:chgData name="Tierney Strandberg" userId="2f9374a1-d599-45aa-a500-bce270d324c9" providerId="ADAL" clId="{71AE3392-5BC6-4D78-9868-618603168D7F}" dt="2026-02-19T17:40:55.752" v="4499" actId="1076"/>
          <ac:picMkLst>
            <pc:docMk/>
            <pc:sldMk cId="4098342089" sldId="6108"/>
            <ac:picMk id="14" creationId="{48586238-F2C5-0F60-07F3-82A2943E4A84}"/>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ata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305E8D-4A45-4068-956E-B518BEE3D5B3}"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FAAEB879-3C29-4E32-8E0E-E425794D5AF9}">
      <dgm:prSet custT="1"/>
      <dgm:spPr/>
      <dgm:t>
        <a:bodyPr/>
        <a:lstStyle/>
        <a:p>
          <a:pPr>
            <a:lnSpc>
              <a:spcPct val="100000"/>
            </a:lnSpc>
          </a:pPr>
          <a:r>
            <a:rPr lang="en-US" sz="2500" kern="1200" dirty="0">
              <a:solidFill>
                <a:srgbClr val="000000">
                  <a:hueOff val="0"/>
                  <a:satOff val="0"/>
                  <a:lumOff val="0"/>
                  <a:alphaOff val="0"/>
                </a:srgbClr>
              </a:solidFill>
              <a:latin typeface="Corbel" panose="020B0503020204020204"/>
              <a:ea typeface="+mn-ea"/>
              <a:cs typeface="+mn-cs"/>
              <a:sym typeface="Nunito Sans"/>
            </a:rPr>
            <a:t>Hellos!</a:t>
          </a:r>
          <a:endParaRPr lang="en-US" sz="2500" kern="1200" dirty="0">
            <a:solidFill>
              <a:srgbClr val="000000">
                <a:hueOff val="0"/>
                <a:satOff val="0"/>
                <a:lumOff val="0"/>
                <a:alphaOff val="0"/>
              </a:srgbClr>
            </a:solidFill>
            <a:latin typeface="Corbel" panose="020B0503020204020204"/>
            <a:ea typeface="+mn-ea"/>
            <a:cs typeface="+mn-cs"/>
          </a:endParaRPr>
        </a:p>
      </dgm:t>
    </dgm:pt>
    <dgm:pt modelId="{7BD6F683-9DC5-4C12-BDD0-6463D87D804A}" type="parTrans" cxnId="{59A1A44A-08ED-40AE-B67F-B54922E7A27E}">
      <dgm:prSet/>
      <dgm:spPr/>
      <dgm:t>
        <a:bodyPr/>
        <a:lstStyle/>
        <a:p>
          <a:endParaRPr lang="en-US"/>
        </a:p>
      </dgm:t>
    </dgm:pt>
    <dgm:pt modelId="{AECF1340-FB6C-4F91-B858-B1AD51249558}" type="sibTrans" cxnId="{59A1A44A-08ED-40AE-B67F-B54922E7A27E}">
      <dgm:prSet/>
      <dgm:spPr/>
      <dgm:t>
        <a:bodyPr/>
        <a:lstStyle/>
        <a:p>
          <a:endParaRPr lang="en-US"/>
        </a:p>
      </dgm:t>
    </dgm:pt>
    <dgm:pt modelId="{99BE9C42-5814-44F4-A7F1-B1E1F7A314F1}">
      <dgm:prSet custT="1"/>
      <dgm:spPr/>
      <dgm:t>
        <a:bodyPr/>
        <a:lstStyle/>
        <a:p>
          <a:pPr marL="0" lvl="0" indent="0" algn="l" defTabSz="1111250">
            <a:lnSpc>
              <a:spcPct val="100000"/>
            </a:lnSpc>
            <a:spcBef>
              <a:spcPct val="0"/>
            </a:spcBef>
            <a:spcAft>
              <a:spcPct val="35000"/>
            </a:spcAft>
            <a:buNone/>
          </a:pPr>
          <a:r>
            <a:rPr lang="en-US" sz="2500" kern="1200" dirty="0">
              <a:solidFill>
                <a:srgbClr val="000000">
                  <a:hueOff val="0"/>
                  <a:satOff val="0"/>
                  <a:lumOff val="0"/>
                  <a:alphaOff val="0"/>
                </a:srgbClr>
              </a:solidFill>
              <a:latin typeface="Corbel" panose="020B0503020204020204"/>
              <a:ea typeface="+mn-ea"/>
              <a:cs typeface="+mn-cs"/>
              <a:sym typeface="Nunito Sans"/>
            </a:rPr>
            <a:t>Tax Reminders for Assisters</a:t>
          </a:r>
        </a:p>
      </dgm:t>
    </dgm:pt>
    <dgm:pt modelId="{285312CE-FAEC-42E3-93A7-F5B043A57451}" type="parTrans" cxnId="{4F54FEE4-D91A-4AAB-AD84-5ED3001235FD}">
      <dgm:prSet/>
      <dgm:spPr/>
      <dgm:t>
        <a:bodyPr/>
        <a:lstStyle/>
        <a:p>
          <a:endParaRPr lang="en-US"/>
        </a:p>
      </dgm:t>
    </dgm:pt>
    <dgm:pt modelId="{8EC4B272-5F7A-4FF1-A526-724BDD6CAF73}" type="sibTrans" cxnId="{4F54FEE4-D91A-4AAB-AD84-5ED3001235FD}">
      <dgm:prSet/>
      <dgm:spPr/>
      <dgm:t>
        <a:bodyPr/>
        <a:lstStyle/>
        <a:p>
          <a:endParaRPr lang="en-US"/>
        </a:p>
      </dgm:t>
    </dgm:pt>
    <dgm:pt modelId="{C1AD37BC-9C2A-4F72-912B-A25AB490D8B6}">
      <dgm:prSet custT="1"/>
      <dgm:spPr/>
      <dgm:t>
        <a:bodyPr/>
        <a:lstStyle/>
        <a:p>
          <a:pPr>
            <a:lnSpc>
              <a:spcPct val="100000"/>
            </a:lnSpc>
          </a:pPr>
          <a:r>
            <a:rPr lang="en-US" sz="2500" kern="1200" dirty="0">
              <a:solidFill>
                <a:srgbClr val="000000">
                  <a:hueOff val="0"/>
                  <a:satOff val="0"/>
                  <a:lumOff val="0"/>
                  <a:alphaOff val="0"/>
                </a:srgbClr>
              </a:solidFill>
              <a:latin typeface="Corbel" panose="020B0503020204020204"/>
              <a:ea typeface="+mn-ea"/>
              <a:cs typeface="+mn-cs"/>
              <a:sym typeface="Nunito Sans"/>
            </a:rPr>
            <a:t>Questions &amp; Resources</a:t>
          </a:r>
        </a:p>
      </dgm:t>
    </dgm:pt>
    <dgm:pt modelId="{F8BDA141-B6D6-458C-B743-C1195B7A3043}" type="parTrans" cxnId="{66472D9B-C26A-425C-9203-1E7727E1176A}">
      <dgm:prSet/>
      <dgm:spPr/>
      <dgm:t>
        <a:bodyPr/>
        <a:lstStyle/>
        <a:p>
          <a:endParaRPr lang="en-US"/>
        </a:p>
      </dgm:t>
    </dgm:pt>
    <dgm:pt modelId="{33D73E5B-45D4-4ABF-BBD3-2892FF77D422}" type="sibTrans" cxnId="{66472D9B-C26A-425C-9203-1E7727E1176A}">
      <dgm:prSet/>
      <dgm:spPr/>
      <dgm:t>
        <a:bodyPr/>
        <a:lstStyle/>
        <a:p>
          <a:endParaRPr lang="en-US"/>
        </a:p>
      </dgm:t>
    </dgm:pt>
    <dgm:pt modelId="{3D66EA54-5AA2-4699-93E9-3EA6289536FF}">
      <dgm:prSet custT="1"/>
      <dgm:spPr/>
      <dgm:t>
        <a:bodyPr/>
        <a:lstStyle/>
        <a:p>
          <a:pPr>
            <a:lnSpc>
              <a:spcPct val="100000"/>
            </a:lnSpc>
          </a:pPr>
          <a:r>
            <a:rPr lang="en-US" sz="2500" kern="1200" dirty="0">
              <a:solidFill>
                <a:srgbClr val="000000">
                  <a:hueOff val="0"/>
                  <a:satOff val="0"/>
                  <a:lumOff val="0"/>
                  <a:alphaOff val="0"/>
                </a:srgbClr>
              </a:solidFill>
              <a:latin typeface="Corbel" panose="020B0503020204020204"/>
              <a:ea typeface="+mn-ea"/>
              <a:cs typeface="+mn-cs"/>
            </a:rPr>
            <a:t>Policy Updates </a:t>
          </a:r>
        </a:p>
      </dgm:t>
    </dgm:pt>
    <dgm:pt modelId="{0FC57E23-D313-44ED-9E60-1D469AF0E4C6}" type="parTrans" cxnId="{D22DAB98-AB86-4408-AE5A-4F669C951068}">
      <dgm:prSet/>
      <dgm:spPr/>
      <dgm:t>
        <a:bodyPr/>
        <a:lstStyle/>
        <a:p>
          <a:endParaRPr lang="en-US"/>
        </a:p>
      </dgm:t>
    </dgm:pt>
    <dgm:pt modelId="{B16EA426-10AC-478C-B8AA-F5B4C659D50C}" type="sibTrans" cxnId="{D22DAB98-AB86-4408-AE5A-4F669C951068}">
      <dgm:prSet/>
      <dgm:spPr/>
      <dgm:t>
        <a:bodyPr/>
        <a:lstStyle/>
        <a:p>
          <a:endParaRPr lang="en-US"/>
        </a:p>
      </dgm:t>
    </dgm:pt>
    <dgm:pt modelId="{88354758-1951-4CB8-9324-371D64DC99FF}" type="pres">
      <dgm:prSet presAssocID="{C3305E8D-4A45-4068-956E-B518BEE3D5B3}" presName="root" presStyleCnt="0">
        <dgm:presLayoutVars>
          <dgm:dir/>
          <dgm:resizeHandles val="exact"/>
        </dgm:presLayoutVars>
      </dgm:prSet>
      <dgm:spPr/>
    </dgm:pt>
    <dgm:pt modelId="{70926A4F-3CC9-4727-859C-0C940C6DDDEC}" type="pres">
      <dgm:prSet presAssocID="{FAAEB879-3C29-4E32-8E0E-E425794D5AF9}" presName="compNode" presStyleCnt="0"/>
      <dgm:spPr/>
    </dgm:pt>
    <dgm:pt modelId="{EF9EE835-8F03-4329-A77D-3BD84A0F3A12}" type="pres">
      <dgm:prSet presAssocID="{FAAEB879-3C29-4E32-8E0E-E425794D5AF9}" presName="bgRect" presStyleLbl="bgShp" presStyleIdx="0" presStyleCnt="4"/>
      <dgm:spPr/>
    </dgm:pt>
    <dgm:pt modelId="{6AE1B981-4D42-45FF-AE91-08037EB4F7BE}" type="pres">
      <dgm:prSet presAssocID="{FAAEB879-3C29-4E32-8E0E-E425794D5AF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13774876-0B41-4746-A62D-19F171253F34}" type="pres">
      <dgm:prSet presAssocID="{FAAEB879-3C29-4E32-8E0E-E425794D5AF9}" presName="spaceRect" presStyleCnt="0"/>
      <dgm:spPr/>
    </dgm:pt>
    <dgm:pt modelId="{E3D58454-B90B-4176-8BD1-20CC528E4E60}" type="pres">
      <dgm:prSet presAssocID="{FAAEB879-3C29-4E32-8E0E-E425794D5AF9}" presName="parTx" presStyleLbl="revTx" presStyleIdx="0" presStyleCnt="4">
        <dgm:presLayoutVars>
          <dgm:chMax val="0"/>
          <dgm:chPref val="0"/>
        </dgm:presLayoutVars>
      </dgm:prSet>
      <dgm:spPr/>
    </dgm:pt>
    <dgm:pt modelId="{25F190A4-75B4-474A-8981-A62DAF8FF770}" type="pres">
      <dgm:prSet presAssocID="{AECF1340-FB6C-4F91-B858-B1AD51249558}" presName="sibTrans" presStyleCnt="0"/>
      <dgm:spPr/>
    </dgm:pt>
    <dgm:pt modelId="{B5F728D8-CE50-45E3-BC35-2C376FF35892}" type="pres">
      <dgm:prSet presAssocID="{3D66EA54-5AA2-4699-93E9-3EA6289536FF}" presName="compNode" presStyleCnt="0"/>
      <dgm:spPr/>
    </dgm:pt>
    <dgm:pt modelId="{EE8C4989-D5D4-4198-B92D-3125865E388F}" type="pres">
      <dgm:prSet presAssocID="{3D66EA54-5AA2-4699-93E9-3EA6289536FF}" presName="bgRect" presStyleLbl="bgShp" presStyleIdx="1" presStyleCnt="4" custLinFactNeighborY="-1574"/>
      <dgm:spPr/>
    </dgm:pt>
    <dgm:pt modelId="{DE9EDD2B-5279-426C-B07D-AA6A37D800ED}" type="pres">
      <dgm:prSet presAssocID="{3D66EA54-5AA2-4699-93E9-3EA6289536FF}"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brainstorm with solid fill"/>
        </a:ext>
      </dgm:extLst>
    </dgm:pt>
    <dgm:pt modelId="{8398486C-5C13-4264-B769-A191C90EBBF2}" type="pres">
      <dgm:prSet presAssocID="{3D66EA54-5AA2-4699-93E9-3EA6289536FF}" presName="spaceRect" presStyleCnt="0"/>
      <dgm:spPr/>
    </dgm:pt>
    <dgm:pt modelId="{6F91C005-A667-4201-A793-F8A565B0D589}" type="pres">
      <dgm:prSet presAssocID="{3D66EA54-5AA2-4699-93E9-3EA6289536FF}" presName="parTx" presStyleLbl="revTx" presStyleIdx="1" presStyleCnt="4">
        <dgm:presLayoutVars>
          <dgm:chMax val="0"/>
          <dgm:chPref val="0"/>
        </dgm:presLayoutVars>
      </dgm:prSet>
      <dgm:spPr/>
    </dgm:pt>
    <dgm:pt modelId="{E5CB1999-C76B-490A-9D61-B6FE14DC9A3C}" type="pres">
      <dgm:prSet presAssocID="{B16EA426-10AC-478C-B8AA-F5B4C659D50C}" presName="sibTrans" presStyleCnt="0"/>
      <dgm:spPr/>
    </dgm:pt>
    <dgm:pt modelId="{374B5C10-6B69-4807-91BC-9B966E3CEC8B}" type="pres">
      <dgm:prSet presAssocID="{99BE9C42-5814-44F4-A7F1-B1E1F7A314F1}" presName="compNode" presStyleCnt="0"/>
      <dgm:spPr/>
    </dgm:pt>
    <dgm:pt modelId="{62E5CDF2-71A0-4754-9D57-1CFCBF542B0D}" type="pres">
      <dgm:prSet presAssocID="{99BE9C42-5814-44F4-A7F1-B1E1F7A314F1}" presName="bgRect" presStyleLbl="bgShp" presStyleIdx="2" presStyleCnt="4"/>
      <dgm:spPr/>
    </dgm:pt>
    <dgm:pt modelId="{7E7E2456-CF79-4BED-BB1A-4A595BEDED3F}" type="pres">
      <dgm:prSet presAssocID="{99BE9C42-5814-44F4-A7F1-B1E1F7A314F1}"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llar with solid fill"/>
        </a:ext>
      </dgm:extLst>
    </dgm:pt>
    <dgm:pt modelId="{D5D60143-194F-4227-95EE-323C297A8DF6}" type="pres">
      <dgm:prSet presAssocID="{99BE9C42-5814-44F4-A7F1-B1E1F7A314F1}" presName="spaceRect" presStyleCnt="0"/>
      <dgm:spPr/>
    </dgm:pt>
    <dgm:pt modelId="{785B699B-64CB-4315-AFA5-19FB9363C897}" type="pres">
      <dgm:prSet presAssocID="{99BE9C42-5814-44F4-A7F1-B1E1F7A314F1}" presName="parTx" presStyleLbl="revTx" presStyleIdx="2" presStyleCnt="4">
        <dgm:presLayoutVars>
          <dgm:chMax val="0"/>
          <dgm:chPref val="0"/>
        </dgm:presLayoutVars>
      </dgm:prSet>
      <dgm:spPr/>
    </dgm:pt>
    <dgm:pt modelId="{F2CD085E-358E-46E2-AF23-F2E5C844A89F}" type="pres">
      <dgm:prSet presAssocID="{8EC4B272-5F7A-4FF1-A526-724BDD6CAF73}" presName="sibTrans" presStyleCnt="0"/>
      <dgm:spPr/>
    </dgm:pt>
    <dgm:pt modelId="{D28F32F9-43E9-402E-9800-EAECA5126923}" type="pres">
      <dgm:prSet presAssocID="{C1AD37BC-9C2A-4F72-912B-A25AB490D8B6}" presName="compNode" presStyleCnt="0"/>
      <dgm:spPr/>
    </dgm:pt>
    <dgm:pt modelId="{8C11DC2F-A215-436E-8F94-0B1D7DD0B30F}" type="pres">
      <dgm:prSet presAssocID="{C1AD37BC-9C2A-4F72-912B-A25AB490D8B6}" presName="bgRect" presStyleLbl="bgShp" presStyleIdx="3" presStyleCnt="4" custLinFactNeighborX="-16028" custLinFactNeighborY="13184"/>
      <dgm:spPr/>
    </dgm:pt>
    <dgm:pt modelId="{056AAF81-87A2-4AE3-BB6C-6B8FAAEC5C4C}" type="pres">
      <dgm:prSet presAssocID="{C1AD37BC-9C2A-4F72-912B-A25AB490D8B6}"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Question Mark with solid fill"/>
        </a:ext>
      </dgm:extLst>
    </dgm:pt>
    <dgm:pt modelId="{24B9F4F1-D2E5-4359-86F3-A7F5C9A338B2}" type="pres">
      <dgm:prSet presAssocID="{C1AD37BC-9C2A-4F72-912B-A25AB490D8B6}" presName="spaceRect" presStyleCnt="0"/>
      <dgm:spPr/>
    </dgm:pt>
    <dgm:pt modelId="{C452A81A-A44E-4457-81E0-59B25F6817B6}" type="pres">
      <dgm:prSet presAssocID="{C1AD37BC-9C2A-4F72-912B-A25AB490D8B6}" presName="parTx" presStyleLbl="revTx" presStyleIdx="3" presStyleCnt="4">
        <dgm:presLayoutVars>
          <dgm:chMax val="0"/>
          <dgm:chPref val="0"/>
        </dgm:presLayoutVars>
      </dgm:prSet>
      <dgm:spPr/>
    </dgm:pt>
  </dgm:ptLst>
  <dgm:cxnLst>
    <dgm:cxn modelId="{718F4C12-9B66-4667-B5A7-F28C8767668A}" type="presOf" srcId="{C1AD37BC-9C2A-4F72-912B-A25AB490D8B6}" destId="{C452A81A-A44E-4457-81E0-59B25F6817B6}" srcOrd="0" destOrd="0" presId="urn:microsoft.com/office/officeart/2018/2/layout/IconVerticalSolidList"/>
    <dgm:cxn modelId="{59A1A44A-08ED-40AE-B67F-B54922E7A27E}" srcId="{C3305E8D-4A45-4068-956E-B518BEE3D5B3}" destId="{FAAEB879-3C29-4E32-8E0E-E425794D5AF9}" srcOrd="0" destOrd="0" parTransId="{7BD6F683-9DC5-4C12-BDD0-6463D87D804A}" sibTransId="{AECF1340-FB6C-4F91-B858-B1AD51249558}"/>
    <dgm:cxn modelId="{D22DAB98-AB86-4408-AE5A-4F669C951068}" srcId="{C3305E8D-4A45-4068-956E-B518BEE3D5B3}" destId="{3D66EA54-5AA2-4699-93E9-3EA6289536FF}" srcOrd="1" destOrd="0" parTransId="{0FC57E23-D313-44ED-9E60-1D469AF0E4C6}" sibTransId="{B16EA426-10AC-478C-B8AA-F5B4C659D50C}"/>
    <dgm:cxn modelId="{66472D9B-C26A-425C-9203-1E7727E1176A}" srcId="{C3305E8D-4A45-4068-956E-B518BEE3D5B3}" destId="{C1AD37BC-9C2A-4F72-912B-A25AB490D8B6}" srcOrd="3" destOrd="0" parTransId="{F8BDA141-B6D6-458C-B743-C1195B7A3043}" sibTransId="{33D73E5B-45D4-4ABF-BBD3-2892FF77D422}"/>
    <dgm:cxn modelId="{F77BACC7-B508-4058-B4F3-61C76CF8ADF8}" type="presOf" srcId="{3D66EA54-5AA2-4699-93E9-3EA6289536FF}" destId="{6F91C005-A667-4201-A793-F8A565B0D589}" srcOrd="0" destOrd="0" presId="urn:microsoft.com/office/officeart/2018/2/layout/IconVerticalSolidList"/>
    <dgm:cxn modelId="{01F6EAC8-FFC7-4371-8DC8-962A171130D3}" type="presOf" srcId="{FAAEB879-3C29-4E32-8E0E-E425794D5AF9}" destId="{E3D58454-B90B-4176-8BD1-20CC528E4E60}" srcOrd="0" destOrd="0" presId="urn:microsoft.com/office/officeart/2018/2/layout/IconVerticalSolidList"/>
    <dgm:cxn modelId="{CF02FFD9-BD30-4CFA-8A39-D69E9E077A77}" type="presOf" srcId="{C3305E8D-4A45-4068-956E-B518BEE3D5B3}" destId="{88354758-1951-4CB8-9324-371D64DC99FF}" srcOrd="0" destOrd="0" presId="urn:microsoft.com/office/officeart/2018/2/layout/IconVerticalSolidList"/>
    <dgm:cxn modelId="{4F54FEE4-D91A-4AAB-AD84-5ED3001235FD}" srcId="{C3305E8D-4A45-4068-956E-B518BEE3D5B3}" destId="{99BE9C42-5814-44F4-A7F1-B1E1F7A314F1}" srcOrd="2" destOrd="0" parTransId="{285312CE-FAEC-42E3-93A7-F5B043A57451}" sibTransId="{8EC4B272-5F7A-4FF1-A526-724BDD6CAF73}"/>
    <dgm:cxn modelId="{04F84AFA-A86E-442A-B520-821F74F8D42E}" type="presOf" srcId="{99BE9C42-5814-44F4-A7F1-B1E1F7A314F1}" destId="{785B699B-64CB-4315-AFA5-19FB9363C897}" srcOrd="0" destOrd="0" presId="urn:microsoft.com/office/officeart/2018/2/layout/IconVerticalSolidList"/>
    <dgm:cxn modelId="{6787851D-EA1D-400A-9383-65F77AAE40CE}" type="presParOf" srcId="{88354758-1951-4CB8-9324-371D64DC99FF}" destId="{70926A4F-3CC9-4727-859C-0C940C6DDDEC}" srcOrd="0" destOrd="0" presId="urn:microsoft.com/office/officeart/2018/2/layout/IconVerticalSolidList"/>
    <dgm:cxn modelId="{C5302BC4-0485-400D-87FF-D50C842BEB25}" type="presParOf" srcId="{70926A4F-3CC9-4727-859C-0C940C6DDDEC}" destId="{EF9EE835-8F03-4329-A77D-3BD84A0F3A12}" srcOrd="0" destOrd="0" presId="urn:microsoft.com/office/officeart/2018/2/layout/IconVerticalSolidList"/>
    <dgm:cxn modelId="{B0E95EA1-88F9-4625-BBEA-3415589B3672}" type="presParOf" srcId="{70926A4F-3CC9-4727-859C-0C940C6DDDEC}" destId="{6AE1B981-4D42-45FF-AE91-08037EB4F7BE}" srcOrd="1" destOrd="0" presId="urn:microsoft.com/office/officeart/2018/2/layout/IconVerticalSolidList"/>
    <dgm:cxn modelId="{1047A42C-DBDF-447D-BCED-C0EE97741931}" type="presParOf" srcId="{70926A4F-3CC9-4727-859C-0C940C6DDDEC}" destId="{13774876-0B41-4746-A62D-19F171253F34}" srcOrd="2" destOrd="0" presId="urn:microsoft.com/office/officeart/2018/2/layout/IconVerticalSolidList"/>
    <dgm:cxn modelId="{AB027A37-13D0-4DCD-9B47-A40C174641AA}" type="presParOf" srcId="{70926A4F-3CC9-4727-859C-0C940C6DDDEC}" destId="{E3D58454-B90B-4176-8BD1-20CC528E4E60}" srcOrd="3" destOrd="0" presId="urn:microsoft.com/office/officeart/2018/2/layout/IconVerticalSolidList"/>
    <dgm:cxn modelId="{33B44C39-7749-4B17-840A-0F86BBF7913D}" type="presParOf" srcId="{88354758-1951-4CB8-9324-371D64DC99FF}" destId="{25F190A4-75B4-474A-8981-A62DAF8FF770}" srcOrd="1" destOrd="0" presId="urn:microsoft.com/office/officeart/2018/2/layout/IconVerticalSolidList"/>
    <dgm:cxn modelId="{E8A19EBE-B4B6-4F7B-A2FC-D67FF047CCA2}" type="presParOf" srcId="{88354758-1951-4CB8-9324-371D64DC99FF}" destId="{B5F728D8-CE50-45E3-BC35-2C376FF35892}" srcOrd="2" destOrd="0" presId="urn:microsoft.com/office/officeart/2018/2/layout/IconVerticalSolidList"/>
    <dgm:cxn modelId="{201044F2-2647-4002-883D-7903D6E445CA}" type="presParOf" srcId="{B5F728D8-CE50-45E3-BC35-2C376FF35892}" destId="{EE8C4989-D5D4-4198-B92D-3125865E388F}" srcOrd="0" destOrd="0" presId="urn:microsoft.com/office/officeart/2018/2/layout/IconVerticalSolidList"/>
    <dgm:cxn modelId="{AA4F291D-A86F-423C-8E47-F16A5F9369F9}" type="presParOf" srcId="{B5F728D8-CE50-45E3-BC35-2C376FF35892}" destId="{DE9EDD2B-5279-426C-B07D-AA6A37D800ED}" srcOrd="1" destOrd="0" presId="urn:microsoft.com/office/officeart/2018/2/layout/IconVerticalSolidList"/>
    <dgm:cxn modelId="{DF8B6FA9-1F9D-47BA-93E3-CDC1566ADCF2}" type="presParOf" srcId="{B5F728D8-CE50-45E3-BC35-2C376FF35892}" destId="{8398486C-5C13-4264-B769-A191C90EBBF2}" srcOrd="2" destOrd="0" presId="urn:microsoft.com/office/officeart/2018/2/layout/IconVerticalSolidList"/>
    <dgm:cxn modelId="{22C7974F-A7E2-4A4B-9D90-CA67A31C4C99}" type="presParOf" srcId="{B5F728D8-CE50-45E3-BC35-2C376FF35892}" destId="{6F91C005-A667-4201-A793-F8A565B0D589}" srcOrd="3" destOrd="0" presId="urn:microsoft.com/office/officeart/2018/2/layout/IconVerticalSolidList"/>
    <dgm:cxn modelId="{8884C888-2359-460B-B934-54B9AF899E44}" type="presParOf" srcId="{88354758-1951-4CB8-9324-371D64DC99FF}" destId="{E5CB1999-C76B-490A-9D61-B6FE14DC9A3C}" srcOrd="3" destOrd="0" presId="urn:microsoft.com/office/officeart/2018/2/layout/IconVerticalSolidList"/>
    <dgm:cxn modelId="{7BAC13E8-3693-4200-A58B-89A7EAC42F4A}" type="presParOf" srcId="{88354758-1951-4CB8-9324-371D64DC99FF}" destId="{374B5C10-6B69-4807-91BC-9B966E3CEC8B}" srcOrd="4" destOrd="0" presId="urn:microsoft.com/office/officeart/2018/2/layout/IconVerticalSolidList"/>
    <dgm:cxn modelId="{64919749-7E0E-41D7-B239-B910F0BBEE65}" type="presParOf" srcId="{374B5C10-6B69-4807-91BC-9B966E3CEC8B}" destId="{62E5CDF2-71A0-4754-9D57-1CFCBF542B0D}" srcOrd="0" destOrd="0" presId="urn:microsoft.com/office/officeart/2018/2/layout/IconVerticalSolidList"/>
    <dgm:cxn modelId="{A93F548A-6BC0-4F81-9724-02CA6D9C9B09}" type="presParOf" srcId="{374B5C10-6B69-4807-91BC-9B966E3CEC8B}" destId="{7E7E2456-CF79-4BED-BB1A-4A595BEDED3F}" srcOrd="1" destOrd="0" presId="urn:microsoft.com/office/officeart/2018/2/layout/IconVerticalSolidList"/>
    <dgm:cxn modelId="{3A8818BC-CFAE-41C3-9011-9F7EF7F98D86}" type="presParOf" srcId="{374B5C10-6B69-4807-91BC-9B966E3CEC8B}" destId="{D5D60143-194F-4227-95EE-323C297A8DF6}" srcOrd="2" destOrd="0" presId="urn:microsoft.com/office/officeart/2018/2/layout/IconVerticalSolidList"/>
    <dgm:cxn modelId="{A2C6FA21-4FD1-4973-BA70-3D4828AFFFEA}" type="presParOf" srcId="{374B5C10-6B69-4807-91BC-9B966E3CEC8B}" destId="{785B699B-64CB-4315-AFA5-19FB9363C897}" srcOrd="3" destOrd="0" presId="urn:microsoft.com/office/officeart/2018/2/layout/IconVerticalSolidList"/>
    <dgm:cxn modelId="{A9192EB4-EB17-47E1-B46D-F844971AA935}" type="presParOf" srcId="{88354758-1951-4CB8-9324-371D64DC99FF}" destId="{F2CD085E-358E-46E2-AF23-F2E5C844A89F}" srcOrd="5" destOrd="0" presId="urn:microsoft.com/office/officeart/2018/2/layout/IconVerticalSolidList"/>
    <dgm:cxn modelId="{C8D1E9A4-9433-43A2-B4E2-4DDEE363D12C}" type="presParOf" srcId="{88354758-1951-4CB8-9324-371D64DC99FF}" destId="{D28F32F9-43E9-402E-9800-EAECA5126923}" srcOrd="6" destOrd="0" presId="urn:microsoft.com/office/officeart/2018/2/layout/IconVerticalSolidList"/>
    <dgm:cxn modelId="{A1FFE8FB-241C-464B-9359-C60BB7DBB0DA}" type="presParOf" srcId="{D28F32F9-43E9-402E-9800-EAECA5126923}" destId="{8C11DC2F-A215-436E-8F94-0B1D7DD0B30F}" srcOrd="0" destOrd="0" presId="urn:microsoft.com/office/officeart/2018/2/layout/IconVerticalSolidList"/>
    <dgm:cxn modelId="{2237408A-9C7E-4347-9EAE-430310472E7C}" type="presParOf" srcId="{D28F32F9-43E9-402E-9800-EAECA5126923}" destId="{056AAF81-87A2-4AE3-BB6C-6B8FAAEC5C4C}" srcOrd="1" destOrd="0" presId="urn:microsoft.com/office/officeart/2018/2/layout/IconVerticalSolidList"/>
    <dgm:cxn modelId="{D30E7B69-4981-4864-BBB2-2810C010853B}" type="presParOf" srcId="{D28F32F9-43E9-402E-9800-EAECA5126923}" destId="{24B9F4F1-D2E5-4359-86F3-A7F5C9A338B2}" srcOrd="2" destOrd="0" presId="urn:microsoft.com/office/officeart/2018/2/layout/IconVerticalSolidList"/>
    <dgm:cxn modelId="{EF03EFF0-7FC0-4BA1-A342-9CF55747C187}" type="presParOf" srcId="{D28F32F9-43E9-402E-9800-EAECA5126923}" destId="{C452A81A-A44E-4457-81E0-59B25F6817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230F59-0950-42F5-9D3A-3A240EF14CF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AB56BAB-D6F0-422B-8BFA-F5B5C2893D5F}">
      <dgm:prSet/>
      <dgm:spPr/>
      <dgm:t>
        <a:bodyPr/>
        <a:lstStyle/>
        <a:p>
          <a:pPr>
            <a:lnSpc>
              <a:spcPct val="100000"/>
            </a:lnSpc>
          </a:pPr>
          <a:r>
            <a:rPr lang="en-US" dirty="0"/>
            <a:t>Proposed Federal Rule </a:t>
          </a:r>
        </a:p>
      </dgm:t>
    </dgm:pt>
    <dgm:pt modelId="{FA7A443F-0496-467B-9224-8CE910B83C4B}" type="parTrans" cxnId="{7A409B51-7FE1-4B5A-9C7D-CE9A8B74675D}">
      <dgm:prSet/>
      <dgm:spPr/>
      <dgm:t>
        <a:bodyPr/>
        <a:lstStyle/>
        <a:p>
          <a:endParaRPr lang="en-US"/>
        </a:p>
      </dgm:t>
    </dgm:pt>
    <dgm:pt modelId="{65A283C7-8F7A-4E35-8907-8DB8010CE7A3}" type="sibTrans" cxnId="{7A409B51-7FE1-4B5A-9C7D-CE9A8B74675D}">
      <dgm:prSet/>
      <dgm:spPr/>
      <dgm:t>
        <a:bodyPr/>
        <a:lstStyle/>
        <a:p>
          <a:endParaRPr lang="en-US"/>
        </a:p>
      </dgm:t>
    </dgm:pt>
    <dgm:pt modelId="{BD3023B9-94B7-4FF3-A1B2-EBC3E33B5323}">
      <dgm:prSet/>
      <dgm:spPr/>
      <dgm:t>
        <a:bodyPr/>
        <a:lstStyle/>
        <a:p>
          <a:pPr>
            <a:lnSpc>
              <a:spcPct val="100000"/>
            </a:lnSpc>
          </a:pPr>
          <a:r>
            <a:rPr lang="en-US" dirty="0"/>
            <a:t>- Notice of Benefit and Payment Parameters for 2027</a:t>
          </a:r>
        </a:p>
      </dgm:t>
    </dgm:pt>
    <dgm:pt modelId="{B4AD0EFE-F343-4C18-950A-6F8F95DB6B60}" type="parTrans" cxnId="{5D648F7A-3172-4E45-AC8A-CB0723A2C1CA}">
      <dgm:prSet/>
      <dgm:spPr/>
      <dgm:t>
        <a:bodyPr/>
        <a:lstStyle/>
        <a:p>
          <a:endParaRPr lang="en-US"/>
        </a:p>
      </dgm:t>
    </dgm:pt>
    <dgm:pt modelId="{69E6D07A-61BE-4C7E-BBE2-8518BCDFBBFD}" type="sibTrans" cxnId="{5D648F7A-3172-4E45-AC8A-CB0723A2C1CA}">
      <dgm:prSet/>
      <dgm:spPr/>
      <dgm:t>
        <a:bodyPr/>
        <a:lstStyle/>
        <a:p>
          <a:endParaRPr lang="en-US"/>
        </a:p>
      </dgm:t>
    </dgm:pt>
    <dgm:pt modelId="{26188CBC-19D1-41A0-BCB8-37B196FD9321}">
      <dgm:prSet/>
      <dgm:spPr/>
      <dgm:t>
        <a:bodyPr/>
        <a:lstStyle/>
        <a:p>
          <a:pPr>
            <a:lnSpc>
              <a:spcPct val="100000"/>
            </a:lnSpc>
          </a:pPr>
          <a:r>
            <a:rPr lang="en-US" dirty="0"/>
            <a:t>Medicaid Work Requirements </a:t>
          </a:r>
        </a:p>
      </dgm:t>
    </dgm:pt>
    <dgm:pt modelId="{A7C66D0D-AAD0-4095-8286-03C3EB292907}" type="parTrans" cxnId="{7CB20D49-392D-40F0-9D88-FFF337C4B806}">
      <dgm:prSet/>
      <dgm:spPr/>
      <dgm:t>
        <a:bodyPr/>
        <a:lstStyle/>
        <a:p>
          <a:endParaRPr lang="en-US"/>
        </a:p>
      </dgm:t>
    </dgm:pt>
    <dgm:pt modelId="{7B35B86D-21BD-427E-B1FD-C4E1EB9523F0}" type="sibTrans" cxnId="{7CB20D49-392D-40F0-9D88-FFF337C4B806}">
      <dgm:prSet/>
      <dgm:spPr/>
      <dgm:t>
        <a:bodyPr/>
        <a:lstStyle/>
        <a:p>
          <a:endParaRPr lang="en-US"/>
        </a:p>
      </dgm:t>
    </dgm:pt>
    <dgm:pt modelId="{67BE88BF-CA1D-4D45-8D68-C13B36926344}">
      <dgm:prSet/>
      <dgm:spPr/>
      <dgm:t>
        <a:bodyPr/>
        <a:lstStyle/>
        <a:p>
          <a:pPr>
            <a:lnSpc>
              <a:spcPct val="100000"/>
            </a:lnSpc>
          </a:pPr>
          <a:r>
            <a:rPr lang="en-US" dirty="0"/>
            <a:t>Rural Health Transformation Funds (RHTP)</a:t>
          </a:r>
        </a:p>
      </dgm:t>
    </dgm:pt>
    <dgm:pt modelId="{18D1F8B2-FFE2-4B57-88CE-BA5D0B1E6DF2}" type="parTrans" cxnId="{42542CC1-83FF-4FE7-B72C-B403CB6A91AF}">
      <dgm:prSet/>
      <dgm:spPr/>
      <dgm:t>
        <a:bodyPr/>
        <a:lstStyle/>
        <a:p>
          <a:endParaRPr lang="en-US"/>
        </a:p>
      </dgm:t>
    </dgm:pt>
    <dgm:pt modelId="{71F07E36-2814-4A20-9601-424DEEE66CB6}" type="sibTrans" cxnId="{42542CC1-83FF-4FE7-B72C-B403CB6A91AF}">
      <dgm:prSet/>
      <dgm:spPr/>
      <dgm:t>
        <a:bodyPr/>
        <a:lstStyle/>
        <a:p>
          <a:endParaRPr lang="en-US"/>
        </a:p>
      </dgm:t>
    </dgm:pt>
    <dgm:pt modelId="{14A855EA-124C-45A7-BAE7-FF01C618FAE0}" type="pres">
      <dgm:prSet presAssocID="{14230F59-0950-42F5-9D3A-3A240EF14CF0}" presName="root" presStyleCnt="0">
        <dgm:presLayoutVars>
          <dgm:dir/>
          <dgm:resizeHandles val="exact"/>
        </dgm:presLayoutVars>
      </dgm:prSet>
      <dgm:spPr/>
    </dgm:pt>
    <dgm:pt modelId="{ED90E1AC-438C-4E63-832E-7155F8E7D925}" type="pres">
      <dgm:prSet presAssocID="{6AB56BAB-D6F0-422B-8BFA-F5B5C2893D5F}" presName="compNode" presStyleCnt="0"/>
      <dgm:spPr/>
    </dgm:pt>
    <dgm:pt modelId="{BDBBF9F2-7F00-4A4D-9A49-C3FE66B5B406}" type="pres">
      <dgm:prSet presAssocID="{6AB56BAB-D6F0-422B-8BFA-F5B5C2893D5F}" presName="bgRect" presStyleLbl="bgShp" presStyleIdx="0" presStyleCnt="3"/>
      <dgm:spPr/>
    </dgm:pt>
    <dgm:pt modelId="{586143F0-6115-435F-B679-ED678FD5EE8F}" type="pres">
      <dgm:prSet presAssocID="{6AB56BAB-D6F0-422B-8BFA-F5B5C2893D5F}"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ock outline"/>
        </a:ext>
      </dgm:extLst>
    </dgm:pt>
    <dgm:pt modelId="{9036FBC6-749A-4E1F-B888-FCE831CFD5BB}" type="pres">
      <dgm:prSet presAssocID="{6AB56BAB-D6F0-422B-8BFA-F5B5C2893D5F}" presName="spaceRect" presStyleCnt="0"/>
      <dgm:spPr/>
    </dgm:pt>
    <dgm:pt modelId="{961FBBF1-66FD-4430-8259-216DA19E925B}" type="pres">
      <dgm:prSet presAssocID="{6AB56BAB-D6F0-422B-8BFA-F5B5C2893D5F}" presName="parTx" presStyleLbl="revTx" presStyleIdx="0" presStyleCnt="4">
        <dgm:presLayoutVars>
          <dgm:chMax val="0"/>
          <dgm:chPref val="0"/>
        </dgm:presLayoutVars>
      </dgm:prSet>
      <dgm:spPr/>
    </dgm:pt>
    <dgm:pt modelId="{672592AE-8418-4F18-A3CA-3D9124B43779}" type="pres">
      <dgm:prSet presAssocID="{6AB56BAB-D6F0-422B-8BFA-F5B5C2893D5F}" presName="desTx" presStyleLbl="revTx" presStyleIdx="1" presStyleCnt="4">
        <dgm:presLayoutVars/>
      </dgm:prSet>
      <dgm:spPr/>
    </dgm:pt>
    <dgm:pt modelId="{0EADB432-6BA4-4F30-AFEE-563B2EF281F1}" type="pres">
      <dgm:prSet presAssocID="{65A283C7-8F7A-4E35-8907-8DB8010CE7A3}" presName="sibTrans" presStyleCnt="0"/>
      <dgm:spPr/>
    </dgm:pt>
    <dgm:pt modelId="{D67BED48-9A87-4A1A-B46A-0A77408FB348}" type="pres">
      <dgm:prSet presAssocID="{26188CBC-19D1-41A0-BCB8-37B196FD9321}" presName="compNode" presStyleCnt="0"/>
      <dgm:spPr/>
    </dgm:pt>
    <dgm:pt modelId="{00356507-8901-4C8B-BFA5-C10A7FD9176D}" type="pres">
      <dgm:prSet presAssocID="{26188CBC-19D1-41A0-BCB8-37B196FD9321}" presName="bgRect" presStyleLbl="bgShp" presStyleIdx="1" presStyleCnt="3"/>
      <dgm:spPr/>
    </dgm:pt>
    <dgm:pt modelId="{C097B591-C615-4077-A9E1-FA66BEEE0383}" type="pres">
      <dgm:prSet presAssocID="{26188CBC-19D1-41A0-BCB8-37B196FD9321}"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emote work with solid fill"/>
        </a:ext>
      </dgm:extLst>
    </dgm:pt>
    <dgm:pt modelId="{BF3A660E-8F8D-4D3B-B73A-9070D3551E5E}" type="pres">
      <dgm:prSet presAssocID="{26188CBC-19D1-41A0-BCB8-37B196FD9321}" presName="spaceRect" presStyleCnt="0"/>
      <dgm:spPr/>
    </dgm:pt>
    <dgm:pt modelId="{8C4364E7-03A7-47E1-B124-DD9D99AABA45}" type="pres">
      <dgm:prSet presAssocID="{26188CBC-19D1-41A0-BCB8-37B196FD9321}" presName="parTx" presStyleLbl="revTx" presStyleIdx="2" presStyleCnt="4">
        <dgm:presLayoutVars>
          <dgm:chMax val="0"/>
          <dgm:chPref val="0"/>
        </dgm:presLayoutVars>
      </dgm:prSet>
      <dgm:spPr/>
    </dgm:pt>
    <dgm:pt modelId="{B03ABA46-C1F5-45F1-A3B6-28A2E2D9BA84}" type="pres">
      <dgm:prSet presAssocID="{7B35B86D-21BD-427E-B1FD-C4E1EB9523F0}" presName="sibTrans" presStyleCnt="0"/>
      <dgm:spPr/>
    </dgm:pt>
    <dgm:pt modelId="{C719766C-B959-4694-AFDA-4B0AF1385CEC}" type="pres">
      <dgm:prSet presAssocID="{67BE88BF-CA1D-4D45-8D68-C13B36926344}" presName="compNode" presStyleCnt="0"/>
      <dgm:spPr/>
    </dgm:pt>
    <dgm:pt modelId="{ED1C2CA1-D414-4EB6-8D90-B26B224FDE6F}" type="pres">
      <dgm:prSet presAssocID="{67BE88BF-CA1D-4D45-8D68-C13B36926344}" presName="bgRect" presStyleLbl="bgShp" presStyleIdx="2" presStyleCnt="3"/>
      <dgm:spPr/>
    </dgm:pt>
    <dgm:pt modelId="{8C2048F4-3F7B-4E50-AE83-C9FE9728E842}" type="pres">
      <dgm:prSet presAssocID="{67BE88BF-CA1D-4D45-8D68-C13B36926344}"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lying Money with solid fill"/>
        </a:ext>
      </dgm:extLst>
    </dgm:pt>
    <dgm:pt modelId="{0F428E40-D40E-4A88-B647-36DF0E5699D6}" type="pres">
      <dgm:prSet presAssocID="{67BE88BF-CA1D-4D45-8D68-C13B36926344}" presName="spaceRect" presStyleCnt="0"/>
      <dgm:spPr/>
    </dgm:pt>
    <dgm:pt modelId="{E5EDAE6E-21ED-4D99-AEFB-05CF4F187A78}" type="pres">
      <dgm:prSet presAssocID="{67BE88BF-CA1D-4D45-8D68-C13B36926344}" presName="parTx" presStyleLbl="revTx" presStyleIdx="3" presStyleCnt="4">
        <dgm:presLayoutVars>
          <dgm:chMax val="0"/>
          <dgm:chPref val="0"/>
        </dgm:presLayoutVars>
      </dgm:prSet>
      <dgm:spPr/>
    </dgm:pt>
  </dgm:ptLst>
  <dgm:cxnLst>
    <dgm:cxn modelId="{07366607-03F4-4431-B258-997E0A774A12}" type="presOf" srcId="{14230F59-0950-42F5-9D3A-3A240EF14CF0}" destId="{14A855EA-124C-45A7-BAE7-FF01C618FAE0}" srcOrd="0" destOrd="0" presId="urn:microsoft.com/office/officeart/2018/2/layout/IconVerticalSolidList"/>
    <dgm:cxn modelId="{7CB20D49-392D-40F0-9D88-FFF337C4B806}" srcId="{14230F59-0950-42F5-9D3A-3A240EF14CF0}" destId="{26188CBC-19D1-41A0-BCB8-37B196FD9321}" srcOrd="1" destOrd="0" parTransId="{A7C66D0D-AAD0-4095-8286-03C3EB292907}" sibTransId="{7B35B86D-21BD-427E-B1FD-C4E1EB9523F0}"/>
    <dgm:cxn modelId="{7A409B51-7FE1-4B5A-9C7D-CE9A8B74675D}" srcId="{14230F59-0950-42F5-9D3A-3A240EF14CF0}" destId="{6AB56BAB-D6F0-422B-8BFA-F5B5C2893D5F}" srcOrd="0" destOrd="0" parTransId="{FA7A443F-0496-467B-9224-8CE910B83C4B}" sibTransId="{65A283C7-8F7A-4E35-8907-8DB8010CE7A3}"/>
    <dgm:cxn modelId="{5D648F7A-3172-4E45-AC8A-CB0723A2C1CA}" srcId="{6AB56BAB-D6F0-422B-8BFA-F5B5C2893D5F}" destId="{BD3023B9-94B7-4FF3-A1B2-EBC3E33B5323}" srcOrd="0" destOrd="0" parTransId="{B4AD0EFE-F343-4C18-950A-6F8F95DB6B60}" sibTransId="{69E6D07A-61BE-4C7E-BBE2-8518BCDFBBFD}"/>
    <dgm:cxn modelId="{42542CC1-83FF-4FE7-B72C-B403CB6A91AF}" srcId="{14230F59-0950-42F5-9D3A-3A240EF14CF0}" destId="{67BE88BF-CA1D-4D45-8D68-C13B36926344}" srcOrd="2" destOrd="0" parTransId="{18D1F8B2-FFE2-4B57-88CE-BA5D0B1E6DF2}" sibTransId="{71F07E36-2814-4A20-9601-424DEEE66CB6}"/>
    <dgm:cxn modelId="{4698C1D2-98F9-44F9-B324-92079CCBB3AD}" type="presOf" srcId="{6AB56BAB-D6F0-422B-8BFA-F5B5C2893D5F}" destId="{961FBBF1-66FD-4430-8259-216DA19E925B}" srcOrd="0" destOrd="0" presId="urn:microsoft.com/office/officeart/2018/2/layout/IconVerticalSolidList"/>
    <dgm:cxn modelId="{0CC349D4-1099-4DFC-BC21-51AD4C996618}" type="presOf" srcId="{67BE88BF-CA1D-4D45-8D68-C13B36926344}" destId="{E5EDAE6E-21ED-4D99-AEFB-05CF4F187A78}" srcOrd="0" destOrd="0" presId="urn:microsoft.com/office/officeart/2018/2/layout/IconVerticalSolidList"/>
    <dgm:cxn modelId="{D84226DB-0114-41EE-8535-28D9857B6FE5}" type="presOf" srcId="{26188CBC-19D1-41A0-BCB8-37B196FD9321}" destId="{8C4364E7-03A7-47E1-B124-DD9D99AABA45}" srcOrd="0" destOrd="0" presId="urn:microsoft.com/office/officeart/2018/2/layout/IconVerticalSolidList"/>
    <dgm:cxn modelId="{8CB1AFDD-C30E-4E6C-888A-461172CDDAE4}" type="presOf" srcId="{BD3023B9-94B7-4FF3-A1B2-EBC3E33B5323}" destId="{672592AE-8418-4F18-A3CA-3D9124B43779}" srcOrd="0" destOrd="0" presId="urn:microsoft.com/office/officeart/2018/2/layout/IconVerticalSolidList"/>
    <dgm:cxn modelId="{B1BC30DB-124D-4C60-9FDA-F47AA955F639}" type="presParOf" srcId="{14A855EA-124C-45A7-BAE7-FF01C618FAE0}" destId="{ED90E1AC-438C-4E63-832E-7155F8E7D925}" srcOrd="0" destOrd="0" presId="urn:microsoft.com/office/officeart/2018/2/layout/IconVerticalSolidList"/>
    <dgm:cxn modelId="{CF18B08F-3128-4EBC-8D16-5AC65A5DEB7E}" type="presParOf" srcId="{ED90E1AC-438C-4E63-832E-7155F8E7D925}" destId="{BDBBF9F2-7F00-4A4D-9A49-C3FE66B5B406}" srcOrd="0" destOrd="0" presId="urn:microsoft.com/office/officeart/2018/2/layout/IconVerticalSolidList"/>
    <dgm:cxn modelId="{ABD8EC43-31FA-42FD-BF8F-23CD55469AFA}" type="presParOf" srcId="{ED90E1AC-438C-4E63-832E-7155F8E7D925}" destId="{586143F0-6115-435F-B679-ED678FD5EE8F}" srcOrd="1" destOrd="0" presId="urn:microsoft.com/office/officeart/2018/2/layout/IconVerticalSolidList"/>
    <dgm:cxn modelId="{CBCC7A7C-77FA-442C-899C-DB0C4769EB23}" type="presParOf" srcId="{ED90E1AC-438C-4E63-832E-7155F8E7D925}" destId="{9036FBC6-749A-4E1F-B888-FCE831CFD5BB}" srcOrd="2" destOrd="0" presId="urn:microsoft.com/office/officeart/2018/2/layout/IconVerticalSolidList"/>
    <dgm:cxn modelId="{AB647E22-7215-4A31-8B6A-9A11C53E8F86}" type="presParOf" srcId="{ED90E1AC-438C-4E63-832E-7155F8E7D925}" destId="{961FBBF1-66FD-4430-8259-216DA19E925B}" srcOrd="3" destOrd="0" presId="urn:microsoft.com/office/officeart/2018/2/layout/IconVerticalSolidList"/>
    <dgm:cxn modelId="{F7277C68-5BB0-43D6-8274-F25B0BD3BEBB}" type="presParOf" srcId="{ED90E1AC-438C-4E63-832E-7155F8E7D925}" destId="{672592AE-8418-4F18-A3CA-3D9124B43779}" srcOrd="4" destOrd="0" presId="urn:microsoft.com/office/officeart/2018/2/layout/IconVerticalSolidList"/>
    <dgm:cxn modelId="{6D3F2588-6E58-40B1-928F-04B67A214B49}" type="presParOf" srcId="{14A855EA-124C-45A7-BAE7-FF01C618FAE0}" destId="{0EADB432-6BA4-4F30-AFEE-563B2EF281F1}" srcOrd="1" destOrd="0" presId="urn:microsoft.com/office/officeart/2018/2/layout/IconVerticalSolidList"/>
    <dgm:cxn modelId="{E3999E41-C3EE-4861-84CE-E1BB302149BA}" type="presParOf" srcId="{14A855EA-124C-45A7-BAE7-FF01C618FAE0}" destId="{D67BED48-9A87-4A1A-B46A-0A77408FB348}" srcOrd="2" destOrd="0" presId="urn:microsoft.com/office/officeart/2018/2/layout/IconVerticalSolidList"/>
    <dgm:cxn modelId="{E7823F55-F717-47E9-9278-1A7373D91294}" type="presParOf" srcId="{D67BED48-9A87-4A1A-B46A-0A77408FB348}" destId="{00356507-8901-4C8B-BFA5-C10A7FD9176D}" srcOrd="0" destOrd="0" presId="urn:microsoft.com/office/officeart/2018/2/layout/IconVerticalSolidList"/>
    <dgm:cxn modelId="{7A7C8BB4-44BA-4E83-8E74-C576310F3CC6}" type="presParOf" srcId="{D67BED48-9A87-4A1A-B46A-0A77408FB348}" destId="{C097B591-C615-4077-A9E1-FA66BEEE0383}" srcOrd="1" destOrd="0" presId="urn:microsoft.com/office/officeart/2018/2/layout/IconVerticalSolidList"/>
    <dgm:cxn modelId="{351B0F00-BE4B-4535-940F-41EE3124160E}" type="presParOf" srcId="{D67BED48-9A87-4A1A-B46A-0A77408FB348}" destId="{BF3A660E-8F8D-4D3B-B73A-9070D3551E5E}" srcOrd="2" destOrd="0" presId="urn:microsoft.com/office/officeart/2018/2/layout/IconVerticalSolidList"/>
    <dgm:cxn modelId="{B298781B-E3FF-4FEE-8F14-29E805895050}" type="presParOf" srcId="{D67BED48-9A87-4A1A-B46A-0A77408FB348}" destId="{8C4364E7-03A7-47E1-B124-DD9D99AABA45}" srcOrd="3" destOrd="0" presId="urn:microsoft.com/office/officeart/2018/2/layout/IconVerticalSolidList"/>
    <dgm:cxn modelId="{E68FB390-9120-44F6-9EEE-1321179605D9}" type="presParOf" srcId="{14A855EA-124C-45A7-BAE7-FF01C618FAE0}" destId="{B03ABA46-C1F5-45F1-A3B6-28A2E2D9BA84}" srcOrd="3" destOrd="0" presId="urn:microsoft.com/office/officeart/2018/2/layout/IconVerticalSolidList"/>
    <dgm:cxn modelId="{865E25E4-5C5F-4648-9AF3-F6219C2288BA}" type="presParOf" srcId="{14A855EA-124C-45A7-BAE7-FF01C618FAE0}" destId="{C719766C-B959-4694-AFDA-4B0AF1385CEC}" srcOrd="4" destOrd="0" presId="urn:microsoft.com/office/officeart/2018/2/layout/IconVerticalSolidList"/>
    <dgm:cxn modelId="{AEF75BC4-7B12-4803-8FB3-DD292C9ADC0C}" type="presParOf" srcId="{C719766C-B959-4694-AFDA-4B0AF1385CEC}" destId="{ED1C2CA1-D414-4EB6-8D90-B26B224FDE6F}" srcOrd="0" destOrd="0" presId="urn:microsoft.com/office/officeart/2018/2/layout/IconVerticalSolidList"/>
    <dgm:cxn modelId="{5CF1257A-F85C-4087-8A10-E50F690732AD}" type="presParOf" srcId="{C719766C-B959-4694-AFDA-4B0AF1385CEC}" destId="{8C2048F4-3F7B-4E50-AE83-C9FE9728E842}" srcOrd="1" destOrd="0" presId="urn:microsoft.com/office/officeart/2018/2/layout/IconVerticalSolidList"/>
    <dgm:cxn modelId="{592B1AB4-76C9-4903-BD72-4B3B3DC1C54B}" type="presParOf" srcId="{C719766C-B959-4694-AFDA-4B0AF1385CEC}" destId="{0F428E40-D40E-4A88-B647-36DF0E5699D6}" srcOrd="2" destOrd="0" presId="urn:microsoft.com/office/officeart/2018/2/layout/IconVerticalSolidList"/>
    <dgm:cxn modelId="{AABFF64A-D6AD-43EF-9FBC-1C4A81C672E4}" type="presParOf" srcId="{C719766C-B959-4694-AFDA-4B0AF1385CEC}" destId="{E5EDAE6E-21ED-4D99-AEFB-05CF4F187A7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F4B853-D3F5-4F82-99B6-B2C49C1CADC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3CA9AE2-654A-4D1F-9888-211595A27287}">
      <dgm:prSet/>
      <dgm:spPr/>
      <dgm:t>
        <a:bodyPr/>
        <a:lstStyle/>
        <a:p>
          <a:pPr>
            <a:lnSpc>
              <a:spcPct val="100000"/>
            </a:lnSpc>
          </a:pPr>
          <a:r>
            <a:rPr lang="en-US" dirty="0"/>
            <a:t>Released on February 9, 2026 – in public comment period until March 13th</a:t>
          </a:r>
        </a:p>
      </dgm:t>
    </dgm:pt>
    <dgm:pt modelId="{DD2A6ED6-6AE9-4768-B866-18F6DF04A773}" type="parTrans" cxnId="{CF22F6E1-2CA5-4DD4-B6EC-E5B98DE864B6}">
      <dgm:prSet/>
      <dgm:spPr/>
      <dgm:t>
        <a:bodyPr/>
        <a:lstStyle/>
        <a:p>
          <a:endParaRPr lang="en-US"/>
        </a:p>
      </dgm:t>
    </dgm:pt>
    <dgm:pt modelId="{8357F6C8-8694-45A3-8FA9-9AD2E430EE5B}" type="sibTrans" cxnId="{CF22F6E1-2CA5-4DD4-B6EC-E5B98DE864B6}">
      <dgm:prSet/>
      <dgm:spPr/>
      <dgm:t>
        <a:bodyPr/>
        <a:lstStyle/>
        <a:p>
          <a:endParaRPr lang="en-US"/>
        </a:p>
      </dgm:t>
    </dgm:pt>
    <dgm:pt modelId="{890B5B9E-8EB1-4E0B-B53A-B982EACA6390}">
      <dgm:prSet/>
      <dgm:spPr/>
      <dgm:t>
        <a:bodyPr/>
        <a:lstStyle/>
        <a:p>
          <a:pPr>
            <a:lnSpc>
              <a:spcPct val="100000"/>
            </a:lnSpc>
          </a:pPr>
          <a:r>
            <a:rPr lang="en-US" dirty="0"/>
            <a:t>Would make sweeping changes to Marketplace plans for </a:t>
          </a:r>
          <a:r>
            <a:rPr lang="en-US"/>
            <a:t>PY2027 </a:t>
          </a:r>
          <a:endParaRPr lang="en-US" dirty="0"/>
        </a:p>
      </dgm:t>
    </dgm:pt>
    <dgm:pt modelId="{26E4DD0C-8309-4AE8-8256-23D1A160F4B1}" type="parTrans" cxnId="{A1239C3B-AD2C-4D26-995B-27EE1C4124F3}">
      <dgm:prSet/>
      <dgm:spPr/>
      <dgm:t>
        <a:bodyPr/>
        <a:lstStyle/>
        <a:p>
          <a:endParaRPr lang="en-US"/>
        </a:p>
      </dgm:t>
    </dgm:pt>
    <dgm:pt modelId="{3B5CDEBB-394D-47F5-936B-D0C5F5C2C319}" type="sibTrans" cxnId="{A1239C3B-AD2C-4D26-995B-27EE1C4124F3}">
      <dgm:prSet/>
      <dgm:spPr/>
      <dgm:t>
        <a:bodyPr/>
        <a:lstStyle/>
        <a:p>
          <a:endParaRPr lang="en-US"/>
        </a:p>
      </dgm:t>
    </dgm:pt>
    <dgm:pt modelId="{351BC9C6-507D-49D5-96A6-04DA43FB8C85}">
      <dgm:prSet/>
      <dgm:spPr/>
      <dgm:t>
        <a:bodyPr/>
        <a:lstStyle/>
        <a:p>
          <a:pPr>
            <a:lnSpc>
              <a:spcPct val="100000"/>
            </a:lnSpc>
          </a:pPr>
          <a:r>
            <a:rPr lang="en-US" dirty="0"/>
            <a:t>Expected to decrease Marketplace enrollment in 2027 by 2 million people</a:t>
          </a:r>
        </a:p>
      </dgm:t>
    </dgm:pt>
    <dgm:pt modelId="{0A04D2A5-A3AD-43D2-BB57-B4CA5A693C4D}" type="parTrans" cxnId="{1702AA86-6518-46EE-A9EB-7156BDD93E17}">
      <dgm:prSet/>
      <dgm:spPr/>
      <dgm:t>
        <a:bodyPr/>
        <a:lstStyle/>
        <a:p>
          <a:endParaRPr lang="en-US"/>
        </a:p>
      </dgm:t>
    </dgm:pt>
    <dgm:pt modelId="{FF281B8D-6C69-4B27-80CB-C481B1295E19}" type="sibTrans" cxnId="{1702AA86-6518-46EE-A9EB-7156BDD93E17}">
      <dgm:prSet/>
      <dgm:spPr/>
      <dgm:t>
        <a:bodyPr/>
        <a:lstStyle/>
        <a:p>
          <a:endParaRPr lang="en-US"/>
        </a:p>
      </dgm:t>
    </dgm:pt>
    <dgm:pt modelId="{46FE1FDC-8ADF-4059-890C-4FA57008C8B0}" type="pres">
      <dgm:prSet presAssocID="{59F4B853-D3F5-4F82-99B6-B2C49C1CADC2}" presName="root" presStyleCnt="0">
        <dgm:presLayoutVars>
          <dgm:dir/>
          <dgm:resizeHandles val="exact"/>
        </dgm:presLayoutVars>
      </dgm:prSet>
      <dgm:spPr/>
    </dgm:pt>
    <dgm:pt modelId="{F8692BB9-13A4-4FEF-B6B7-074405EE5F88}" type="pres">
      <dgm:prSet presAssocID="{13CA9AE2-654A-4D1F-9888-211595A27287}" presName="compNode" presStyleCnt="0"/>
      <dgm:spPr/>
    </dgm:pt>
    <dgm:pt modelId="{48982AB2-12D6-4758-8B87-142CDA3B332E}" type="pres">
      <dgm:prSet presAssocID="{13CA9AE2-654A-4D1F-9888-211595A27287}" presName="bgRect" presStyleLbl="bgShp" presStyleIdx="0" presStyleCnt="3"/>
      <dgm:spPr/>
    </dgm:pt>
    <dgm:pt modelId="{F14BF526-692E-4526-9992-8D0EB8A1F37B}" type="pres">
      <dgm:prSet presAssocID="{13CA9AE2-654A-4D1F-9888-211595A2728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B145C9F7-C9D9-4FAF-81D2-90A150285AC1}" type="pres">
      <dgm:prSet presAssocID="{13CA9AE2-654A-4D1F-9888-211595A27287}" presName="spaceRect" presStyleCnt="0"/>
      <dgm:spPr/>
    </dgm:pt>
    <dgm:pt modelId="{AB19FE82-87A2-42F0-93A3-A566C8B16D3E}" type="pres">
      <dgm:prSet presAssocID="{13CA9AE2-654A-4D1F-9888-211595A27287}" presName="parTx" presStyleLbl="revTx" presStyleIdx="0" presStyleCnt="3">
        <dgm:presLayoutVars>
          <dgm:chMax val="0"/>
          <dgm:chPref val="0"/>
        </dgm:presLayoutVars>
      </dgm:prSet>
      <dgm:spPr/>
    </dgm:pt>
    <dgm:pt modelId="{C1AFA263-83A4-4720-92A0-ADDDB004FB71}" type="pres">
      <dgm:prSet presAssocID="{8357F6C8-8694-45A3-8FA9-9AD2E430EE5B}" presName="sibTrans" presStyleCnt="0"/>
      <dgm:spPr/>
    </dgm:pt>
    <dgm:pt modelId="{45948B0B-371E-404F-8CA2-037925B4224A}" type="pres">
      <dgm:prSet presAssocID="{890B5B9E-8EB1-4E0B-B53A-B982EACA6390}" presName="compNode" presStyleCnt="0"/>
      <dgm:spPr/>
    </dgm:pt>
    <dgm:pt modelId="{A37AD48B-CA37-4CBD-92B5-FFCC2497FE53}" type="pres">
      <dgm:prSet presAssocID="{890B5B9E-8EB1-4E0B-B53A-B982EACA6390}" presName="bgRect" presStyleLbl="bgShp" presStyleIdx="1" presStyleCnt="3"/>
      <dgm:spPr/>
    </dgm:pt>
    <dgm:pt modelId="{71DABAEF-6DC0-4972-99AE-F7AC62C19099}" type="pres">
      <dgm:prSet presAssocID="{890B5B9E-8EB1-4E0B-B53A-B982EACA6390}"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ransfer outline"/>
        </a:ext>
      </dgm:extLst>
    </dgm:pt>
    <dgm:pt modelId="{E159FEA4-AA53-4490-919B-088BBE3977EE}" type="pres">
      <dgm:prSet presAssocID="{890B5B9E-8EB1-4E0B-B53A-B982EACA6390}" presName="spaceRect" presStyleCnt="0"/>
      <dgm:spPr/>
    </dgm:pt>
    <dgm:pt modelId="{4BB4138B-E1FE-48A7-876C-CE7FE4F8D74A}" type="pres">
      <dgm:prSet presAssocID="{890B5B9E-8EB1-4E0B-B53A-B982EACA6390}" presName="parTx" presStyleLbl="revTx" presStyleIdx="1" presStyleCnt="3">
        <dgm:presLayoutVars>
          <dgm:chMax val="0"/>
          <dgm:chPref val="0"/>
        </dgm:presLayoutVars>
      </dgm:prSet>
      <dgm:spPr/>
    </dgm:pt>
    <dgm:pt modelId="{727B4BC5-7BBA-4C0B-A70D-B1317CF440E7}" type="pres">
      <dgm:prSet presAssocID="{3B5CDEBB-394D-47F5-936B-D0C5F5C2C319}" presName="sibTrans" presStyleCnt="0"/>
      <dgm:spPr/>
    </dgm:pt>
    <dgm:pt modelId="{BD1B13F0-C7D1-433E-9C1E-B0BB9BD9CE34}" type="pres">
      <dgm:prSet presAssocID="{351BC9C6-507D-49D5-96A6-04DA43FB8C85}" presName="compNode" presStyleCnt="0"/>
      <dgm:spPr/>
    </dgm:pt>
    <dgm:pt modelId="{A91B1ABA-8E24-4FA1-9105-DE0D801B2FCD}" type="pres">
      <dgm:prSet presAssocID="{351BC9C6-507D-49D5-96A6-04DA43FB8C85}" presName="bgRect" presStyleLbl="bgShp" presStyleIdx="2" presStyleCnt="3"/>
      <dgm:spPr/>
    </dgm:pt>
    <dgm:pt modelId="{BC6A74D4-FF30-4CEB-A8B3-50CDBD214FBD}" type="pres">
      <dgm:prSet presAssocID="{351BC9C6-507D-49D5-96A6-04DA43FB8C8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1368C8E3-4A03-471E-B232-F0FD4CD32A92}" type="pres">
      <dgm:prSet presAssocID="{351BC9C6-507D-49D5-96A6-04DA43FB8C85}" presName="spaceRect" presStyleCnt="0"/>
      <dgm:spPr/>
    </dgm:pt>
    <dgm:pt modelId="{19AB76AF-99E4-427B-AF6F-BA82A43512D2}" type="pres">
      <dgm:prSet presAssocID="{351BC9C6-507D-49D5-96A6-04DA43FB8C85}" presName="parTx" presStyleLbl="revTx" presStyleIdx="2" presStyleCnt="3">
        <dgm:presLayoutVars>
          <dgm:chMax val="0"/>
          <dgm:chPref val="0"/>
        </dgm:presLayoutVars>
      </dgm:prSet>
      <dgm:spPr/>
    </dgm:pt>
  </dgm:ptLst>
  <dgm:cxnLst>
    <dgm:cxn modelId="{A1239C3B-AD2C-4D26-995B-27EE1C4124F3}" srcId="{59F4B853-D3F5-4F82-99B6-B2C49C1CADC2}" destId="{890B5B9E-8EB1-4E0B-B53A-B982EACA6390}" srcOrd="1" destOrd="0" parTransId="{26E4DD0C-8309-4AE8-8256-23D1A160F4B1}" sibTransId="{3B5CDEBB-394D-47F5-936B-D0C5F5C2C319}"/>
    <dgm:cxn modelId="{1702AA86-6518-46EE-A9EB-7156BDD93E17}" srcId="{59F4B853-D3F5-4F82-99B6-B2C49C1CADC2}" destId="{351BC9C6-507D-49D5-96A6-04DA43FB8C85}" srcOrd="2" destOrd="0" parTransId="{0A04D2A5-A3AD-43D2-BB57-B4CA5A693C4D}" sibTransId="{FF281B8D-6C69-4B27-80CB-C481B1295E19}"/>
    <dgm:cxn modelId="{99916D88-6F62-43AE-87AB-A9D73D3042FD}" type="presOf" srcId="{59F4B853-D3F5-4F82-99B6-B2C49C1CADC2}" destId="{46FE1FDC-8ADF-4059-890C-4FA57008C8B0}" srcOrd="0" destOrd="0" presId="urn:microsoft.com/office/officeart/2018/2/layout/IconVerticalSolidList"/>
    <dgm:cxn modelId="{80486993-5ED6-448C-A993-C826B9EC5F22}" type="presOf" srcId="{13CA9AE2-654A-4D1F-9888-211595A27287}" destId="{AB19FE82-87A2-42F0-93A3-A566C8B16D3E}" srcOrd="0" destOrd="0" presId="urn:microsoft.com/office/officeart/2018/2/layout/IconVerticalSolidList"/>
    <dgm:cxn modelId="{B112B1B2-6265-4779-AA58-3343FE722685}" type="presOf" srcId="{351BC9C6-507D-49D5-96A6-04DA43FB8C85}" destId="{19AB76AF-99E4-427B-AF6F-BA82A43512D2}" srcOrd="0" destOrd="0" presId="urn:microsoft.com/office/officeart/2018/2/layout/IconVerticalSolidList"/>
    <dgm:cxn modelId="{2B463ED7-114C-4C56-876A-CAC8AC78FAD0}" type="presOf" srcId="{890B5B9E-8EB1-4E0B-B53A-B982EACA6390}" destId="{4BB4138B-E1FE-48A7-876C-CE7FE4F8D74A}" srcOrd="0" destOrd="0" presId="urn:microsoft.com/office/officeart/2018/2/layout/IconVerticalSolidList"/>
    <dgm:cxn modelId="{CF22F6E1-2CA5-4DD4-B6EC-E5B98DE864B6}" srcId="{59F4B853-D3F5-4F82-99B6-B2C49C1CADC2}" destId="{13CA9AE2-654A-4D1F-9888-211595A27287}" srcOrd="0" destOrd="0" parTransId="{DD2A6ED6-6AE9-4768-B866-18F6DF04A773}" sibTransId="{8357F6C8-8694-45A3-8FA9-9AD2E430EE5B}"/>
    <dgm:cxn modelId="{EBDD4BB4-CC14-4304-BC60-5F080C6B2258}" type="presParOf" srcId="{46FE1FDC-8ADF-4059-890C-4FA57008C8B0}" destId="{F8692BB9-13A4-4FEF-B6B7-074405EE5F88}" srcOrd="0" destOrd="0" presId="urn:microsoft.com/office/officeart/2018/2/layout/IconVerticalSolidList"/>
    <dgm:cxn modelId="{D909F09C-420D-4EA8-908B-419513C6EF4C}" type="presParOf" srcId="{F8692BB9-13A4-4FEF-B6B7-074405EE5F88}" destId="{48982AB2-12D6-4758-8B87-142CDA3B332E}" srcOrd="0" destOrd="0" presId="urn:microsoft.com/office/officeart/2018/2/layout/IconVerticalSolidList"/>
    <dgm:cxn modelId="{2BA73A55-6701-4372-94FB-85D93D664540}" type="presParOf" srcId="{F8692BB9-13A4-4FEF-B6B7-074405EE5F88}" destId="{F14BF526-692E-4526-9992-8D0EB8A1F37B}" srcOrd="1" destOrd="0" presId="urn:microsoft.com/office/officeart/2018/2/layout/IconVerticalSolidList"/>
    <dgm:cxn modelId="{A08C2681-38DD-420C-B934-DA43D8691C96}" type="presParOf" srcId="{F8692BB9-13A4-4FEF-B6B7-074405EE5F88}" destId="{B145C9F7-C9D9-4FAF-81D2-90A150285AC1}" srcOrd="2" destOrd="0" presId="urn:microsoft.com/office/officeart/2018/2/layout/IconVerticalSolidList"/>
    <dgm:cxn modelId="{E6D4DC03-5D7E-40D3-B0BA-DA141506B357}" type="presParOf" srcId="{F8692BB9-13A4-4FEF-B6B7-074405EE5F88}" destId="{AB19FE82-87A2-42F0-93A3-A566C8B16D3E}" srcOrd="3" destOrd="0" presId="urn:microsoft.com/office/officeart/2018/2/layout/IconVerticalSolidList"/>
    <dgm:cxn modelId="{C4653CC7-AA36-4353-B28B-77C9B38F8500}" type="presParOf" srcId="{46FE1FDC-8ADF-4059-890C-4FA57008C8B0}" destId="{C1AFA263-83A4-4720-92A0-ADDDB004FB71}" srcOrd="1" destOrd="0" presId="urn:microsoft.com/office/officeart/2018/2/layout/IconVerticalSolidList"/>
    <dgm:cxn modelId="{20E4D1E2-A61C-4FFD-8692-E2B7E35408B5}" type="presParOf" srcId="{46FE1FDC-8ADF-4059-890C-4FA57008C8B0}" destId="{45948B0B-371E-404F-8CA2-037925B4224A}" srcOrd="2" destOrd="0" presId="urn:microsoft.com/office/officeart/2018/2/layout/IconVerticalSolidList"/>
    <dgm:cxn modelId="{04573574-8AD6-4B26-A872-85B9F8D2C0D4}" type="presParOf" srcId="{45948B0B-371E-404F-8CA2-037925B4224A}" destId="{A37AD48B-CA37-4CBD-92B5-FFCC2497FE53}" srcOrd="0" destOrd="0" presId="urn:microsoft.com/office/officeart/2018/2/layout/IconVerticalSolidList"/>
    <dgm:cxn modelId="{4CAC8CAB-2998-4297-A6BF-5A00B179FAED}" type="presParOf" srcId="{45948B0B-371E-404F-8CA2-037925B4224A}" destId="{71DABAEF-6DC0-4972-99AE-F7AC62C19099}" srcOrd="1" destOrd="0" presId="urn:microsoft.com/office/officeart/2018/2/layout/IconVerticalSolidList"/>
    <dgm:cxn modelId="{3DFC85F5-02A2-4A43-8E8A-73D16F37C568}" type="presParOf" srcId="{45948B0B-371E-404F-8CA2-037925B4224A}" destId="{E159FEA4-AA53-4490-919B-088BBE3977EE}" srcOrd="2" destOrd="0" presId="urn:microsoft.com/office/officeart/2018/2/layout/IconVerticalSolidList"/>
    <dgm:cxn modelId="{F0DEE0D2-3B1C-41FB-A2CF-2F7D6C8A983D}" type="presParOf" srcId="{45948B0B-371E-404F-8CA2-037925B4224A}" destId="{4BB4138B-E1FE-48A7-876C-CE7FE4F8D74A}" srcOrd="3" destOrd="0" presId="urn:microsoft.com/office/officeart/2018/2/layout/IconVerticalSolidList"/>
    <dgm:cxn modelId="{7CC4C09A-B3FD-46D6-9DB2-9E6E631AA3CE}" type="presParOf" srcId="{46FE1FDC-8ADF-4059-890C-4FA57008C8B0}" destId="{727B4BC5-7BBA-4C0B-A70D-B1317CF440E7}" srcOrd="3" destOrd="0" presId="urn:microsoft.com/office/officeart/2018/2/layout/IconVerticalSolidList"/>
    <dgm:cxn modelId="{05C78EB0-C016-472C-B8AD-F3918E499204}" type="presParOf" srcId="{46FE1FDC-8ADF-4059-890C-4FA57008C8B0}" destId="{BD1B13F0-C7D1-433E-9C1E-B0BB9BD9CE34}" srcOrd="4" destOrd="0" presId="urn:microsoft.com/office/officeart/2018/2/layout/IconVerticalSolidList"/>
    <dgm:cxn modelId="{03742071-DE71-4B5C-959D-72566B1F0523}" type="presParOf" srcId="{BD1B13F0-C7D1-433E-9C1E-B0BB9BD9CE34}" destId="{A91B1ABA-8E24-4FA1-9105-DE0D801B2FCD}" srcOrd="0" destOrd="0" presId="urn:microsoft.com/office/officeart/2018/2/layout/IconVerticalSolidList"/>
    <dgm:cxn modelId="{B564859F-4C8A-409E-971C-9AAFFA8C70CC}" type="presParOf" srcId="{BD1B13F0-C7D1-433E-9C1E-B0BB9BD9CE34}" destId="{BC6A74D4-FF30-4CEB-A8B3-50CDBD214FBD}" srcOrd="1" destOrd="0" presId="urn:microsoft.com/office/officeart/2018/2/layout/IconVerticalSolidList"/>
    <dgm:cxn modelId="{B207B4FE-C759-4163-B35B-79A2DE2A4061}" type="presParOf" srcId="{BD1B13F0-C7D1-433E-9C1E-B0BB9BD9CE34}" destId="{1368C8E3-4A03-471E-B232-F0FD4CD32A92}" srcOrd="2" destOrd="0" presId="urn:microsoft.com/office/officeart/2018/2/layout/IconVerticalSolidList"/>
    <dgm:cxn modelId="{D190E537-B419-42BE-84CC-8DB4E60F1E27}" type="presParOf" srcId="{BD1B13F0-C7D1-433E-9C1E-B0BB9BD9CE34}" destId="{19AB76AF-99E4-427B-AF6F-BA82A43512D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1759F6-B965-408D-9A4C-CEA8CAA01E51}"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B0ADDC75-365C-439B-9074-6C0AC33733B6}">
      <dgm:prSet phldrT="[Text]" custT="1"/>
      <dgm:spPr/>
      <dgm:t>
        <a:bodyPr/>
        <a:lstStyle/>
        <a:p>
          <a:pPr>
            <a:lnSpc>
              <a:spcPct val="100000"/>
            </a:lnSpc>
          </a:pPr>
          <a:r>
            <a:rPr lang="en-US" sz="1400"/>
            <a:t>Increasing access to catastrophic plans and raising the MOOP for those plans to between $12,000-$15,600 for an individual and $24,000-$31,2000 for family</a:t>
          </a:r>
        </a:p>
      </dgm:t>
    </dgm:pt>
    <dgm:pt modelId="{8347538C-F9BE-4904-BC15-A416BB068601}" type="parTrans" cxnId="{1B82FE0E-F6F4-415E-A5A2-01493F210452}">
      <dgm:prSet/>
      <dgm:spPr/>
      <dgm:t>
        <a:bodyPr/>
        <a:lstStyle/>
        <a:p>
          <a:endParaRPr lang="en-US" sz="2400"/>
        </a:p>
      </dgm:t>
    </dgm:pt>
    <dgm:pt modelId="{27FBABE3-083B-4BA1-9A81-E9510C9F66A8}" type="sibTrans" cxnId="{1B82FE0E-F6F4-415E-A5A2-01493F210452}">
      <dgm:prSet/>
      <dgm:spPr/>
      <dgm:t>
        <a:bodyPr/>
        <a:lstStyle/>
        <a:p>
          <a:pPr>
            <a:lnSpc>
              <a:spcPct val="100000"/>
            </a:lnSpc>
          </a:pPr>
          <a:endParaRPr lang="en-US" sz="2400"/>
        </a:p>
      </dgm:t>
    </dgm:pt>
    <dgm:pt modelId="{7781BD38-94A9-4A35-9F48-58B0BBC50145}">
      <dgm:prSet phldrT="[Text]" custT="1"/>
      <dgm:spPr/>
      <dgm:t>
        <a:bodyPr/>
        <a:lstStyle/>
        <a:p>
          <a:pPr>
            <a:lnSpc>
              <a:spcPct val="100000"/>
            </a:lnSpc>
          </a:pPr>
          <a:r>
            <a:rPr lang="en-US" sz="1400"/>
            <a:t>Proposes multi-year catastrophic plans, up to 10 years </a:t>
          </a:r>
        </a:p>
      </dgm:t>
    </dgm:pt>
    <dgm:pt modelId="{E919EA9E-CF04-4F7E-B384-6D8658865580}" type="parTrans" cxnId="{071994F3-8C48-43E5-A25C-D04E0611317F}">
      <dgm:prSet/>
      <dgm:spPr/>
      <dgm:t>
        <a:bodyPr/>
        <a:lstStyle/>
        <a:p>
          <a:endParaRPr lang="en-US" sz="2400"/>
        </a:p>
      </dgm:t>
    </dgm:pt>
    <dgm:pt modelId="{6390501C-6FAE-427F-897A-36522D5A0210}" type="sibTrans" cxnId="{071994F3-8C48-43E5-A25C-D04E0611317F}">
      <dgm:prSet/>
      <dgm:spPr/>
      <dgm:t>
        <a:bodyPr/>
        <a:lstStyle/>
        <a:p>
          <a:pPr>
            <a:lnSpc>
              <a:spcPct val="100000"/>
            </a:lnSpc>
          </a:pPr>
          <a:endParaRPr lang="en-US" sz="2400"/>
        </a:p>
      </dgm:t>
    </dgm:pt>
    <dgm:pt modelId="{1D02D2FC-3D96-41BB-BCE6-E4DD11FEF3F4}">
      <dgm:prSet phldrT="[Text]" custT="1"/>
      <dgm:spPr/>
      <dgm:t>
        <a:bodyPr/>
        <a:lstStyle/>
        <a:p>
          <a:pPr>
            <a:lnSpc>
              <a:spcPct val="100000"/>
            </a:lnSpc>
          </a:pPr>
          <a:r>
            <a:rPr lang="en-US" sz="1400"/>
            <a:t>Change definition of “eligible noncitizen” to align with changes in HR1</a:t>
          </a:r>
        </a:p>
      </dgm:t>
    </dgm:pt>
    <dgm:pt modelId="{206BE5A1-E36E-4458-9677-4633CB41D3FE}" type="parTrans" cxnId="{E65248F1-9471-4177-AC74-A2838062AE20}">
      <dgm:prSet/>
      <dgm:spPr/>
      <dgm:t>
        <a:bodyPr/>
        <a:lstStyle/>
        <a:p>
          <a:endParaRPr lang="en-US" sz="2400"/>
        </a:p>
      </dgm:t>
    </dgm:pt>
    <dgm:pt modelId="{CC0EEB41-52AB-4ED2-A9CC-082C40CD55B6}" type="sibTrans" cxnId="{E65248F1-9471-4177-AC74-A2838062AE20}">
      <dgm:prSet/>
      <dgm:spPr/>
      <dgm:t>
        <a:bodyPr/>
        <a:lstStyle/>
        <a:p>
          <a:pPr>
            <a:lnSpc>
              <a:spcPct val="100000"/>
            </a:lnSpc>
          </a:pPr>
          <a:endParaRPr lang="en-US" sz="2400"/>
        </a:p>
      </dgm:t>
    </dgm:pt>
    <dgm:pt modelId="{D962A1C6-9EC3-4A03-B3CA-75716A78E149}">
      <dgm:prSet phldrT="[Text]" custT="1"/>
      <dgm:spPr/>
      <dgm:t>
        <a:bodyPr/>
        <a:lstStyle/>
        <a:p>
          <a:pPr>
            <a:lnSpc>
              <a:spcPct val="100000"/>
            </a:lnSpc>
          </a:pPr>
          <a:r>
            <a:rPr lang="en-US" sz="1400"/>
            <a:t>New pre-enrollment verifications, re-proposes provisions from previous rule on APTC failure to reconcile</a:t>
          </a:r>
        </a:p>
      </dgm:t>
    </dgm:pt>
    <dgm:pt modelId="{2B091D94-EB00-45BC-9068-8D36E8F8690C}" type="parTrans" cxnId="{3A1A9A0A-E5BB-4E80-8F4E-B0538AE6B976}">
      <dgm:prSet/>
      <dgm:spPr/>
      <dgm:t>
        <a:bodyPr/>
        <a:lstStyle/>
        <a:p>
          <a:endParaRPr lang="en-US" sz="2400"/>
        </a:p>
      </dgm:t>
    </dgm:pt>
    <dgm:pt modelId="{00218EAC-F590-4A2D-9DD2-2BD29A479179}" type="sibTrans" cxnId="{3A1A9A0A-E5BB-4E80-8F4E-B0538AE6B976}">
      <dgm:prSet/>
      <dgm:spPr/>
      <dgm:t>
        <a:bodyPr/>
        <a:lstStyle/>
        <a:p>
          <a:endParaRPr lang="en-US" sz="2400"/>
        </a:p>
      </dgm:t>
    </dgm:pt>
    <dgm:pt modelId="{D476D578-2AD4-4D36-8C1B-EDE5B9272566}">
      <dgm:prSet phldrT="[Text]" custT="1"/>
      <dgm:spPr/>
      <dgm:t>
        <a:bodyPr/>
        <a:lstStyle/>
        <a:p>
          <a:pPr>
            <a:lnSpc>
              <a:spcPct val="100000"/>
            </a:lnSpc>
          </a:pPr>
          <a:r>
            <a:rPr lang="en-US" sz="1400"/>
            <a:t>Eliminate standardized plans and low-income SEP (150%)</a:t>
          </a:r>
        </a:p>
      </dgm:t>
    </dgm:pt>
    <dgm:pt modelId="{8626D29E-8211-46DB-8376-A91DF461FA6D}" type="parTrans" cxnId="{20B87AC4-C426-4C24-9A96-A4A8CB54EAB6}">
      <dgm:prSet/>
      <dgm:spPr/>
      <dgm:t>
        <a:bodyPr/>
        <a:lstStyle/>
        <a:p>
          <a:endParaRPr lang="en-US" sz="2400"/>
        </a:p>
      </dgm:t>
    </dgm:pt>
    <dgm:pt modelId="{1248A757-C74E-4C4A-9A13-5ECBF87303BA}" type="sibTrans" cxnId="{20B87AC4-C426-4C24-9A96-A4A8CB54EAB6}">
      <dgm:prSet/>
      <dgm:spPr/>
      <dgm:t>
        <a:bodyPr/>
        <a:lstStyle/>
        <a:p>
          <a:pPr>
            <a:lnSpc>
              <a:spcPct val="100000"/>
            </a:lnSpc>
          </a:pPr>
          <a:endParaRPr lang="en-US" sz="2400"/>
        </a:p>
      </dgm:t>
    </dgm:pt>
    <dgm:pt modelId="{D8750EC6-4461-4924-87AF-F352379C9EFD}">
      <dgm:prSet phldrT="[Text]" custT="1"/>
      <dgm:spPr/>
      <dgm:t>
        <a:bodyPr/>
        <a:lstStyle/>
        <a:p>
          <a:pPr>
            <a:lnSpc>
              <a:spcPct val="100000"/>
            </a:lnSpc>
          </a:pPr>
          <a:r>
            <a:rPr lang="en-US" sz="1400"/>
            <a:t>Implements CSR reporting and verification requirements</a:t>
          </a:r>
        </a:p>
      </dgm:t>
    </dgm:pt>
    <dgm:pt modelId="{7EBBED9E-E317-422D-8BE4-72C42D7A2394}" type="parTrans" cxnId="{505D7CD9-5E31-4EC1-8259-7A50D9074107}">
      <dgm:prSet/>
      <dgm:spPr/>
      <dgm:t>
        <a:bodyPr/>
        <a:lstStyle/>
        <a:p>
          <a:endParaRPr lang="en-US" sz="2400"/>
        </a:p>
      </dgm:t>
    </dgm:pt>
    <dgm:pt modelId="{712DDA46-369A-4A7D-AAE5-DF4D7350F799}" type="sibTrans" cxnId="{505D7CD9-5E31-4EC1-8259-7A50D9074107}">
      <dgm:prSet/>
      <dgm:spPr/>
      <dgm:t>
        <a:bodyPr/>
        <a:lstStyle/>
        <a:p>
          <a:pPr>
            <a:lnSpc>
              <a:spcPct val="100000"/>
            </a:lnSpc>
          </a:pPr>
          <a:endParaRPr lang="en-US" sz="2400"/>
        </a:p>
      </dgm:t>
    </dgm:pt>
    <dgm:pt modelId="{9F8E0999-4A7E-4C11-AC1C-05E0D9C179BA}" type="pres">
      <dgm:prSet presAssocID="{771759F6-B965-408D-9A4C-CEA8CAA01E51}" presName="root" presStyleCnt="0">
        <dgm:presLayoutVars>
          <dgm:dir/>
          <dgm:resizeHandles val="exact"/>
        </dgm:presLayoutVars>
      </dgm:prSet>
      <dgm:spPr/>
    </dgm:pt>
    <dgm:pt modelId="{726B5B6E-BC87-4437-A2D0-97B907281D45}" type="pres">
      <dgm:prSet presAssocID="{771759F6-B965-408D-9A4C-CEA8CAA01E51}" presName="container" presStyleCnt="0">
        <dgm:presLayoutVars>
          <dgm:dir/>
          <dgm:resizeHandles val="exact"/>
        </dgm:presLayoutVars>
      </dgm:prSet>
      <dgm:spPr/>
    </dgm:pt>
    <dgm:pt modelId="{0074B3A4-23FD-40D7-9F66-1EF7F57142E7}" type="pres">
      <dgm:prSet presAssocID="{B0ADDC75-365C-439B-9074-6C0AC33733B6}" presName="compNode" presStyleCnt="0"/>
      <dgm:spPr/>
    </dgm:pt>
    <dgm:pt modelId="{1DFCA986-BC18-4F5F-802D-C9DE575E585F}" type="pres">
      <dgm:prSet presAssocID="{B0ADDC75-365C-439B-9074-6C0AC33733B6}" presName="iconBgRect" presStyleLbl="bgShp" presStyleIdx="0" presStyleCnt="6"/>
      <dgm:spPr/>
    </dgm:pt>
    <dgm:pt modelId="{426F2387-EDDD-480F-83DD-3D78DA7E8B75}" type="pres">
      <dgm:prSet presAssocID="{B0ADDC75-365C-439B-9074-6C0AC33733B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2E17CF84-F109-49A0-896A-5A762A79BB12}" type="pres">
      <dgm:prSet presAssocID="{B0ADDC75-365C-439B-9074-6C0AC33733B6}" presName="spaceRect" presStyleCnt="0"/>
      <dgm:spPr/>
    </dgm:pt>
    <dgm:pt modelId="{FF5C601B-C221-4490-B0C3-3FE2DB89C671}" type="pres">
      <dgm:prSet presAssocID="{B0ADDC75-365C-439B-9074-6C0AC33733B6}" presName="textRect" presStyleLbl="revTx" presStyleIdx="0" presStyleCnt="6">
        <dgm:presLayoutVars>
          <dgm:chMax val="1"/>
          <dgm:chPref val="1"/>
        </dgm:presLayoutVars>
      </dgm:prSet>
      <dgm:spPr/>
    </dgm:pt>
    <dgm:pt modelId="{8EFF5654-E53A-4DD3-BFB0-710073FC66EA}" type="pres">
      <dgm:prSet presAssocID="{27FBABE3-083B-4BA1-9A81-E9510C9F66A8}" presName="sibTrans" presStyleLbl="sibTrans2D1" presStyleIdx="0" presStyleCnt="0"/>
      <dgm:spPr/>
    </dgm:pt>
    <dgm:pt modelId="{EA017309-D423-4594-8828-0D68BBDEDF81}" type="pres">
      <dgm:prSet presAssocID="{7781BD38-94A9-4A35-9F48-58B0BBC50145}" presName="compNode" presStyleCnt="0"/>
      <dgm:spPr/>
    </dgm:pt>
    <dgm:pt modelId="{41DDCC0E-F4C1-474B-A92B-3A4A3D01E83C}" type="pres">
      <dgm:prSet presAssocID="{7781BD38-94A9-4A35-9F48-58B0BBC50145}" presName="iconBgRect" presStyleLbl="bgShp" presStyleIdx="1" presStyleCnt="6"/>
      <dgm:spPr/>
    </dgm:pt>
    <dgm:pt modelId="{9BD2065D-175F-46CC-9704-0494E42072DA}" type="pres">
      <dgm:prSet presAssocID="{7781BD38-94A9-4A35-9F48-58B0BBC5014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ilding"/>
        </a:ext>
      </dgm:extLst>
    </dgm:pt>
    <dgm:pt modelId="{FF6AE934-D779-46B4-B4E8-AFC5C842627A}" type="pres">
      <dgm:prSet presAssocID="{7781BD38-94A9-4A35-9F48-58B0BBC50145}" presName="spaceRect" presStyleCnt="0"/>
      <dgm:spPr/>
    </dgm:pt>
    <dgm:pt modelId="{B2972369-85E0-4CD6-B42B-A37852921B35}" type="pres">
      <dgm:prSet presAssocID="{7781BD38-94A9-4A35-9F48-58B0BBC50145}" presName="textRect" presStyleLbl="revTx" presStyleIdx="1" presStyleCnt="6">
        <dgm:presLayoutVars>
          <dgm:chMax val="1"/>
          <dgm:chPref val="1"/>
        </dgm:presLayoutVars>
      </dgm:prSet>
      <dgm:spPr/>
    </dgm:pt>
    <dgm:pt modelId="{711C03B6-D41A-47C7-A6E6-D82DD5368E15}" type="pres">
      <dgm:prSet presAssocID="{6390501C-6FAE-427F-897A-36522D5A0210}" presName="sibTrans" presStyleLbl="sibTrans2D1" presStyleIdx="0" presStyleCnt="0"/>
      <dgm:spPr/>
    </dgm:pt>
    <dgm:pt modelId="{98EE5F2C-BD7E-40DF-AEE9-D3D6FEF72CE6}" type="pres">
      <dgm:prSet presAssocID="{D476D578-2AD4-4D36-8C1B-EDE5B9272566}" presName="compNode" presStyleCnt="0"/>
      <dgm:spPr/>
    </dgm:pt>
    <dgm:pt modelId="{2F616A89-5BF4-49F8-AAEA-E050A8757A10}" type="pres">
      <dgm:prSet presAssocID="{D476D578-2AD4-4D36-8C1B-EDE5B9272566}" presName="iconBgRect" presStyleLbl="bgShp" presStyleIdx="2" presStyleCnt="6"/>
      <dgm:spPr/>
    </dgm:pt>
    <dgm:pt modelId="{A4CF11A7-593F-4519-A4EF-CC128897723C}" type="pres">
      <dgm:prSet presAssocID="{D476D578-2AD4-4D36-8C1B-EDE5B927256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ustomer Review"/>
        </a:ext>
      </dgm:extLst>
    </dgm:pt>
    <dgm:pt modelId="{3252E5F9-45E1-4C37-BDC3-07A7E298AE28}" type="pres">
      <dgm:prSet presAssocID="{D476D578-2AD4-4D36-8C1B-EDE5B9272566}" presName="spaceRect" presStyleCnt="0"/>
      <dgm:spPr/>
    </dgm:pt>
    <dgm:pt modelId="{163C40C3-C67E-4E1D-9D0F-16618529DD88}" type="pres">
      <dgm:prSet presAssocID="{D476D578-2AD4-4D36-8C1B-EDE5B9272566}" presName="textRect" presStyleLbl="revTx" presStyleIdx="2" presStyleCnt="6">
        <dgm:presLayoutVars>
          <dgm:chMax val="1"/>
          <dgm:chPref val="1"/>
        </dgm:presLayoutVars>
      </dgm:prSet>
      <dgm:spPr/>
    </dgm:pt>
    <dgm:pt modelId="{E125A133-9BFF-4376-A0E5-521C5FB1639A}" type="pres">
      <dgm:prSet presAssocID="{1248A757-C74E-4C4A-9A13-5ECBF87303BA}" presName="sibTrans" presStyleLbl="sibTrans2D1" presStyleIdx="0" presStyleCnt="0"/>
      <dgm:spPr/>
    </dgm:pt>
    <dgm:pt modelId="{01D4E409-8356-492E-A99B-4D48D65B0BF7}" type="pres">
      <dgm:prSet presAssocID="{1D02D2FC-3D96-41BB-BCE6-E4DD11FEF3F4}" presName="compNode" presStyleCnt="0"/>
      <dgm:spPr/>
    </dgm:pt>
    <dgm:pt modelId="{2ECDE73B-008D-41F2-83F1-54E654F474B4}" type="pres">
      <dgm:prSet presAssocID="{1D02D2FC-3D96-41BB-BCE6-E4DD11FEF3F4}" presName="iconBgRect" presStyleLbl="bgShp" presStyleIdx="3" presStyleCnt="6"/>
      <dgm:spPr/>
    </dgm:pt>
    <dgm:pt modelId="{D815B648-E477-44CE-B6A7-194CCBA730E3}" type="pres">
      <dgm:prSet presAssocID="{1D02D2FC-3D96-41BB-BCE6-E4DD11FEF3F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mbulance"/>
        </a:ext>
      </dgm:extLst>
    </dgm:pt>
    <dgm:pt modelId="{44A094C6-CD78-4FA4-B80E-DD0772697CDB}" type="pres">
      <dgm:prSet presAssocID="{1D02D2FC-3D96-41BB-BCE6-E4DD11FEF3F4}" presName="spaceRect" presStyleCnt="0"/>
      <dgm:spPr/>
    </dgm:pt>
    <dgm:pt modelId="{5EDBBF4F-1E09-4049-990D-35D745E505C0}" type="pres">
      <dgm:prSet presAssocID="{1D02D2FC-3D96-41BB-BCE6-E4DD11FEF3F4}" presName="textRect" presStyleLbl="revTx" presStyleIdx="3" presStyleCnt="6">
        <dgm:presLayoutVars>
          <dgm:chMax val="1"/>
          <dgm:chPref val="1"/>
        </dgm:presLayoutVars>
      </dgm:prSet>
      <dgm:spPr/>
    </dgm:pt>
    <dgm:pt modelId="{DB924B4C-BF79-41BB-9F57-041CE22A087C}" type="pres">
      <dgm:prSet presAssocID="{CC0EEB41-52AB-4ED2-A9CC-082C40CD55B6}" presName="sibTrans" presStyleLbl="sibTrans2D1" presStyleIdx="0" presStyleCnt="0"/>
      <dgm:spPr/>
    </dgm:pt>
    <dgm:pt modelId="{DC59A592-082C-4650-87D9-67F6D645F02D}" type="pres">
      <dgm:prSet presAssocID="{D8750EC6-4461-4924-87AF-F352379C9EFD}" presName="compNode" presStyleCnt="0"/>
      <dgm:spPr/>
    </dgm:pt>
    <dgm:pt modelId="{FC84320C-E1DA-40AB-BD67-ABEB6CD7C909}" type="pres">
      <dgm:prSet presAssocID="{D8750EC6-4461-4924-87AF-F352379C9EFD}" presName="iconBgRect" presStyleLbl="bgShp" presStyleIdx="4" presStyleCnt="6"/>
      <dgm:spPr/>
    </dgm:pt>
    <dgm:pt modelId="{A8AC137A-F8E8-437F-8209-344A26B0BEA4}" type="pres">
      <dgm:prSet presAssocID="{D8750EC6-4461-4924-87AF-F352379C9EF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ospital"/>
        </a:ext>
      </dgm:extLst>
    </dgm:pt>
    <dgm:pt modelId="{F7C1CC5F-86FD-49DF-BEC3-088399B8F73F}" type="pres">
      <dgm:prSet presAssocID="{D8750EC6-4461-4924-87AF-F352379C9EFD}" presName="spaceRect" presStyleCnt="0"/>
      <dgm:spPr/>
    </dgm:pt>
    <dgm:pt modelId="{83C425C4-3B0C-4668-B565-EB90CFBE068F}" type="pres">
      <dgm:prSet presAssocID="{D8750EC6-4461-4924-87AF-F352379C9EFD}" presName="textRect" presStyleLbl="revTx" presStyleIdx="4" presStyleCnt="6">
        <dgm:presLayoutVars>
          <dgm:chMax val="1"/>
          <dgm:chPref val="1"/>
        </dgm:presLayoutVars>
      </dgm:prSet>
      <dgm:spPr/>
    </dgm:pt>
    <dgm:pt modelId="{DFF18145-4A9A-4A7E-898E-4A9075724EE3}" type="pres">
      <dgm:prSet presAssocID="{712DDA46-369A-4A7D-AAE5-DF4D7350F799}" presName="sibTrans" presStyleLbl="sibTrans2D1" presStyleIdx="0" presStyleCnt="0"/>
      <dgm:spPr/>
    </dgm:pt>
    <dgm:pt modelId="{A826BC33-6E86-4E2A-8861-0D3AEF3C2BE7}" type="pres">
      <dgm:prSet presAssocID="{D962A1C6-9EC3-4A03-B3CA-75716A78E149}" presName="compNode" presStyleCnt="0"/>
      <dgm:spPr/>
    </dgm:pt>
    <dgm:pt modelId="{32015B9C-E1B2-426E-9E18-1A24D46CD6B7}" type="pres">
      <dgm:prSet presAssocID="{D962A1C6-9EC3-4A03-B3CA-75716A78E149}" presName="iconBgRect" presStyleLbl="bgShp" presStyleIdx="5" presStyleCnt="6"/>
      <dgm:spPr/>
    </dgm:pt>
    <dgm:pt modelId="{A25D0177-1C16-4987-B12D-DDF13B189BBD}" type="pres">
      <dgm:prSet presAssocID="{D962A1C6-9EC3-4A03-B3CA-75716A78E14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 List"/>
        </a:ext>
      </dgm:extLst>
    </dgm:pt>
    <dgm:pt modelId="{A1FA3BB3-748C-4D42-B911-ECB1B26B586E}" type="pres">
      <dgm:prSet presAssocID="{D962A1C6-9EC3-4A03-B3CA-75716A78E149}" presName="spaceRect" presStyleCnt="0"/>
      <dgm:spPr/>
    </dgm:pt>
    <dgm:pt modelId="{15B7D2C3-58ED-40E0-A16C-68D14AAC1057}" type="pres">
      <dgm:prSet presAssocID="{D962A1C6-9EC3-4A03-B3CA-75716A78E149}" presName="textRect" presStyleLbl="revTx" presStyleIdx="5" presStyleCnt="6">
        <dgm:presLayoutVars>
          <dgm:chMax val="1"/>
          <dgm:chPref val="1"/>
        </dgm:presLayoutVars>
      </dgm:prSet>
      <dgm:spPr/>
    </dgm:pt>
  </dgm:ptLst>
  <dgm:cxnLst>
    <dgm:cxn modelId="{3A1A9A0A-E5BB-4E80-8F4E-B0538AE6B976}" srcId="{771759F6-B965-408D-9A4C-CEA8CAA01E51}" destId="{D962A1C6-9EC3-4A03-B3CA-75716A78E149}" srcOrd="5" destOrd="0" parTransId="{2B091D94-EB00-45BC-9068-8D36E8F8690C}" sibTransId="{00218EAC-F590-4A2D-9DD2-2BD29A479179}"/>
    <dgm:cxn modelId="{1B82FE0E-F6F4-415E-A5A2-01493F210452}" srcId="{771759F6-B965-408D-9A4C-CEA8CAA01E51}" destId="{B0ADDC75-365C-439B-9074-6C0AC33733B6}" srcOrd="0" destOrd="0" parTransId="{8347538C-F9BE-4904-BC15-A416BB068601}" sibTransId="{27FBABE3-083B-4BA1-9A81-E9510C9F66A8}"/>
    <dgm:cxn modelId="{6392570F-2933-47DF-A857-7BC896A7F6C7}" type="presOf" srcId="{6390501C-6FAE-427F-897A-36522D5A0210}" destId="{711C03B6-D41A-47C7-A6E6-D82DD5368E15}" srcOrd="0" destOrd="0" presId="urn:microsoft.com/office/officeart/2018/2/layout/IconCircleList"/>
    <dgm:cxn modelId="{186BDB1D-2898-45B8-9588-A40C1A05C336}" type="presOf" srcId="{27FBABE3-083B-4BA1-9A81-E9510C9F66A8}" destId="{8EFF5654-E53A-4DD3-BFB0-710073FC66EA}" srcOrd="0" destOrd="0" presId="urn:microsoft.com/office/officeart/2018/2/layout/IconCircleList"/>
    <dgm:cxn modelId="{F7932C2F-58ED-4BF5-99B6-24D9812F0EC6}" type="presOf" srcId="{1248A757-C74E-4C4A-9A13-5ECBF87303BA}" destId="{E125A133-9BFF-4376-A0E5-521C5FB1639A}" srcOrd="0" destOrd="0" presId="urn:microsoft.com/office/officeart/2018/2/layout/IconCircleList"/>
    <dgm:cxn modelId="{29D2382F-E131-4868-9A5A-AE53FB49F394}" type="presOf" srcId="{771759F6-B965-408D-9A4C-CEA8CAA01E51}" destId="{9F8E0999-4A7E-4C11-AC1C-05E0D9C179BA}" srcOrd="0" destOrd="0" presId="urn:microsoft.com/office/officeart/2018/2/layout/IconCircleList"/>
    <dgm:cxn modelId="{5E0F0A33-C011-4B24-AB18-B0D885D141F5}" type="presOf" srcId="{D476D578-2AD4-4D36-8C1B-EDE5B9272566}" destId="{163C40C3-C67E-4E1D-9D0F-16618529DD88}" srcOrd="0" destOrd="0" presId="urn:microsoft.com/office/officeart/2018/2/layout/IconCircleList"/>
    <dgm:cxn modelId="{6C934B55-4192-44E9-B185-70449D1E50D1}" type="presOf" srcId="{7781BD38-94A9-4A35-9F48-58B0BBC50145}" destId="{B2972369-85E0-4CD6-B42B-A37852921B35}" srcOrd="0" destOrd="0" presId="urn:microsoft.com/office/officeart/2018/2/layout/IconCircleList"/>
    <dgm:cxn modelId="{636D5682-D1B4-4476-A44D-78D67165B317}" type="presOf" srcId="{CC0EEB41-52AB-4ED2-A9CC-082C40CD55B6}" destId="{DB924B4C-BF79-41BB-9F57-041CE22A087C}" srcOrd="0" destOrd="0" presId="urn:microsoft.com/office/officeart/2018/2/layout/IconCircleList"/>
    <dgm:cxn modelId="{D2E87A82-52BF-491C-A3D0-E11AB166F53E}" type="presOf" srcId="{712DDA46-369A-4A7D-AAE5-DF4D7350F799}" destId="{DFF18145-4A9A-4A7E-898E-4A9075724EE3}" srcOrd="0" destOrd="0" presId="urn:microsoft.com/office/officeart/2018/2/layout/IconCircleList"/>
    <dgm:cxn modelId="{A72738AC-69AC-408B-B25C-9CB955404F5C}" type="presOf" srcId="{1D02D2FC-3D96-41BB-BCE6-E4DD11FEF3F4}" destId="{5EDBBF4F-1E09-4049-990D-35D745E505C0}" srcOrd="0" destOrd="0" presId="urn:microsoft.com/office/officeart/2018/2/layout/IconCircleList"/>
    <dgm:cxn modelId="{47EC19AF-6D02-4334-8454-0C35F8413CA6}" type="presOf" srcId="{B0ADDC75-365C-439B-9074-6C0AC33733B6}" destId="{FF5C601B-C221-4490-B0C3-3FE2DB89C671}" srcOrd="0" destOrd="0" presId="urn:microsoft.com/office/officeart/2018/2/layout/IconCircleList"/>
    <dgm:cxn modelId="{0F7C43BE-E374-41BC-8DE4-89CD6C03754B}" type="presOf" srcId="{D962A1C6-9EC3-4A03-B3CA-75716A78E149}" destId="{15B7D2C3-58ED-40E0-A16C-68D14AAC1057}" srcOrd="0" destOrd="0" presId="urn:microsoft.com/office/officeart/2018/2/layout/IconCircleList"/>
    <dgm:cxn modelId="{20B87AC4-C426-4C24-9A96-A4A8CB54EAB6}" srcId="{771759F6-B965-408D-9A4C-CEA8CAA01E51}" destId="{D476D578-2AD4-4D36-8C1B-EDE5B9272566}" srcOrd="2" destOrd="0" parTransId="{8626D29E-8211-46DB-8376-A91DF461FA6D}" sibTransId="{1248A757-C74E-4C4A-9A13-5ECBF87303BA}"/>
    <dgm:cxn modelId="{47F702C9-470E-47DD-94F4-D1AD2402B28B}" type="presOf" srcId="{D8750EC6-4461-4924-87AF-F352379C9EFD}" destId="{83C425C4-3B0C-4668-B565-EB90CFBE068F}" srcOrd="0" destOrd="0" presId="urn:microsoft.com/office/officeart/2018/2/layout/IconCircleList"/>
    <dgm:cxn modelId="{505D7CD9-5E31-4EC1-8259-7A50D9074107}" srcId="{771759F6-B965-408D-9A4C-CEA8CAA01E51}" destId="{D8750EC6-4461-4924-87AF-F352379C9EFD}" srcOrd="4" destOrd="0" parTransId="{7EBBED9E-E317-422D-8BE4-72C42D7A2394}" sibTransId="{712DDA46-369A-4A7D-AAE5-DF4D7350F799}"/>
    <dgm:cxn modelId="{E65248F1-9471-4177-AC74-A2838062AE20}" srcId="{771759F6-B965-408D-9A4C-CEA8CAA01E51}" destId="{1D02D2FC-3D96-41BB-BCE6-E4DD11FEF3F4}" srcOrd="3" destOrd="0" parTransId="{206BE5A1-E36E-4458-9677-4633CB41D3FE}" sibTransId="{CC0EEB41-52AB-4ED2-A9CC-082C40CD55B6}"/>
    <dgm:cxn modelId="{071994F3-8C48-43E5-A25C-D04E0611317F}" srcId="{771759F6-B965-408D-9A4C-CEA8CAA01E51}" destId="{7781BD38-94A9-4A35-9F48-58B0BBC50145}" srcOrd="1" destOrd="0" parTransId="{E919EA9E-CF04-4F7E-B384-6D8658865580}" sibTransId="{6390501C-6FAE-427F-897A-36522D5A0210}"/>
    <dgm:cxn modelId="{AA114FBF-FF89-4E84-9A1A-21B750AC37A4}" type="presParOf" srcId="{9F8E0999-4A7E-4C11-AC1C-05E0D9C179BA}" destId="{726B5B6E-BC87-4437-A2D0-97B907281D45}" srcOrd="0" destOrd="0" presId="urn:microsoft.com/office/officeart/2018/2/layout/IconCircleList"/>
    <dgm:cxn modelId="{283211F1-6753-4F77-9EC5-E32A375444BF}" type="presParOf" srcId="{726B5B6E-BC87-4437-A2D0-97B907281D45}" destId="{0074B3A4-23FD-40D7-9F66-1EF7F57142E7}" srcOrd="0" destOrd="0" presId="urn:microsoft.com/office/officeart/2018/2/layout/IconCircleList"/>
    <dgm:cxn modelId="{5B9A3686-AD20-485D-BB9A-D09D6F041507}" type="presParOf" srcId="{0074B3A4-23FD-40D7-9F66-1EF7F57142E7}" destId="{1DFCA986-BC18-4F5F-802D-C9DE575E585F}" srcOrd="0" destOrd="0" presId="urn:microsoft.com/office/officeart/2018/2/layout/IconCircleList"/>
    <dgm:cxn modelId="{259C9ADA-850A-4806-9709-0ABC9AFADE97}" type="presParOf" srcId="{0074B3A4-23FD-40D7-9F66-1EF7F57142E7}" destId="{426F2387-EDDD-480F-83DD-3D78DA7E8B75}" srcOrd="1" destOrd="0" presId="urn:microsoft.com/office/officeart/2018/2/layout/IconCircleList"/>
    <dgm:cxn modelId="{92DACD6A-A827-4385-B52F-2908C112DE08}" type="presParOf" srcId="{0074B3A4-23FD-40D7-9F66-1EF7F57142E7}" destId="{2E17CF84-F109-49A0-896A-5A762A79BB12}" srcOrd="2" destOrd="0" presId="urn:microsoft.com/office/officeart/2018/2/layout/IconCircleList"/>
    <dgm:cxn modelId="{6FAEAB8A-F7D7-4DE2-844C-B66A51883CB5}" type="presParOf" srcId="{0074B3A4-23FD-40D7-9F66-1EF7F57142E7}" destId="{FF5C601B-C221-4490-B0C3-3FE2DB89C671}" srcOrd="3" destOrd="0" presId="urn:microsoft.com/office/officeart/2018/2/layout/IconCircleList"/>
    <dgm:cxn modelId="{6F0D1157-4213-49E7-8CA3-19769D7C9F80}" type="presParOf" srcId="{726B5B6E-BC87-4437-A2D0-97B907281D45}" destId="{8EFF5654-E53A-4DD3-BFB0-710073FC66EA}" srcOrd="1" destOrd="0" presId="urn:microsoft.com/office/officeart/2018/2/layout/IconCircleList"/>
    <dgm:cxn modelId="{D482DD2F-1993-4ADF-B11C-437483A7EE40}" type="presParOf" srcId="{726B5B6E-BC87-4437-A2D0-97B907281D45}" destId="{EA017309-D423-4594-8828-0D68BBDEDF81}" srcOrd="2" destOrd="0" presId="urn:microsoft.com/office/officeart/2018/2/layout/IconCircleList"/>
    <dgm:cxn modelId="{51706987-9A3F-4B74-8530-D74F05DA17AB}" type="presParOf" srcId="{EA017309-D423-4594-8828-0D68BBDEDF81}" destId="{41DDCC0E-F4C1-474B-A92B-3A4A3D01E83C}" srcOrd="0" destOrd="0" presId="urn:microsoft.com/office/officeart/2018/2/layout/IconCircleList"/>
    <dgm:cxn modelId="{44DED7E4-3A0E-4332-8FFB-C04B9749C164}" type="presParOf" srcId="{EA017309-D423-4594-8828-0D68BBDEDF81}" destId="{9BD2065D-175F-46CC-9704-0494E42072DA}" srcOrd="1" destOrd="0" presId="urn:microsoft.com/office/officeart/2018/2/layout/IconCircleList"/>
    <dgm:cxn modelId="{674621CD-54EC-4E06-AC89-B2605450920F}" type="presParOf" srcId="{EA017309-D423-4594-8828-0D68BBDEDF81}" destId="{FF6AE934-D779-46B4-B4E8-AFC5C842627A}" srcOrd="2" destOrd="0" presId="urn:microsoft.com/office/officeart/2018/2/layout/IconCircleList"/>
    <dgm:cxn modelId="{920C11E1-9917-4C1B-9CF6-E2DC3BEEDBB7}" type="presParOf" srcId="{EA017309-D423-4594-8828-0D68BBDEDF81}" destId="{B2972369-85E0-4CD6-B42B-A37852921B35}" srcOrd="3" destOrd="0" presId="urn:microsoft.com/office/officeart/2018/2/layout/IconCircleList"/>
    <dgm:cxn modelId="{7E967365-4D9D-46A0-981D-3003419E2ECF}" type="presParOf" srcId="{726B5B6E-BC87-4437-A2D0-97B907281D45}" destId="{711C03B6-D41A-47C7-A6E6-D82DD5368E15}" srcOrd="3" destOrd="0" presId="urn:microsoft.com/office/officeart/2018/2/layout/IconCircleList"/>
    <dgm:cxn modelId="{D5E8E9BF-843D-4D9F-B994-051078C181C3}" type="presParOf" srcId="{726B5B6E-BC87-4437-A2D0-97B907281D45}" destId="{98EE5F2C-BD7E-40DF-AEE9-D3D6FEF72CE6}" srcOrd="4" destOrd="0" presId="urn:microsoft.com/office/officeart/2018/2/layout/IconCircleList"/>
    <dgm:cxn modelId="{B0DBFB5E-ED0E-42AC-9D51-4BD0D81FFA1D}" type="presParOf" srcId="{98EE5F2C-BD7E-40DF-AEE9-D3D6FEF72CE6}" destId="{2F616A89-5BF4-49F8-AAEA-E050A8757A10}" srcOrd="0" destOrd="0" presId="urn:microsoft.com/office/officeart/2018/2/layout/IconCircleList"/>
    <dgm:cxn modelId="{A71D4BFF-9775-4991-9758-BABBEA4AADCA}" type="presParOf" srcId="{98EE5F2C-BD7E-40DF-AEE9-D3D6FEF72CE6}" destId="{A4CF11A7-593F-4519-A4EF-CC128897723C}" srcOrd="1" destOrd="0" presId="urn:microsoft.com/office/officeart/2018/2/layout/IconCircleList"/>
    <dgm:cxn modelId="{E459152D-99FF-4535-8651-C2C5F32DEC90}" type="presParOf" srcId="{98EE5F2C-BD7E-40DF-AEE9-D3D6FEF72CE6}" destId="{3252E5F9-45E1-4C37-BDC3-07A7E298AE28}" srcOrd="2" destOrd="0" presId="urn:microsoft.com/office/officeart/2018/2/layout/IconCircleList"/>
    <dgm:cxn modelId="{E1C0BD14-C798-4A54-8442-A1AB4860CBC5}" type="presParOf" srcId="{98EE5F2C-BD7E-40DF-AEE9-D3D6FEF72CE6}" destId="{163C40C3-C67E-4E1D-9D0F-16618529DD88}" srcOrd="3" destOrd="0" presId="urn:microsoft.com/office/officeart/2018/2/layout/IconCircleList"/>
    <dgm:cxn modelId="{7781330E-C6DF-4DA3-A6E2-0C5BB03D0AAC}" type="presParOf" srcId="{726B5B6E-BC87-4437-A2D0-97B907281D45}" destId="{E125A133-9BFF-4376-A0E5-521C5FB1639A}" srcOrd="5" destOrd="0" presId="urn:microsoft.com/office/officeart/2018/2/layout/IconCircleList"/>
    <dgm:cxn modelId="{A72050DB-9545-4028-AF24-F2BA0D0C6FF1}" type="presParOf" srcId="{726B5B6E-BC87-4437-A2D0-97B907281D45}" destId="{01D4E409-8356-492E-A99B-4D48D65B0BF7}" srcOrd="6" destOrd="0" presId="urn:microsoft.com/office/officeart/2018/2/layout/IconCircleList"/>
    <dgm:cxn modelId="{423BC88C-4332-430F-A953-577AC020FFD8}" type="presParOf" srcId="{01D4E409-8356-492E-A99B-4D48D65B0BF7}" destId="{2ECDE73B-008D-41F2-83F1-54E654F474B4}" srcOrd="0" destOrd="0" presId="urn:microsoft.com/office/officeart/2018/2/layout/IconCircleList"/>
    <dgm:cxn modelId="{0A45DDF4-F40C-40AF-B34C-9582991EE61D}" type="presParOf" srcId="{01D4E409-8356-492E-A99B-4D48D65B0BF7}" destId="{D815B648-E477-44CE-B6A7-194CCBA730E3}" srcOrd="1" destOrd="0" presId="urn:microsoft.com/office/officeart/2018/2/layout/IconCircleList"/>
    <dgm:cxn modelId="{4CF20D2C-8752-46C9-9D19-13059FC7AB10}" type="presParOf" srcId="{01D4E409-8356-492E-A99B-4D48D65B0BF7}" destId="{44A094C6-CD78-4FA4-B80E-DD0772697CDB}" srcOrd="2" destOrd="0" presId="urn:microsoft.com/office/officeart/2018/2/layout/IconCircleList"/>
    <dgm:cxn modelId="{8DF52060-8136-478A-AACE-C39396ECC543}" type="presParOf" srcId="{01D4E409-8356-492E-A99B-4D48D65B0BF7}" destId="{5EDBBF4F-1E09-4049-990D-35D745E505C0}" srcOrd="3" destOrd="0" presId="urn:microsoft.com/office/officeart/2018/2/layout/IconCircleList"/>
    <dgm:cxn modelId="{55686E70-326C-433B-9139-3F2A22F5234D}" type="presParOf" srcId="{726B5B6E-BC87-4437-A2D0-97B907281D45}" destId="{DB924B4C-BF79-41BB-9F57-041CE22A087C}" srcOrd="7" destOrd="0" presId="urn:microsoft.com/office/officeart/2018/2/layout/IconCircleList"/>
    <dgm:cxn modelId="{62A2681B-5B16-47FA-8ACC-A1256B03D07D}" type="presParOf" srcId="{726B5B6E-BC87-4437-A2D0-97B907281D45}" destId="{DC59A592-082C-4650-87D9-67F6D645F02D}" srcOrd="8" destOrd="0" presId="urn:microsoft.com/office/officeart/2018/2/layout/IconCircleList"/>
    <dgm:cxn modelId="{4B833CD6-29AA-4D26-A245-43F191EA7B7B}" type="presParOf" srcId="{DC59A592-082C-4650-87D9-67F6D645F02D}" destId="{FC84320C-E1DA-40AB-BD67-ABEB6CD7C909}" srcOrd="0" destOrd="0" presId="urn:microsoft.com/office/officeart/2018/2/layout/IconCircleList"/>
    <dgm:cxn modelId="{41ED729C-64AA-4CED-AD2F-7E799C5E2A9A}" type="presParOf" srcId="{DC59A592-082C-4650-87D9-67F6D645F02D}" destId="{A8AC137A-F8E8-437F-8209-344A26B0BEA4}" srcOrd="1" destOrd="0" presId="urn:microsoft.com/office/officeart/2018/2/layout/IconCircleList"/>
    <dgm:cxn modelId="{A3016B65-6076-4A95-B31D-FBB30D3BDC80}" type="presParOf" srcId="{DC59A592-082C-4650-87D9-67F6D645F02D}" destId="{F7C1CC5F-86FD-49DF-BEC3-088399B8F73F}" srcOrd="2" destOrd="0" presId="urn:microsoft.com/office/officeart/2018/2/layout/IconCircleList"/>
    <dgm:cxn modelId="{917A3385-6A76-4A5E-8A82-92D1233D2143}" type="presParOf" srcId="{DC59A592-082C-4650-87D9-67F6D645F02D}" destId="{83C425C4-3B0C-4668-B565-EB90CFBE068F}" srcOrd="3" destOrd="0" presId="urn:microsoft.com/office/officeart/2018/2/layout/IconCircleList"/>
    <dgm:cxn modelId="{FE693049-3DFA-4A0C-B131-94F8795D4AE5}" type="presParOf" srcId="{726B5B6E-BC87-4437-A2D0-97B907281D45}" destId="{DFF18145-4A9A-4A7E-898E-4A9075724EE3}" srcOrd="9" destOrd="0" presId="urn:microsoft.com/office/officeart/2018/2/layout/IconCircleList"/>
    <dgm:cxn modelId="{FB8DB957-2CCA-45E3-876C-1093101DB5A2}" type="presParOf" srcId="{726B5B6E-BC87-4437-A2D0-97B907281D45}" destId="{A826BC33-6E86-4E2A-8861-0D3AEF3C2BE7}" srcOrd="10" destOrd="0" presId="urn:microsoft.com/office/officeart/2018/2/layout/IconCircleList"/>
    <dgm:cxn modelId="{16397FEC-2E09-46E1-80D5-89D83CC284ED}" type="presParOf" srcId="{A826BC33-6E86-4E2A-8861-0D3AEF3C2BE7}" destId="{32015B9C-E1B2-426E-9E18-1A24D46CD6B7}" srcOrd="0" destOrd="0" presId="urn:microsoft.com/office/officeart/2018/2/layout/IconCircleList"/>
    <dgm:cxn modelId="{8505E608-1D76-49DD-8C1B-843F46C51755}" type="presParOf" srcId="{A826BC33-6E86-4E2A-8861-0D3AEF3C2BE7}" destId="{A25D0177-1C16-4987-B12D-DDF13B189BBD}" srcOrd="1" destOrd="0" presId="urn:microsoft.com/office/officeart/2018/2/layout/IconCircleList"/>
    <dgm:cxn modelId="{536C3518-6F07-4927-80B4-2F303FEEF554}" type="presParOf" srcId="{A826BC33-6E86-4E2A-8861-0D3AEF3C2BE7}" destId="{A1FA3BB3-748C-4D42-B911-ECB1B26B586E}" srcOrd="2" destOrd="0" presId="urn:microsoft.com/office/officeart/2018/2/layout/IconCircleList"/>
    <dgm:cxn modelId="{FDBDA370-0299-42A8-9654-0040BF889A8C}" type="presParOf" srcId="{A826BC33-6E86-4E2A-8861-0D3AEF3C2BE7}" destId="{15B7D2C3-58ED-40E0-A16C-68D14AAC105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1759F6-B965-408D-9A4C-CEA8CAA01E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ADDC75-365C-439B-9074-6C0AC33733B6}">
      <dgm:prSet phldrT="[Text]" phldr="0" custT="1"/>
      <dgm:spPr/>
      <dgm:t>
        <a:bodyPr/>
        <a:lstStyle/>
        <a:p>
          <a:r>
            <a:rPr lang="en-US" sz="2800" dirty="0"/>
            <a:t>1115 Waiver submitted by Montana DPHHS to HHS was denied</a:t>
          </a:r>
        </a:p>
      </dgm:t>
    </dgm:pt>
    <dgm:pt modelId="{8347538C-F9BE-4904-BC15-A416BB068601}" type="parTrans" cxnId="{1B82FE0E-F6F4-415E-A5A2-01493F210452}">
      <dgm:prSet/>
      <dgm:spPr/>
      <dgm:t>
        <a:bodyPr/>
        <a:lstStyle/>
        <a:p>
          <a:endParaRPr lang="en-US"/>
        </a:p>
      </dgm:t>
    </dgm:pt>
    <dgm:pt modelId="{27FBABE3-083B-4BA1-9A81-E9510C9F66A8}" type="sibTrans" cxnId="{1B82FE0E-F6F4-415E-A5A2-01493F210452}">
      <dgm:prSet/>
      <dgm:spPr/>
      <dgm:t>
        <a:bodyPr/>
        <a:lstStyle/>
        <a:p>
          <a:endParaRPr lang="en-US"/>
        </a:p>
      </dgm:t>
    </dgm:pt>
    <dgm:pt modelId="{D20F4436-E2BF-4CB7-A9D0-1C66B8D4E594}">
      <dgm:prSet phldrT="[Text]" phldr="0" custT="1"/>
      <dgm:spPr>
        <a:solidFill>
          <a:schemeClr val="accent1"/>
        </a:solidFill>
      </dgm:spPr>
      <dgm:t>
        <a:bodyPr/>
        <a:lstStyle/>
        <a:p>
          <a:r>
            <a:rPr lang="en-US" sz="2800" dirty="0"/>
            <a:t>MPCA coordinating to get information and details about implementation, will host future training and provide materials </a:t>
          </a:r>
        </a:p>
      </dgm:t>
    </dgm:pt>
    <dgm:pt modelId="{4030C637-19AE-4A5D-813E-A26740B9FE93}" type="parTrans" cxnId="{6159B02B-C979-4381-8D6D-2760A7C83A5B}">
      <dgm:prSet/>
      <dgm:spPr/>
      <dgm:t>
        <a:bodyPr/>
        <a:lstStyle/>
        <a:p>
          <a:endParaRPr lang="en-US"/>
        </a:p>
      </dgm:t>
    </dgm:pt>
    <dgm:pt modelId="{E5340248-3114-43D2-9656-61F59459E369}" type="sibTrans" cxnId="{6159B02B-C979-4381-8D6D-2760A7C83A5B}">
      <dgm:prSet/>
      <dgm:spPr/>
      <dgm:t>
        <a:bodyPr/>
        <a:lstStyle/>
        <a:p>
          <a:endParaRPr lang="en-US"/>
        </a:p>
      </dgm:t>
    </dgm:pt>
    <dgm:pt modelId="{85DBD968-6D33-4F8F-89C6-9E092B00D934}">
      <dgm:prSet phldrT="[Text]" phldr="0" custT="1"/>
      <dgm:spPr/>
      <dgm:t>
        <a:bodyPr/>
        <a:lstStyle/>
        <a:p>
          <a:r>
            <a:rPr lang="en-US" sz="2800" dirty="0"/>
            <a:t>DPHHS moving forward with intent to implement July 1, 2026 through state plan amendment (SPA)</a:t>
          </a:r>
        </a:p>
      </dgm:t>
    </dgm:pt>
    <dgm:pt modelId="{F7FEA14B-F730-45B6-AAA5-B426A0A282D3}" type="parTrans" cxnId="{DED86572-6EBB-48D4-B8A2-F95C0B9A9C33}">
      <dgm:prSet/>
      <dgm:spPr/>
      <dgm:t>
        <a:bodyPr/>
        <a:lstStyle/>
        <a:p>
          <a:endParaRPr lang="en-US"/>
        </a:p>
      </dgm:t>
    </dgm:pt>
    <dgm:pt modelId="{0DE59E60-5FED-451D-AAB6-AFF43AAA5194}" type="sibTrans" cxnId="{DED86572-6EBB-48D4-B8A2-F95C0B9A9C33}">
      <dgm:prSet/>
      <dgm:spPr/>
      <dgm:t>
        <a:bodyPr/>
        <a:lstStyle/>
        <a:p>
          <a:endParaRPr lang="en-US"/>
        </a:p>
      </dgm:t>
    </dgm:pt>
    <dgm:pt modelId="{6257CAD1-A751-4C38-A120-1E7C3C2EB299}" type="pres">
      <dgm:prSet presAssocID="{771759F6-B965-408D-9A4C-CEA8CAA01E51}" presName="linear" presStyleCnt="0">
        <dgm:presLayoutVars>
          <dgm:animLvl val="lvl"/>
          <dgm:resizeHandles val="exact"/>
        </dgm:presLayoutVars>
      </dgm:prSet>
      <dgm:spPr/>
    </dgm:pt>
    <dgm:pt modelId="{57065B18-CF46-4FC6-957F-B456AF3E25CB}" type="pres">
      <dgm:prSet presAssocID="{B0ADDC75-365C-439B-9074-6C0AC33733B6}" presName="parentText" presStyleLbl="node1" presStyleIdx="0" presStyleCnt="3" custLinFactNeighborY="10907">
        <dgm:presLayoutVars>
          <dgm:chMax val="0"/>
          <dgm:bulletEnabled val="1"/>
        </dgm:presLayoutVars>
      </dgm:prSet>
      <dgm:spPr/>
    </dgm:pt>
    <dgm:pt modelId="{1D9CDC32-B1B2-40E0-BF80-61207446A4AA}" type="pres">
      <dgm:prSet presAssocID="{27FBABE3-083B-4BA1-9A81-E9510C9F66A8}" presName="spacer" presStyleCnt="0"/>
      <dgm:spPr/>
    </dgm:pt>
    <dgm:pt modelId="{2C980807-C22D-451C-9D9A-07631226904A}" type="pres">
      <dgm:prSet presAssocID="{85DBD968-6D33-4F8F-89C6-9E092B00D934}" presName="parentText" presStyleLbl="node1" presStyleIdx="1" presStyleCnt="3">
        <dgm:presLayoutVars>
          <dgm:chMax val="0"/>
          <dgm:bulletEnabled val="1"/>
        </dgm:presLayoutVars>
      </dgm:prSet>
      <dgm:spPr/>
    </dgm:pt>
    <dgm:pt modelId="{6970DCED-A6EA-419F-AC89-3BB80AE8A8A7}" type="pres">
      <dgm:prSet presAssocID="{0DE59E60-5FED-451D-AAB6-AFF43AAA5194}" presName="spacer" presStyleCnt="0"/>
      <dgm:spPr/>
    </dgm:pt>
    <dgm:pt modelId="{19EA2DE5-22A7-424E-978D-1805ECA3B114}" type="pres">
      <dgm:prSet presAssocID="{D20F4436-E2BF-4CB7-A9D0-1C66B8D4E594}" presName="parentText" presStyleLbl="node1" presStyleIdx="2" presStyleCnt="3">
        <dgm:presLayoutVars>
          <dgm:chMax val="0"/>
          <dgm:bulletEnabled val="1"/>
        </dgm:presLayoutVars>
      </dgm:prSet>
      <dgm:spPr/>
    </dgm:pt>
  </dgm:ptLst>
  <dgm:cxnLst>
    <dgm:cxn modelId="{1B82FE0E-F6F4-415E-A5A2-01493F210452}" srcId="{771759F6-B965-408D-9A4C-CEA8CAA01E51}" destId="{B0ADDC75-365C-439B-9074-6C0AC33733B6}" srcOrd="0" destOrd="0" parTransId="{8347538C-F9BE-4904-BC15-A416BB068601}" sibTransId="{27FBABE3-083B-4BA1-9A81-E9510C9F66A8}"/>
    <dgm:cxn modelId="{6159B02B-C979-4381-8D6D-2760A7C83A5B}" srcId="{771759F6-B965-408D-9A4C-CEA8CAA01E51}" destId="{D20F4436-E2BF-4CB7-A9D0-1C66B8D4E594}" srcOrd="2" destOrd="0" parTransId="{4030C637-19AE-4A5D-813E-A26740B9FE93}" sibTransId="{E5340248-3114-43D2-9656-61F59459E369}"/>
    <dgm:cxn modelId="{A95FFB39-228E-40D6-B44E-8D10494AB47F}" type="presOf" srcId="{85DBD968-6D33-4F8F-89C6-9E092B00D934}" destId="{2C980807-C22D-451C-9D9A-07631226904A}" srcOrd="0" destOrd="0" presId="urn:microsoft.com/office/officeart/2005/8/layout/vList2"/>
    <dgm:cxn modelId="{DED86572-6EBB-48D4-B8A2-F95C0B9A9C33}" srcId="{771759F6-B965-408D-9A4C-CEA8CAA01E51}" destId="{85DBD968-6D33-4F8F-89C6-9E092B00D934}" srcOrd="1" destOrd="0" parTransId="{F7FEA14B-F730-45B6-AAA5-B426A0A282D3}" sibTransId="{0DE59E60-5FED-451D-AAB6-AFF43AAA5194}"/>
    <dgm:cxn modelId="{EC982282-31E0-4710-9751-97E293E4695F}" type="presOf" srcId="{D20F4436-E2BF-4CB7-A9D0-1C66B8D4E594}" destId="{19EA2DE5-22A7-424E-978D-1805ECA3B114}" srcOrd="0" destOrd="0" presId="urn:microsoft.com/office/officeart/2005/8/layout/vList2"/>
    <dgm:cxn modelId="{56D8C4BF-C1C7-4989-B26E-471A7077F057}" type="presOf" srcId="{771759F6-B965-408D-9A4C-CEA8CAA01E51}" destId="{6257CAD1-A751-4C38-A120-1E7C3C2EB299}" srcOrd="0" destOrd="0" presId="urn:microsoft.com/office/officeart/2005/8/layout/vList2"/>
    <dgm:cxn modelId="{1324C8DE-2F2C-4399-B0F7-1D9F3AD71256}" type="presOf" srcId="{B0ADDC75-365C-439B-9074-6C0AC33733B6}" destId="{57065B18-CF46-4FC6-957F-B456AF3E25CB}" srcOrd="0" destOrd="0" presId="urn:microsoft.com/office/officeart/2005/8/layout/vList2"/>
    <dgm:cxn modelId="{29382AD6-D27C-435D-BAF3-8BA24C8E175C}" type="presParOf" srcId="{6257CAD1-A751-4C38-A120-1E7C3C2EB299}" destId="{57065B18-CF46-4FC6-957F-B456AF3E25CB}" srcOrd="0" destOrd="0" presId="urn:microsoft.com/office/officeart/2005/8/layout/vList2"/>
    <dgm:cxn modelId="{88311CBD-245C-4CC9-B43E-61C81C4A81B5}" type="presParOf" srcId="{6257CAD1-A751-4C38-A120-1E7C3C2EB299}" destId="{1D9CDC32-B1B2-40E0-BF80-61207446A4AA}" srcOrd="1" destOrd="0" presId="urn:microsoft.com/office/officeart/2005/8/layout/vList2"/>
    <dgm:cxn modelId="{96667B87-BCB3-4AD6-A28E-4792912712F3}" type="presParOf" srcId="{6257CAD1-A751-4C38-A120-1E7C3C2EB299}" destId="{2C980807-C22D-451C-9D9A-07631226904A}" srcOrd="2" destOrd="0" presId="urn:microsoft.com/office/officeart/2005/8/layout/vList2"/>
    <dgm:cxn modelId="{ADE0FAA4-8B88-4196-A885-40445C21B652}" type="presParOf" srcId="{6257CAD1-A751-4C38-A120-1E7C3C2EB299}" destId="{6970DCED-A6EA-419F-AC89-3BB80AE8A8A7}" srcOrd="3" destOrd="0" presId="urn:microsoft.com/office/officeart/2005/8/layout/vList2"/>
    <dgm:cxn modelId="{72B47E42-8999-4956-9772-40680092DCD2}" type="presParOf" srcId="{6257CAD1-A751-4C38-A120-1E7C3C2EB299}" destId="{19EA2DE5-22A7-424E-978D-1805ECA3B11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240C3E-4884-426D-B0D0-95B8878B69E3}" type="doc">
      <dgm:prSet loTypeId="urn:microsoft.com/office/officeart/2005/8/layout/pyramid3" loCatId="pyramid" qsTypeId="urn:microsoft.com/office/officeart/2005/8/quickstyle/simple1" qsCatId="simple" csTypeId="urn:microsoft.com/office/officeart/2005/8/colors/accent1_2" csCatId="accent1" phldr="1"/>
      <dgm:spPr/>
      <dgm:t>
        <a:bodyPr/>
        <a:lstStyle/>
        <a:p>
          <a:endParaRPr lang="en-US"/>
        </a:p>
      </dgm:t>
    </dgm:pt>
    <dgm:pt modelId="{B98C27A7-0D29-4748-AFB1-457DDE1FBBC0}">
      <dgm:prSet phldrT="[Text]" phldr="0"/>
      <dgm:spPr/>
      <dgm:t>
        <a:bodyPr/>
        <a:lstStyle/>
        <a:p>
          <a:r>
            <a:rPr lang="en-US" b="1" dirty="0">
              <a:ln>
                <a:solidFill>
                  <a:schemeClr val="tx2"/>
                </a:solidFill>
              </a:ln>
              <a:solidFill>
                <a:schemeClr val="bg1"/>
              </a:solidFill>
            </a:rPr>
            <a:t>65,255 Medicaid Expansion enrollees</a:t>
          </a:r>
        </a:p>
      </dgm:t>
    </dgm:pt>
    <dgm:pt modelId="{818B2660-141E-4BF2-BFA7-217120DE5834}" type="parTrans" cxnId="{3FFD277D-A4D0-4BD4-85E4-F7E07CFF50F4}">
      <dgm:prSet/>
      <dgm:spPr/>
      <dgm:t>
        <a:bodyPr/>
        <a:lstStyle/>
        <a:p>
          <a:endParaRPr lang="en-US"/>
        </a:p>
      </dgm:t>
    </dgm:pt>
    <dgm:pt modelId="{5FE4C339-1AFD-4188-A9C1-55A466E295F5}" type="sibTrans" cxnId="{3FFD277D-A4D0-4BD4-85E4-F7E07CFF50F4}">
      <dgm:prSet/>
      <dgm:spPr/>
      <dgm:t>
        <a:bodyPr/>
        <a:lstStyle/>
        <a:p>
          <a:endParaRPr lang="en-US"/>
        </a:p>
      </dgm:t>
    </dgm:pt>
    <dgm:pt modelId="{019FB54D-6AF3-4697-B002-1A3FC3948128}">
      <dgm:prSet phldrT="[Text]" phldr="0"/>
      <dgm:spPr/>
      <dgm:t>
        <a:bodyPr/>
        <a:lstStyle/>
        <a:p>
          <a:r>
            <a:rPr lang="en-US" b="1" dirty="0">
              <a:ln>
                <a:solidFill>
                  <a:schemeClr val="tx2"/>
                </a:solidFill>
              </a:ln>
              <a:solidFill>
                <a:schemeClr val="bg1"/>
              </a:solidFill>
            </a:rPr>
            <a:t>52,451 exempt</a:t>
          </a:r>
        </a:p>
      </dgm:t>
    </dgm:pt>
    <dgm:pt modelId="{DC77CCA5-6C2E-48FA-9935-22FDFEC53FA2}" type="parTrans" cxnId="{0B8495D2-3FA0-4015-BBB6-84F8729E7819}">
      <dgm:prSet/>
      <dgm:spPr/>
      <dgm:t>
        <a:bodyPr/>
        <a:lstStyle/>
        <a:p>
          <a:endParaRPr lang="en-US"/>
        </a:p>
      </dgm:t>
    </dgm:pt>
    <dgm:pt modelId="{8B4334BD-E8F6-42B2-AF51-6DD663EDB554}" type="sibTrans" cxnId="{0B8495D2-3FA0-4015-BBB6-84F8729E7819}">
      <dgm:prSet/>
      <dgm:spPr/>
      <dgm:t>
        <a:bodyPr/>
        <a:lstStyle/>
        <a:p>
          <a:endParaRPr lang="en-US"/>
        </a:p>
      </dgm:t>
    </dgm:pt>
    <dgm:pt modelId="{2BE65203-1DC9-4F52-952D-47561A85AB37}">
      <dgm:prSet/>
      <dgm:spPr/>
      <dgm:t>
        <a:bodyPr/>
        <a:lstStyle/>
        <a:p>
          <a:r>
            <a:rPr lang="en-US" b="1">
              <a:ln w="12700">
                <a:solidFill>
                  <a:schemeClr val="tx2"/>
                </a:solidFill>
              </a:ln>
              <a:solidFill>
                <a:srgbClr val="FFC000"/>
              </a:solidFill>
            </a:rPr>
            <a:t>12,804</a:t>
          </a:r>
          <a:endParaRPr lang="en-US" b="1" dirty="0">
            <a:ln w="12700">
              <a:solidFill>
                <a:schemeClr val="tx2"/>
              </a:solidFill>
            </a:ln>
            <a:solidFill>
              <a:srgbClr val="FFC000"/>
            </a:solidFill>
          </a:endParaRPr>
        </a:p>
      </dgm:t>
    </dgm:pt>
    <dgm:pt modelId="{6B8E43B8-1552-4EB9-B0BD-832200BF808A}" type="parTrans" cxnId="{7495AD17-FFF9-40CC-9C45-729550224FE9}">
      <dgm:prSet/>
      <dgm:spPr/>
      <dgm:t>
        <a:bodyPr/>
        <a:lstStyle/>
        <a:p>
          <a:endParaRPr lang="en-US"/>
        </a:p>
      </dgm:t>
    </dgm:pt>
    <dgm:pt modelId="{9494B7C2-A6DF-4D0E-99C1-8ACB156CAC52}" type="sibTrans" cxnId="{7495AD17-FFF9-40CC-9C45-729550224FE9}">
      <dgm:prSet/>
      <dgm:spPr/>
      <dgm:t>
        <a:bodyPr/>
        <a:lstStyle/>
        <a:p>
          <a:endParaRPr lang="en-US"/>
        </a:p>
      </dgm:t>
    </dgm:pt>
    <dgm:pt modelId="{F2489E90-D220-4D0D-8DF2-50A369D3DD1F}" type="pres">
      <dgm:prSet presAssocID="{FC240C3E-4884-426D-B0D0-95B8878B69E3}" presName="Name0" presStyleCnt="0">
        <dgm:presLayoutVars>
          <dgm:dir/>
          <dgm:animLvl val="lvl"/>
          <dgm:resizeHandles val="exact"/>
        </dgm:presLayoutVars>
      </dgm:prSet>
      <dgm:spPr/>
    </dgm:pt>
    <dgm:pt modelId="{5DF1F5FD-A8FA-428E-9522-36231D3A98F7}" type="pres">
      <dgm:prSet presAssocID="{B98C27A7-0D29-4748-AFB1-457DDE1FBBC0}" presName="Name8" presStyleCnt="0"/>
      <dgm:spPr/>
    </dgm:pt>
    <dgm:pt modelId="{2FBE9E0D-4663-4435-AC0D-7093B500E8DB}" type="pres">
      <dgm:prSet presAssocID="{B98C27A7-0D29-4748-AFB1-457DDE1FBBC0}" presName="level" presStyleLbl="node1" presStyleIdx="0" presStyleCnt="3" custLinFactNeighborX="26368" custLinFactNeighborY="-36007">
        <dgm:presLayoutVars>
          <dgm:chMax val="1"/>
          <dgm:bulletEnabled val="1"/>
        </dgm:presLayoutVars>
      </dgm:prSet>
      <dgm:spPr/>
    </dgm:pt>
    <dgm:pt modelId="{A7C06000-536E-447D-8C98-35BDDA9C635E}" type="pres">
      <dgm:prSet presAssocID="{B98C27A7-0D29-4748-AFB1-457DDE1FBBC0}" presName="levelTx" presStyleLbl="revTx" presStyleIdx="0" presStyleCnt="0">
        <dgm:presLayoutVars>
          <dgm:chMax val="1"/>
          <dgm:bulletEnabled val="1"/>
        </dgm:presLayoutVars>
      </dgm:prSet>
      <dgm:spPr/>
    </dgm:pt>
    <dgm:pt modelId="{CF1C932A-1BCC-43A7-B37C-575988F0DEFD}" type="pres">
      <dgm:prSet presAssocID="{019FB54D-6AF3-4697-B002-1A3FC3948128}" presName="Name8" presStyleCnt="0"/>
      <dgm:spPr/>
    </dgm:pt>
    <dgm:pt modelId="{CEB0B342-7B73-410C-900F-C29BE4237447}" type="pres">
      <dgm:prSet presAssocID="{019FB54D-6AF3-4697-B002-1A3FC3948128}" presName="level" presStyleLbl="node1" presStyleIdx="1" presStyleCnt="3">
        <dgm:presLayoutVars>
          <dgm:chMax val="1"/>
          <dgm:bulletEnabled val="1"/>
        </dgm:presLayoutVars>
      </dgm:prSet>
      <dgm:spPr/>
    </dgm:pt>
    <dgm:pt modelId="{CD085226-DE54-4ACC-B91E-F4BB0D472307}" type="pres">
      <dgm:prSet presAssocID="{019FB54D-6AF3-4697-B002-1A3FC3948128}" presName="levelTx" presStyleLbl="revTx" presStyleIdx="0" presStyleCnt="0">
        <dgm:presLayoutVars>
          <dgm:chMax val="1"/>
          <dgm:bulletEnabled val="1"/>
        </dgm:presLayoutVars>
      </dgm:prSet>
      <dgm:spPr/>
    </dgm:pt>
    <dgm:pt modelId="{7B88F22C-AA86-4F54-AED4-DF35C0856D02}" type="pres">
      <dgm:prSet presAssocID="{2BE65203-1DC9-4F52-952D-47561A85AB37}" presName="Name8" presStyleCnt="0"/>
      <dgm:spPr/>
    </dgm:pt>
    <dgm:pt modelId="{C70BF359-90E9-4BB1-A4C7-66F547703FB1}" type="pres">
      <dgm:prSet presAssocID="{2BE65203-1DC9-4F52-952D-47561A85AB37}" presName="level" presStyleLbl="node1" presStyleIdx="2" presStyleCnt="3">
        <dgm:presLayoutVars>
          <dgm:chMax val="1"/>
          <dgm:bulletEnabled val="1"/>
        </dgm:presLayoutVars>
      </dgm:prSet>
      <dgm:spPr/>
    </dgm:pt>
    <dgm:pt modelId="{3EB1FFF3-CBD8-48E6-AA97-F2D9EED84306}" type="pres">
      <dgm:prSet presAssocID="{2BE65203-1DC9-4F52-952D-47561A85AB37}" presName="levelTx" presStyleLbl="revTx" presStyleIdx="0" presStyleCnt="0">
        <dgm:presLayoutVars>
          <dgm:chMax val="1"/>
          <dgm:bulletEnabled val="1"/>
        </dgm:presLayoutVars>
      </dgm:prSet>
      <dgm:spPr/>
    </dgm:pt>
  </dgm:ptLst>
  <dgm:cxnLst>
    <dgm:cxn modelId="{7495AD17-FFF9-40CC-9C45-729550224FE9}" srcId="{FC240C3E-4884-426D-B0D0-95B8878B69E3}" destId="{2BE65203-1DC9-4F52-952D-47561A85AB37}" srcOrd="2" destOrd="0" parTransId="{6B8E43B8-1552-4EB9-B0BD-832200BF808A}" sibTransId="{9494B7C2-A6DF-4D0E-99C1-8ACB156CAC52}"/>
    <dgm:cxn modelId="{F930F217-1576-4FC5-AE1E-5EAD633A6A3E}" type="presOf" srcId="{B98C27A7-0D29-4748-AFB1-457DDE1FBBC0}" destId="{2FBE9E0D-4663-4435-AC0D-7093B500E8DB}" srcOrd="0" destOrd="0" presId="urn:microsoft.com/office/officeart/2005/8/layout/pyramid3"/>
    <dgm:cxn modelId="{62A9113C-ECBA-4239-A90C-7E22C88B0AFE}" type="presOf" srcId="{B98C27A7-0D29-4748-AFB1-457DDE1FBBC0}" destId="{A7C06000-536E-447D-8C98-35BDDA9C635E}" srcOrd="1" destOrd="0" presId="urn:microsoft.com/office/officeart/2005/8/layout/pyramid3"/>
    <dgm:cxn modelId="{3FFD277D-A4D0-4BD4-85E4-F7E07CFF50F4}" srcId="{FC240C3E-4884-426D-B0D0-95B8878B69E3}" destId="{B98C27A7-0D29-4748-AFB1-457DDE1FBBC0}" srcOrd="0" destOrd="0" parTransId="{818B2660-141E-4BF2-BFA7-217120DE5834}" sibTransId="{5FE4C339-1AFD-4188-A9C1-55A466E295F5}"/>
    <dgm:cxn modelId="{432ECB89-1F86-41E0-93D8-EF8553A052BB}" type="presOf" srcId="{2BE65203-1DC9-4F52-952D-47561A85AB37}" destId="{C70BF359-90E9-4BB1-A4C7-66F547703FB1}" srcOrd="0" destOrd="0" presId="urn:microsoft.com/office/officeart/2005/8/layout/pyramid3"/>
    <dgm:cxn modelId="{F9961891-F2D6-4F08-A6F3-08D777DB448D}" type="presOf" srcId="{019FB54D-6AF3-4697-B002-1A3FC3948128}" destId="{CD085226-DE54-4ACC-B91E-F4BB0D472307}" srcOrd="1" destOrd="0" presId="urn:microsoft.com/office/officeart/2005/8/layout/pyramid3"/>
    <dgm:cxn modelId="{730B28CB-F280-4BB6-8825-6C1E5928E00A}" type="presOf" srcId="{FC240C3E-4884-426D-B0D0-95B8878B69E3}" destId="{F2489E90-D220-4D0D-8DF2-50A369D3DD1F}" srcOrd="0" destOrd="0" presId="urn:microsoft.com/office/officeart/2005/8/layout/pyramid3"/>
    <dgm:cxn modelId="{0B8495D2-3FA0-4015-BBB6-84F8729E7819}" srcId="{FC240C3E-4884-426D-B0D0-95B8878B69E3}" destId="{019FB54D-6AF3-4697-B002-1A3FC3948128}" srcOrd="1" destOrd="0" parTransId="{DC77CCA5-6C2E-48FA-9935-22FDFEC53FA2}" sibTransId="{8B4334BD-E8F6-42B2-AF51-6DD663EDB554}"/>
    <dgm:cxn modelId="{55EB3BDB-C3DF-4E9F-840E-C8CA23E26D97}" type="presOf" srcId="{019FB54D-6AF3-4697-B002-1A3FC3948128}" destId="{CEB0B342-7B73-410C-900F-C29BE4237447}" srcOrd="0" destOrd="0" presId="urn:microsoft.com/office/officeart/2005/8/layout/pyramid3"/>
    <dgm:cxn modelId="{B9C64FEB-5E53-4907-9400-E08590A9B3D0}" type="presOf" srcId="{2BE65203-1DC9-4F52-952D-47561A85AB37}" destId="{3EB1FFF3-CBD8-48E6-AA97-F2D9EED84306}" srcOrd="1" destOrd="0" presId="urn:microsoft.com/office/officeart/2005/8/layout/pyramid3"/>
    <dgm:cxn modelId="{886BC3B1-893B-463F-91CB-B7B6E7869C82}" type="presParOf" srcId="{F2489E90-D220-4D0D-8DF2-50A369D3DD1F}" destId="{5DF1F5FD-A8FA-428E-9522-36231D3A98F7}" srcOrd="0" destOrd="0" presId="urn:microsoft.com/office/officeart/2005/8/layout/pyramid3"/>
    <dgm:cxn modelId="{9A41D112-FB17-4112-B0EC-DD79DE06F287}" type="presParOf" srcId="{5DF1F5FD-A8FA-428E-9522-36231D3A98F7}" destId="{2FBE9E0D-4663-4435-AC0D-7093B500E8DB}" srcOrd="0" destOrd="0" presId="urn:microsoft.com/office/officeart/2005/8/layout/pyramid3"/>
    <dgm:cxn modelId="{391BD13D-9BA1-4FBC-8F00-5C9906D21A72}" type="presParOf" srcId="{5DF1F5FD-A8FA-428E-9522-36231D3A98F7}" destId="{A7C06000-536E-447D-8C98-35BDDA9C635E}" srcOrd="1" destOrd="0" presId="urn:microsoft.com/office/officeart/2005/8/layout/pyramid3"/>
    <dgm:cxn modelId="{0C187CC3-5976-478F-9108-448A9FDD0B28}" type="presParOf" srcId="{F2489E90-D220-4D0D-8DF2-50A369D3DD1F}" destId="{CF1C932A-1BCC-43A7-B37C-575988F0DEFD}" srcOrd="1" destOrd="0" presId="urn:microsoft.com/office/officeart/2005/8/layout/pyramid3"/>
    <dgm:cxn modelId="{7D8AD860-8E91-4609-A80C-7E4F7AC3A995}" type="presParOf" srcId="{CF1C932A-1BCC-43A7-B37C-575988F0DEFD}" destId="{CEB0B342-7B73-410C-900F-C29BE4237447}" srcOrd="0" destOrd="0" presId="urn:microsoft.com/office/officeart/2005/8/layout/pyramid3"/>
    <dgm:cxn modelId="{D2BA1575-90C6-419C-A61B-AD7E799BB533}" type="presParOf" srcId="{CF1C932A-1BCC-43A7-B37C-575988F0DEFD}" destId="{CD085226-DE54-4ACC-B91E-F4BB0D472307}" srcOrd="1" destOrd="0" presId="urn:microsoft.com/office/officeart/2005/8/layout/pyramid3"/>
    <dgm:cxn modelId="{25FC07FD-F173-4546-B0F0-B5EEB4F5AA52}" type="presParOf" srcId="{F2489E90-D220-4D0D-8DF2-50A369D3DD1F}" destId="{7B88F22C-AA86-4F54-AED4-DF35C0856D02}" srcOrd="2" destOrd="0" presId="urn:microsoft.com/office/officeart/2005/8/layout/pyramid3"/>
    <dgm:cxn modelId="{E3975C67-3924-4E2A-BDB7-45733DD11ED3}" type="presParOf" srcId="{7B88F22C-AA86-4F54-AED4-DF35C0856D02}" destId="{C70BF359-90E9-4BB1-A4C7-66F547703FB1}" srcOrd="0" destOrd="0" presId="urn:microsoft.com/office/officeart/2005/8/layout/pyramid3"/>
    <dgm:cxn modelId="{9FA06172-3BDC-41BA-AAEF-B54822297B56}" type="presParOf" srcId="{7B88F22C-AA86-4F54-AED4-DF35C0856D02}" destId="{3EB1FFF3-CBD8-48E6-AA97-F2D9EED84306}"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C2CB8A-A074-4C44-B855-2B43651991A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54E0DC9-2BA8-421A-A35F-313359EE636B}">
      <dgm:prSet/>
      <dgm:spPr/>
      <dgm:t>
        <a:bodyPr/>
        <a:lstStyle/>
        <a:p>
          <a:r>
            <a:rPr lang="en-US" b="0" dirty="0"/>
            <a:t>Households who received APTC during the year are required to file taxes and reconcile even if their income does not meet the filing threshold </a:t>
          </a:r>
        </a:p>
      </dgm:t>
    </dgm:pt>
    <dgm:pt modelId="{057ECF1E-1D7F-4929-99F6-36908EC80623}" type="parTrans" cxnId="{167B8A60-F381-4502-82C3-E4B7691F1B7A}">
      <dgm:prSet/>
      <dgm:spPr/>
      <dgm:t>
        <a:bodyPr/>
        <a:lstStyle/>
        <a:p>
          <a:endParaRPr lang="en-US"/>
        </a:p>
      </dgm:t>
    </dgm:pt>
    <dgm:pt modelId="{F52C7C26-7DC5-4540-8687-9E9EF9C5F061}" type="sibTrans" cxnId="{167B8A60-F381-4502-82C3-E4B7691F1B7A}">
      <dgm:prSet/>
      <dgm:spPr/>
      <dgm:t>
        <a:bodyPr/>
        <a:lstStyle/>
        <a:p>
          <a:endParaRPr lang="en-US"/>
        </a:p>
      </dgm:t>
    </dgm:pt>
    <dgm:pt modelId="{947206F5-B66B-4E28-9203-4B8ECDEC5226}">
      <dgm:prSet/>
      <dgm:spPr/>
      <dgm:t>
        <a:bodyPr/>
        <a:lstStyle/>
        <a:p>
          <a:r>
            <a:rPr lang="en-US" dirty="0"/>
            <a:t>1095 A forms will be mailed to households and available in Marketplace accounts </a:t>
          </a:r>
        </a:p>
      </dgm:t>
    </dgm:pt>
    <dgm:pt modelId="{58E654EB-69F7-4F69-8DB2-7AFC6181C260}" type="parTrans" cxnId="{7D061C05-D1B9-4B60-A416-462B710D103A}">
      <dgm:prSet/>
      <dgm:spPr/>
      <dgm:t>
        <a:bodyPr/>
        <a:lstStyle/>
        <a:p>
          <a:endParaRPr lang="en-US"/>
        </a:p>
      </dgm:t>
    </dgm:pt>
    <dgm:pt modelId="{9E5B1BEE-0744-4E5A-B6CD-C981BE73CD67}" type="sibTrans" cxnId="{7D061C05-D1B9-4B60-A416-462B710D103A}">
      <dgm:prSet/>
      <dgm:spPr/>
      <dgm:t>
        <a:bodyPr/>
        <a:lstStyle/>
        <a:p>
          <a:endParaRPr lang="en-US"/>
        </a:p>
      </dgm:t>
    </dgm:pt>
    <dgm:pt modelId="{A4B4B9CA-9409-4D2B-9F30-5E9DCE99D353}">
      <dgm:prSet/>
      <dgm:spPr/>
      <dgm:t>
        <a:bodyPr/>
        <a:lstStyle/>
        <a:p>
          <a:r>
            <a:rPr lang="en-US" dirty="0"/>
            <a:t>Form 8962 is used for people who do not take APTC or had changes during the year</a:t>
          </a:r>
        </a:p>
      </dgm:t>
    </dgm:pt>
    <dgm:pt modelId="{CF2FD6B3-8E08-4C5D-A8B6-EB53A421B74A}" type="parTrans" cxnId="{D69CBC0B-5AC3-4D26-A5B3-D07C8E798CFF}">
      <dgm:prSet/>
      <dgm:spPr/>
      <dgm:t>
        <a:bodyPr/>
        <a:lstStyle/>
        <a:p>
          <a:endParaRPr lang="en-US"/>
        </a:p>
      </dgm:t>
    </dgm:pt>
    <dgm:pt modelId="{2E87F470-20E4-4613-BD11-05162D4C26F4}" type="sibTrans" cxnId="{D69CBC0B-5AC3-4D26-A5B3-D07C8E798CFF}">
      <dgm:prSet/>
      <dgm:spPr/>
      <dgm:t>
        <a:bodyPr/>
        <a:lstStyle/>
        <a:p>
          <a:endParaRPr lang="en-US"/>
        </a:p>
      </dgm:t>
    </dgm:pt>
    <dgm:pt modelId="{E03D5942-3560-4889-BD09-2AF9B0BBF4E7}" type="pres">
      <dgm:prSet presAssocID="{46C2CB8A-A074-4C44-B855-2B43651991A6}" presName="root" presStyleCnt="0">
        <dgm:presLayoutVars>
          <dgm:dir/>
          <dgm:resizeHandles val="exact"/>
        </dgm:presLayoutVars>
      </dgm:prSet>
      <dgm:spPr/>
    </dgm:pt>
    <dgm:pt modelId="{E4011C73-461A-48F9-BCCA-34E40D4A9729}" type="pres">
      <dgm:prSet presAssocID="{354E0DC9-2BA8-421A-A35F-313359EE636B}" presName="compNode" presStyleCnt="0"/>
      <dgm:spPr/>
    </dgm:pt>
    <dgm:pt modelId="{CA756196-0727-45B1-B420-9E2492C3D40E}" type="pres">
      <dgm:prSet presAssocID="{354E0DC9-2BA8-421A-A35F-313359EE636B}" presName="bgRect" presStyleLbl="bgShp" presStyleIdx="0" presStyleCnt="3"/>
      <dgm:spPr/>
    </dgm:pt>
    <dgm:pt modelId="{2AB15D2C-AA93-4910-B319-E50BD638F6AE}" type="pres">
      <dgm:prSet presAssocID="{354E0DC9-2BA8-421A-A35F-313359EE636B}"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aret Right with solid fill"/>
        </a:ext>
      </dgm:extLst>
    </dgm:pt>
    <dgm:pt modelId="{70DA166F-7B02-4D44-ACB7-BC1540D05A95}" type="pres">
      <dgm:prSet presAssocID="{354E0DC9-2BA8-421A-A35F-313359EE636B}" presName="spaceRect" presStyleCnt="0"/>
      <dgm:spPr/>
    </dgm:pt>
    <dgm:pt modelId="{852CBF9F-EB86-444E-8EE0-E112BD4E60E3}" type="pres">
      <dgm:prSet presAssocID="{354E0DC9-2BA8-421A-A35F-313359EE636B}" presName="parTx" presStyleLbl="revTx" presStyleIdx="0" presStyleCnt="3">
        <dgm:presLayoutVars>
          <dgm:chMax val="0"/>
          <dgm:chPref val="0"/>
        </dgm:presLayoutVars>
      </dgm:prSet>
      <dgm:spPr/>
    </dgm:pt>
    <dgm:pt modelId="{E44BEC4B-1C64-4807-8AF1-9B24E639F47E}" type="pres">
      <dgm:prSet presAssocID="{F52C7C26-7DC5-4540-8687-9E9EF9C5F061}" presName="sibTrans" presStyleCnt="0"/>
      <dgm:spPr/>
    </dgm:pt>
    <dgm:pt modelId="{EDD2CCC3-1647-4886-8AE8-FE0DF97ACE8B}" type="pres">
      <dgm:prSet presAssocID="{947206F5-B66B-4E28-9203-4B8ECDEC5226}" presName="compNode" presStyleCnt="0"/>
      <dgm:spPr/>
    </dgm:pt>
    <dgm:pt modelId="{386380F3-53D8-4035-BBF0-85C70A22310B}" type="pres">
      <dgm:prSet presAssocID="{947206F5-B66B-4E28-9203-4B8ECDEC5226}" presName="bgRect" presStyleLbl="bgShp" presStyleIdx="1" presStyleCnt="3"/>
      <dgm:spPr/>
    </dgm:pt>
    <dgm:pt modelId="{639D4B47-0DB4-48F1-A81D-CE5074D221AA}" type="pres">
      <dgm:prSet presAssocID="{947206F5-B66B-4E28-9203-4B8ECDEC5226}" presName="iconRect" presStyleLbl="node1" presStyleIdx="1" presStyleCnt="3"/>
      <dgm:spPr>
        <a:blipFill>
          <a:blip xmlns:r="http://schemas.openxmlformats.org/officeDocument/2006/relationships" r:embed="rId3"/>
          <a:srcRect/>
          <a:stretch>
            <a:fillRect/>
          </a:stretch>
        </a:blipFill>
        <a:ln>
          <a:noFill/>
        </a:ln>
      </dgm:spPr>
    </dgm:pt>
    <dgm:pt modelId="{69FBDC2A-E775-4C8C-9EAF-3945A5D987C1}" type="pres">
      <dgm:prSet presAssocID="{947206F5-B66B-4E28-9203-4B8ECDEC5226}" presName="spaceRect" presStyleCnt="0"/>
      <dgm:spPr/>
    </dgm:pt>
    <dgm:pt modelId="{D1FD348F-B6B2-43A1-A233-185D751CDE6F}" type="pres">
      <dgm:prSet presAssocID="{947206F5-B66B-4E28-9203-4B8ECDEC5226}" presName="parTx" presStyleLbl="revTx" presStyleIdx="1" presStyleCnt="3">
        <dgm:presLayoutVars>
          <dgm:chMax val="0"/>
          <dgm:chPref val="0"/>
        </dgm:presLayoutVars>
      </dgm:prSet>
      <dgm:spPr/>
    </dgm:pt>
    <dgm:pt modelId="{A16B0AD1-202C-4142-B565-2BEB168BBAE1}" type="pres">
      <dgm:prSet presAssocID="{9E5B1BEE-0744-4E5A-B6CD-C981BE73CD67}" presName="sibTrans" presStyleCnt="0"/>
      <dgm:spPr/>
    </dgm:pt>
    <dgm:pt modelId="{97FF5C21-A58F-404B-986B-0DA7F7FBA61F}" type="pres">
      <dgm:prSet presAssocID="{A4B4B9CA-9409-4D2B-9F30-5E9DCE99D353}" presName="compNode" presStyleCnt="0"/>
      <dgm:spPr/>
    </dgm:pt>
    <dgm:pt modelId="{FE14C251-4EA2-4E0D-A415-689278F1C0F6}" type="pres">
      <dgm:prSet presAssocID="{A4B4B9CA-9409-4D2B-9F30-5E9DCE99D353}" presName="bgRect" presStyleLbl="bgShp" presStyleIdx="2" presStyleCnt="3"/>
      <dgm:spPr/>
    </dgm:pt>
    <dgm:pt modelId="{060B22CB-4B06-4B1D-9501-0AB329EBC5DF}" type="pres">
      <dgm:prSet presAssocID="{A4B4B9CA-9409-4D2B-9F30-5E9DCE99D353}" presName="iconRect" presStyleLbl="node1" presStyleIdx="2" presStyleCnt="3"/>
      <dgm:spPr>
        <a:blipFill>
          <a:blip xmlns:r="http://schemas.openxmlformats.org/officeDocument/2006/relationships" r:embed="rId3"/>
          <a:srcRect/>
          <a:stretch>
            <a:fillRect/>
          </a:stretch>
        </a:blipFill>
        <a:ln>
          <a:noFill/>
        </a:ln>
      </dgm:spPr>
    </dgm:pt>
    <dgm:pt modelId="{6C3B700D-CA55-4868-987A-85E0E58DF571}" type="pres">
      <dgm:prSet presAssocID="{A4B4B9CA-9409-4D2B-9F30-5E9DCE99D353}" presName="spaceRect" presStyleCnt="0"/>
      <dgm:spPr/>
    </dgm:pt>
    <dgm:pt modelId="{D80FD0AC-C22B-4500-BBDD-B6A74009ECC4}" type="pres">
      <dgm:prSet presAssocID="{A4B4B9CA-9409-4D2B-9F30-5E9DCE99D353}" presName="parTx" presStyleLbl="revTx" presStyleIdx="2" presStyleCnt="3">
        <dgm:presLayoutVars>
          <dgm:chMax val="0"/>
          <dgm:chPref val="0"/>
        </dgm:presLayoutVars>
      </dgm:prSet>
      <dgm:spPr/>
    </dgm:pt>
  </dgm:ptLst>
  <dgm:cxnLst>
    <dgm:cxn modelId="{7D061C05-D1B9-4B60-A416-462B710D103A}" srcId="{46C2CB8A-A074-4C44-B855-2B43651991A6}" destId="{947206F5-B66B-4E28-9203-4B8ECDEC5226}" srcOrd="1" destOrd="0" parTransId="{58E654EB-69F7-4F69-8DB2-7AFC6181C260}" sibTransId="{9E5B1BEE-0744-4E5A-B6CD-C981BE73CD67}"/>
    <dgm:cxn modelId="{D69CBC0B-5AC3-4D26-A5B3-D07C8E798CFF}" srcId="{46C2CB8A-A074-4C44-B855-2B43651991A6}" destId="{A4B4B9CA-9409-4D2B-9F30-5E9DCE99D353}" srcOrd="2" destOrd="0" parTransId="{CF2FD6B3-8E08-4C5D-A8B6-EB53A421B74A}" sibTransId="{2E87F470-20E4-4613-BD11-05162D4C26F4}"/>
    <dgm:cxn modelId="{167B8A60-F381-4502-82C3-E4B7691F1B7A}" srcId="{46C2CB8A-A074-4C44-B855-2B43651991A6}" destId="{354E0DC9-2BA8-421A-A35F-313359EE636B}" srcOrd="0" destOrd="0" parTransId="{057ECF1E-1D7F-4929-99F6-36908EC80623}" sibTransId="{F52C7C26-7DC5-4540-8687-9E9EF9C5F061}"/>
    <dgm:cxn modelId="{02FC0787-BFE3-4B29-97A9-C06F84B52548}" type="presOf" srcId="{A4B4B9CA-9409-4D2B-9F30-5E9DCE99D353}" destId="{D80FD0AC-C22B-4500-BBDD-B6A74009ECC4}" srcOrd="0" destOrd="0" presId="urn:microsoft.com/office/officeart/2018/2/layout/IconVerticalSolidList"/>
    <dgm:cxn modelId="{9292ACA4-65DF-4668-ABB0-A8FFF6D33ED7}" type="presOf" srcId="{354E0DC9-2BA8-421A-A35F-313359EE636B}" destId="{852CBF9F-EB86-444E-8EE0-E112BD4E60E3}" srcOrd="0" destOrd="0" presId="urn:microsoft.com/office/officeart/2018/2/layout/IconVerticalSolidList"/>
    <dgm:cxn modelId="{713FAFF2-7D71-4A60-AC79-61BAB169551C}" type="presOf" srcId="{46C2CB8A-A074-4C44-B855-2B43651991A6}" destId="{E03D5942-3560-4889-BD09-2AF9B0BBF4E7}" srcOrd="0" destOrd="0" presId="urn:microsoft.com/office/officeart/2018/2/layout/IconVerticalSolidList"/>
    <dgm:cxn modelId="{76F323F6-2D60-4AC9-A7A6-2DC137E70450}" type="presOf" srcId="{947206F5-B66B-4E28-9203-4B8ECDEC5226}" destId="{D1FD348F-B6B2-43A1-A233-185D751CDE6F}" srcOrd="0" destOrd="0" presId="urn:microsoft.com/office/officeart/2018/2/layout/IconVerticalSolidList"/>
    <dgm:cxn modelId="{B05ADB20-752C-4BDD-8660-0581ED4A7A6C}" type="presParOf" srcId="{E03D5942-3560-4889-BD09-2AF9B0BBF4E7}" destId="{E4011C73-461A-48F9-BCCA-34E40D4A9729}" srcOrd="0" destOrd="0" presId="urn:microsoft.com/office/officeart/2018/2/layout/IconVerticalSolidList"/>
    <dgm:cxn modelId="{B1777301-023A-4923-87B4-3997A2950217}" type="presParOf" srcId="{E4011C73-461A-48F9-BCCA-34E40D4A9729}" destId="{CA756196-0727-45B1-B420-9E2492C3D40E}" srcOrd="0" destOrd="0" presId="urn:microsoft.com/office/officeart/2018/2/layout/IconVerticalSolidList"/>
    <dgm:cxn modelId="{F31D2FF0-83CA-454C-97FA-3FD5B8190CD7}" type="presParOf" srcId="{E4011C73-461A-48F9-BCCA-34E40D4A9729}" destId="{2AB15D2C-AA93-4910-B319-E50BD638F6AE}" srcOrd="1" destOrd="0" presId="urn:microsoft.com/office/officeart/2018/2/layout/IconVerticalSolidList"/>
    <dgm:cxn modelId="{22CA998E-73B3-4452-B166-A3A4AFE17CC8}" type="presParOf" srcId="{E4011C73-461A-48F9-BCCA-34E40D4A9729}" destId="{70DA166F-7B02-4D44-ACB7-BC1540D05A95}" srcOrd="2" destOrd="0" presId="urn:microsoft.com/office/officeart/2018/2/layout/IconVerticalSolidList"/>
    <dgm:cxn modelId="{0827CA23-C08B-427E-AE51-D8E14EACD54A}" type="presParOf" srcId="{E4011C73-461A-48F9-BCCA-34E40D4A9729}" destId="{852CBF9F-EB86-444E-8EE0-E112BD4E60E3}" srcOrd="3" destOrd="0" presId="urn:microsoft.com/office/officeart/2018/2/layout/IconVerticalSolidList"/>
    <dgm:cxn modelId="{0C4D37E5-37E8-4D65-BF45-835CF6590E2F}" type="presParOf" srcId="{E03D5942-3560-4889-BD09-2AF9B0BBF4E7}" destId="{E44BEC4B-1C64-4807-8AF1-9B24E639F47E}" srcOrd="1" destOrd="0" presId="urn:microsoft.com/office/officeart/2018/2/layout/IconVerticalSolidList"/>
    <dgm:cxn modelId="{E18D4810-72EB-4302-9CA3-382C255C8C9E}" type="presParOf" srcId="{E03D5942-3560-4889-BD09-2AF9B0BBF4E7}" destId="{EDD2CCC3-1647-4886-8AE8-FE0DF97ACE8B}" srcOrd="2" destOrd="0" presId="urn:microsoft.com/office/officeart/2018/2/layout/IconVerticalSolidList"/>
    <dgm:cxn modelId="{0B33D6E6-679C-416F-B0F4-F6B282915031}" type="presParOf" srcId="{EDD2CCC3-1647-4886-8AE8-FE0DF97ACE8B}" destId="{386380F3-53D8-4035-BBF0-85C70A22310B}" srcOrd="0" destOrd="0" presId="urn:microsoft.com/office/officeart/2018/2/layout/IconVerticalSolidList"/>
    <dgm:cxn modelId="{DBCA31AA-F7C7-46C1-8082-89992AA35009}" type="presParOf" srcId="{EDD2CCC3-1647-4886-8AE8-FE0DF97ACE8B}" destId="{639D4B47-0DB4-48F1-A81D-CE5074D221AA}" srcOrd="1" destOrd="0" presId="urn:microsoft.com/office/officeart/2018/2/layout/IconVerticalSolidList"/>
    <dgm:cxn modelId="{1BCC1216-FE25-42BA-9E52-17DC72293EBE}" type="presParOf" srcId="{EDD2CCC3-1647-4886-8AE8-FE0DF97ACE8B}" destId="{69FBDC2A-E775-4C8C-9EAF-3945A5D987C1}" srcOrd="2" destOrd="0" presId="urn:microsoft.com/office/officeart/2018/2/layout/IconVerticalSolidList"/>
    <dgm:cxn modelId="{AC1DB789-D065-41AA-B296-CE9DED3F2A58}" type="presParOf" srcId="{EDD2CCC3-1647-4886-8AE8-FE0DF97ACE8B}" destId="{D1FD348F-B6B2-43A1-A233-185D751CDE6F}" srcOrd="3" destOrd="0" presId="urn:microsoft.com/office/officeart/2018/2/layout/IconVerticalSolidList"/>
    <dgm:cxn modelId="{32D31FDA-0B12-43BC-9E64-5294CBEF7526}" type="presParOf" srcId="{E03D5942-3560-4889-BD09-2AF9B0BBF4E7}" destId="{A16B0AD1-202C-4142-B565-2BEB168BBAE1}" srcOrd="3" destOrd="0" presId="urn:microsoft.com/office/officeart/2018/2/layout/IconVerticalSolidList"/>
    <dgm:cxn modelId="{85C3EE16-AF2C-4D06-9BF4-D5B1C8F3AE18}" type="presParOf" srcId="{E03D5942-3560-4889-BD09-2AF9B0BBF4E7}" destId="{97FF5C21-A58F-404B-986B-0DA7F7FBA61F}" srcOrd="4" destOrd="0" presId="urn:microsoft.com/office/officeart/2018/2/layout/IconVerticalSolidList"/>
    <dgm:cxn modelId="{DE444E01-151A-4CFA-A74B-55867B7175A3}" type="presParOf" srcId="{97FF5C21-A58F-404B-986B-0DA7F7FBA61F}" destId="{FE14C251-4EA2-4E0D-A415-689278F1C0F6}" srcOrd="0" destOrd="0" presId="urn:microsoft.com/office/officeart/2018/2/layout/IconVerticalSolidList"/>
    <dgm:cxn modelId="{646A1F13-A03E-4D21-9411-D4A32D35073B}" type="presParOf" srcId="{97FF5C21-A58F-404B-986B-0DA7F7FBA61F}" destId="{060B22CB-4B06-4B1D-9501-0AB329EBC5DF}" srcOrd="1" destOrd="0" presId="urn:microsoft.com/office/officeart/2018/2/layout/IconVerticalSolidList"/>
    <dgm:cxn modelId="{3B137583-E4C0-4AE1-A750-EC47E5ACD008}" type="presParOf" srcId="{97FF5C21-A58F-404B-986B-0DA7F7FBA61F}" destId="{6C3B700D-CA55-4868-987A-85E0E58DF571}" srcOrd="2" destOrd="0" presId="urn:microsoft.com/office/officeart/2018/2/layout/IconVerticalSolidList"/>
    <dgm:cxn modelId="{9F9ED0EB-4706-4CC8-8641-91EC9BBC6CAB}" type="presParOf" srcId="{97FF5C21-A58F-404B-986B-0DA7F7FBA61F}" destId="{D80FD0AC-C22B-4500-BBDD-B6A74009ECC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EE835-8F03-4329-A77D-3BD84A0F3A12}">
      <dsp:nvSpPr>
        <dsp:cNvPr id="0" name=""/>
        <dsp:cNvSpPr/>
      </dsp:nvSpPr>
      <dsp:spPr>
        <a:xfrm>
          <a:off x="0" y="1805"/>
          <a:ext cx="8899647" cy="91531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E1B981-4D42-45FF-AE91-08037EB4F7BE}">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58454-B90B-4176-8BD1-20CC528E4E60}">
      <dsp:nvSpPr>
        <dsp:cNvPr id="0" name=""/>
        <dsp:cNvSpPr/>
      </dsp:nvSpPr>
      <dsp:spPr>
        <a:xfrm>
          <a:off x="1057183" y="1805"/>
          <a:ext cx="784246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rgbClr val="000000">
                  <a:hueOff val="0"/>
                  <a:satOff val="0"/>
                  <a:lumOff val="0"/>
                  <a:alphaOff val="0"/>
                </a:srgbClr>
              </a:solidFill>
              <a:latin typeface="Corbel" panose="020B0503020204020204"/>
              <a:ea typeface="+mn-ea"/>
              <a:cs typeface="+mn-cs"/>
              <a:sym typeface="Nunito Sans"/>
            </a:rPr>
            <a:t>Hellos!</a:t>
          </a:r>
          <a:endParaRPr lang="en-US" sz="2500" kern="1200" dirty="0">
            <a:solidFill>
              <a:srgbClr val="000000">
                <a:hueOff val="0"/>
                <a:satOff val="0"/>
                <a:lumOff val="0"/>
                <a:alphaOff val="0"/>
              </a:srgbClr>
            </a:solidFill>
            <a:latin typeface="Corbel" panose="020B0503020204020204"/>
            <a:ea typeface="+mn-ea"/>
            <a:cs typeface="+mn-cs"/>
          </a:endParaRPr>
        </a:p>
      </dsp:txBody>
      <dsp:txXfrm>
        <a:off x="1057183" y="1805"/>
        <a:ext cx="7842463" cy="915310"/>
      </dsp:txXfrm>
    </dsp:sp>
    <dsp:sp modelId="{EE8C4989-D5D4-4198-B92D-3125865E388F}">
      <dsp:nvSpPr>
        <dsp:cNvPr id="0" name=""/>
        <dsp:cNvSpPr/>
      </dsp:nvSpPr>
      <dsp:spPr>
        <a:xfrm>
          <a:off x="0" y="1131537"/>
          <a:ext cx="8899647" cy="91531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9EDD2B-5279-426C-B07D-AA6A37D800ED}">
      <dsp:nvSpPr>
        <dsp:cNvPr id="0" name=""/>
        <dsp:cNvSpPr/>
      </dsp:nvSpPr>
      <dsp:spPr>
        <a:xfrm>
          <a:off x="276881" y="1351889"/>
          <a:ext cx="503420" cy="5034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91C005-A667-4201-A793-F8A565B0D589}">
      <dsp:nvSpPr>
        <dsp:cNvPr id="0" name=""/>
        <dsp:cNvSpPr/>
      </dsp:nvSpPr>
      <dsp:spPr>
        <a:xfrm>
          <a:off x="1057183" y="1145944"/>
          <a:ext cx="784246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rgbClr val="000000">
                  <a:hueOff val="0"/>
                  <a:satOff val="0"/>
                  <a:lumOff val="0"/>
                  <a:alphaOff val="0"/>
                </a:srgbClr>
              </a:solidFill>
              <a:latin typeface="Corbel" panose="020B0503020204020204"/>
              <a:ea typeface="+mn-ea"/>
              <a:cs typeface="+mn-cs"/>
            </a:rPr>
            <a:t>Policy Updates </a:t>
          </a:r>
        </a:p>
      </dsp:txBody>
      <dsp:txXfrm>
        <a:off x="1057183" y="1145944"/>
        <a:ext cx="7842463" cy="915310"/>
      </dsp:txXfrm>
    </dsp:sp>
    <dsp:sp modelId="{62E5CDF2-71A0-4754-9D57-1CFCBF542B0D}">
      <dsp:nvSpPr>
        <dsp:cNvPr id="0" name=""/>
        <dsp:cNvSpPr/>
      </dsp:nvSpPr>
      <dsp:spPr>
        <a:xfrm>
          <a:off x="0" y="2290082"/>
          <a:ext cx="8899647" cy="91531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7E2456-CF79-4BED-BB1A-4A595BEDED3F}">
      <dsp:nvSpPr>
        <dsp:cNvPr id="0" name=""/>
        <dsp:cNvSpPr/>
      </dsp:nvSpPr>
      <dsp:spPr>
        <a:xfrm>
          <a:off x="276881" y="2496027"/>
          <a:ext cx="503420" cy="50342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B699B-64CB-4315-AFA5-19FB9363C897}">
      <dsp:nvSpPr>
        <dsp:cNvPr id="0" name=""/>
        <dsp:cNvSpPr/>
      </dsp:nvSpPr>
      <dsp:spPr>
        <a:xfrm>
          <a:off x="1057183" y="2290082"/>
          <a:ext cx="784246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rgbClr val="000000">
                  <a:hueOff val="0"/>
                  <a:satOff val="0"/>
                  <a:lumOff val="0"/>
                  <a:alphaOff val="0"/>
                </a:srgbClr>
              </a:solidFill>
              <a:latin typeface="Corbel" panose="020B0503020204020204"/>
              <a:ea typeface="+mn-ea"/>
              <a:cs typeface="+mn-cs"/>
              <a:sym typeface="Nunito Sans"/>
            </a:rPr>
            <a:t>Tax Reminders for Assisters</a:t>
          </a:r>
        </a:p>
      </dsp:txBody>
      <dsp:txXfrm>
        <a:off x="1057183" y="2290082"/>
        <a:ext cx="7842463" cy="915310"/>
      </dsp:txXfrm>
    </dsp:sp>
    <dsp:sp modelId="{8C11DC2F-A215-436E-8F94-0B1D7DD0B30F}">
      <dsp:nvSpPr>
        <dsp:cNvPr id="0" name=""/>
        <dsp:cNvSpPr/>
      </dsp:nvSpPr>
      <dsp:spPr>
        <a:xfrm>
          <a:off x="0" y="3436027"/>
          <a:ext cx="8899647" cy="91531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6AAF81-87A2-4AE3-BB6C-6B8FAAEC5C4C}">
      <dsp:nvSpPr>
        <dsp:cNvPr id="0" name=""/>
        <dsp:cNvSpPr/>
      </dsp:nvSpPr>
      <dsp:spPr>
        <a:xfrm>
          <a:off x="276881" y="3640166"/>
          <a:ext cx="503420" cy="50342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52A81A-A44E-4457-81E0-59B25F6817B6}">
      <dsp:nvSpPr>
        <dsp:cNvPr id="0" name=""/>
        <dsp:cNvSpPr/>
      </dsp:nvSpPr>
      <dsp:spPr>
        <a:xfrm>
          <a:off x="1057183" y="3434221"/>
          <a:ext cx="784246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rgbClr val="000000">
                  <a:hueOff val="0"/>
                  <a:satOff val="0"/>
                  <a:lumOff val="0"/>
                  <a:alphaOff val="0"/>
                </a:srgbClr>
              </a:solidFill>
              <a:latin typeface="Corbel" panose="020B0503020204020204"/>
              <a:ea typeface="+mn-ea"/>
              <a:cs typeface="+mn-cs"/>
              <a:sym typeface="Nunito Sans"/>
            </a:rPr>
            <a:t>Questions &amp; Resources</a:t>
          </a:r>
        </a:p>
      </dsp:txBody>
      <dsp:txXfrm>
        <a:off x="1057183" y="3434221"/>
        <a:ext cx="7842463"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BF9F2-7F00-4A4D-9A49-C3FE66B5B406}">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6143F0-6115-435F-B679-ED678FD5EE8F}">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1FBBF1-66FD-4430-8259-216DA19E925B}">
      <dsp:nvSpPr>
        <dsp:cNvPr id="0" name=""/>
        <dsp:cNvSpPr/>
      </dsp:nvSpPr>
      <dsp:spPr>
        <a:xfrm>
          <a:off x="1435590" y="53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Proposed Federal Rule </a:t>
          </a:r>
        </a:p>
      </dsp:txBody>
      <dsp:txXfrm>
        <a:off x="1435590" y="531"/>
        <a:ext cx="4732020" cy="1242935"/>
      </dsp:txXfrm>
    </dsp:sp>
    <dsp:sp modelId="{672592AE-8418-4F18-A3CA-3D9124B43779}">
      <dsp:nvSpPr>
        <dsp:cNvPr id="0" name=""/>
        <dsp:cNvSpPr/>
      </dsp:nvSpPr>
      <dsp:spPr>
        <a:xfrm>
          <a:off x="6167610" y="53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100000"/>
            </a:lnSpc>
            <a:spcBef>
              <a:spcPct val="0"/>
            </a:spcBef>
            <a:spcAft>
              <a:spcPct val="35000"/>
            </a:spcAft>
            <a:buNone/>
          </a:pPr>
          <a:r>
            <a:rPr lang="en-US" sz="1800" kern="1200" dirty="0"/>
            <a:t>- Notice of Benefit and Payment Parameters for 2027</a:t>
          </a:r>
        </a:p>
      </dsp:txBody>
      <dsp:txXfrm>
        <a:off x="6167610" y="531"/>
        <a:ext cx="4347989" cy="1242935"/>
      </dsp:txXfrm>
    </dsp:sp>
    <dsp:sp modelId="{00356507-8901-4C8B-BFA5-C10A7FD9176D}">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97B591-C615-4077-A9E1-FA66BEEE0383}">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4364E7-03A7-47E1-B124-DD9D99AABA45}">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Medicaid Work Requirements </a:t>
          </a:r>
        </a:p>
      </dsp:txBody>
      <dsp:txXfrm>
        <a:off x="1435590" y="1554201"/>
        <a:ext cx="9080009" cy="1242935"/>
      </dsp:txXfrm>
    </dsp:sp>
    <dsp:sp modelId="{ED1C2CA1-D414-4EB6-8D90-B26B224FDE6F}">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2048F4-3F7B-4E50-AE83-C9FE9728E842}">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DAE6E-21ED-4D99-AEFB-05CF4F187A78}">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Rural Health Transformation Funds (RHTP)</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82AB2-12D6-4758-8B87-142CDA3B332E}">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4BF526-692E-4526-9992-8D0EB8A1F37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19FE82-87A2-42F0-93A3-A566C8B16D3E}">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Released on February 9, 2026 – in public comment period until March 13th</a:t>
          </a:r>
        </a:p>
      </dsp:txBody>
      <dsp:txXfrm>
        <a:off x="1435590" y="531"/>
        <a:ext cx="9080009" cy="1242935"/>
      </dsp:txXfrm>
    </dsp:sp>
    <dsp:sp modelId="{A37AD48B-CA37-4CBD-92B5-FFCC2497FE53}">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DABAEF-6DC0-4972-99AE-F7AC62C19099}">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B4138B-E1FE-48A7-876C-CE7FE4F8D74A}">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Would make sweeping changes to Marketplace plans for </a:t>
          </a:r>
          <a:r>
            <a:rPr lang="en-US" sz="2500" kern="1200"/>
            <a:t>PY2027 </a:t>
          </a:r>
          <a:endParaRPr lang="en-US" sz="2500" kern="1200" dirty="0"/>
        </a:p>
      </dsp:txBody>
      <dsp:txXfrm>
        <a:off x="1435590" y="1554201"/>
        <a:ext cx="9080009" cy="1242935"/>
      </dsp:txXfrm>
    </dsp:sp>
    <dsp:sp modelId="{A91B1ABA-8E24-4FA1-9105-DE0D801B2FCD}">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6A74D4-FF30-4CEB-A8B3-50CDBD214FBD}">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AB76AF-99E4-427B-AF6F-BA82A43512D2}">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Expected to decrease Marketplace enrollment in 2027 by 2 million people</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CA986-BC18-4F5F-802D-C9DE575E585F}">
      <dsp:nvSpPr>
        <dsp:cNvPr id="0" name=""/>
        <dsp:cNvSpPr/>
      </dsp:nvSpPr>
      <dsp:spPr>
        <a:xfrm>
          <a:off x="82613" y="908559"/>
          <a:ext cx="897246" cy="89724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6F2387-EDDD-480F-83DD-3D78DA7E8B75}">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5C601B-C221-4490-B0C3-3FE2DB89C671}">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Increasing access to catastrophic plans and raising the MOOP for those plans to between $12,000-$15,600 for an individual and $24,000-$31,2000 for family</a:t>
          </a:r>
        </a:p>
      </dsp:txBody>
      <dsp:txXfrm>
        <a:off x="1172126" y="908559"/>
        <a:ext cx="2114937" cy="897246"/>
      </dsp:txXfrm>
    </dsp:sp>
    <dsp:sp modelId="{41DDCC0E-F4C1-474B-A92B-3A4A3D01E83C}">
      <dsp:nvSpPr>
        <dsp:cNvPr id="0" name=""/>
        <dsp:cNvSpPr/>
      </dsp:nvSpPr>
      <dsp:spPr>
        <a:xfrm>
          <a:off x="3655575" y="908559"/>
          <a:ext cx="897246" cy="89724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D2065D-175F-46CC-9704-0494E42072DA}">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972369-85E0-4CD6-B42B-A37852921B35}">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Proposes multi-year catastrophic plans, up to 10 years </a:t>
          </a:r>
        </a:p>
      </dsp:txBody>
      <dsp:txXfrm>
        <a:off x="4745088" y="908559"/>
        <a:ext cx="2114937" cy="897246"/>
      </dsp:txXfrm>
    </dsp:sp>
    <dsp:sp modelId="{2F616A89-5BF4-49F8-AAEA-E050A8757A10}">
      <dsp:nvSpPr>
        <dsp:cNvPr id="0" name=""/>
        <dsp:cNvSpPr/>
      </dsp:nvSpPr>
      <dsp:spPr>
        <a:xfrm>
          <a:off x="7228536" y="908559"/>
          <a:ext cx="897246" cy="89724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CF11A7-593F-4519-A4EF-CC128897723C}">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3C40C3-C67E-4E1D-9D0F-16618529DD88}">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Eliminate standardized plans and low-income SEP (150%)</a:t>
          </a:r>
        </a:p>
      </dsp:txBody>
      <dsp:txXfrm>
        <a:off x="8318049" y="908559"/>
        <a:ext cx="2114937" cy="897246"/>
      </dsp:txXfrm>
    </dsp:sp>
    <dsp:sp modelId="{2ECDE73B-008D-41F2-83F1-54E654F474B4}">
      <dsp:nvSpPr>
        <dsp:cNvPr id="0" name=""/>
        <dsp:cNvSpPr/>
      </dsp:nvSpPr>
      <dsp:spPr>
        <a:xfrm>
          <a:off x="82613" y="2545532"/>
          <a:ext cx="897246" cy="89724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15B648-E477-44CE-B6A7-194CCBA730E3}">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DBBF4F-1E09-4049-990D-35D745E505C0}">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Change definition of “eligible noncitizen” to align with changes in HR1</a:t>
          </a:r>
        </a:p>
      </dsp:txBody>
      <dsp:txXfrm>
        <a:off x="1172126" y="2545532"/>
        <a:ext cx="2114937" cy="897246"/>
      </dsp:txXfrm>
    </dsp:sp>
    <dsp:sp modelId="{FC84320C-E1DA-40AB-BD67-ABEB6CD7C909}">
      <dsp:nvSpPr>
        <dsp:cNvPr id="0" name=""/>
        <dsp:cNvSpPr/>
      </dsp:nvSpPr>
      <dsp:spPr>
        <a:xfrm>
          <a:off x="3655575" y="2545532"/>
          <a:ext cx="897246" cy="89724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AC137A-F8E8-437F-8209-344A26B0BEA4}">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C425C4-3B0C-4668-B565-EB90CFBE068F}">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Implements CSR reporting and verification requirements</a:t>
          </a:r>
        </a:p>
      </dsp:txBody>
      <dsp:txXfrm>
        <a:off x="4745088" y="2545532"/>
        <a:ext cx="2114937" cy="897246"/>
      </dsp:txXfrm>
    </dsp:sp>
    <dsp:sp modelId="{32015B9C-E1B2-426E-9E18-1A24D46CD6B7}">
      <dsp:nvSpPr>
        <dsp:cNvPr id="0" name=""/>
        <dsp:cNvSpPr/>
      </dsp:nvSpPr>
      <dsp:spPr>
        <a:xfrm>
          <a:off x="7228536" y="2545532"/>
          <a:ext cx="897246" cy="89724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5D0177-1C16-4987-B12D-DDF13B189BBD}">
      <dsp:nvSpPr>
        <dsp:cNvPr id="0" name=""/>
        <dsp:cNvSpPr/>
      </dsp:nvSpPr>
      <dsp:spPr>
        <a:xfrm>
          <a:off x="7416958" y="2733954"/>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B7D2C3-58ED-40E0-A16C-68D14AAC1057}">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New pre-enrollment verifications, re-proposes provisions from previous rule on APTC failure to reconcile</a:t>
          </a:r>
        </a:p>
      </dsp:txBody>
      <dsp:txXfrm>
        <a:off x="8318049" y="2545532"/>
        <a:ext cx="2114937" cy="8972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65B18-CF46-4FC6-957F-B456AF3E25CB}">
      <dsp:nvSpPr>
        <dsp:cNvPr id="0" name=""/>
        <dsp:cNvSpPr/>
      </dsp:nvSpPr>
      <dsp:spPr>
        <a:xfrm>
          <a:off x="0" y="183686"/>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1115 Waiver submitted by Montana DPHHS to HHS was denied</a:t>
          </a:r>
        </a:p>
      </dsp:txBody>
      <dsp:txXfrm>
        <a:off x="59399" y="243085"/>
        <a:ext cx="10396802" cy="1098002"/>
      </dsp:txXfrm>
    </dsp:sp>
    <dsp:sp modelId="{2C980807-C22D-451C-9D9A-07631226904A}">
      <dsp:nvSpPr>
        <dsp:cNvPr id="0" name=""/>
        <dsp:cNvSpPr/>
      </dsp:nvSpPr>
      <dsp:spPr>
        <a:xfrm>
          <a:off x="0" y="1567269"/>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DPHHS moving forward with intent to implement July 1, 2026 through state plan amendment (SPA)</a:t>
          </a:r>
        </a:p>
      </dsp:txBody>
      <dsp:txXfrm>
        <a:off x="59399" y="1626668"/>
        <a:ext cx="10396802" cy="1098002"/>
      </dsp:txXfrm>
    </dsp:sp>
    <dsp:sp modelId="{19EA2DE5-22A7-424E-978D-1805ECA3B114}">
      <dsp:nvSpPr>
        <dsp:cNvPr id="0" name=""/>
        <dsp:cNvSpPr/>
      </dsp:nvSpPr>
      <dsp:spPr>
        <a:xfrm>
          <a:off x="0" y="2971269"/>
          <a:ext cx="10515600" cy="12168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MPCA coordinating to get information and details about implementation, will host future training and provide materials </a:t>
          </a:r>
        </a:p>
      </dsp:txBody>
      <dsp:txXfrm>
        <a:off x="59399" y="3030668"/>
        <a:ext cx="10396802"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E9E0D-4663-4435-AC0D-7093B500E8DB}">
      <dsp:nvSpPr>
        <dsp:cNvPr id="0" name=""/>
        <dsp:cNvSpPr/>
      </dsp:nvSpPr>
      <dsp:spPr>
        <a:xfrm rot="10800000">
          <a:off x="0" y="0"/>
          <a:ext cx="6320117" cy="1804106"/>
        </a:xfrm>
        <a:prstGeom prst="trapezoid">
          <a:avLst>
            <a:gd name="adj" fmla="val 5838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b="1" kern="1200" dirty="0">
              <a:ln>
                <a:solidFill>
                  <a:schemeClr val="tx2"/>
                </a:solidFill>
              </a:ln>
              <a:solidFill>
                <a:schemeClr val="bg1"/>
              </a:solidFill>
            </a:rPr>
            <a:t>65,255 Medicaid Expansion enrollees</a:t>
          </a:r>
        </a:p>
      </dsp:txBody>
      <dsp:txXfrm rot="-10800000">
        <a:off x="1106020" y="0"/>
        <a:ext cx="4108076" cy="1804106"/>
      </dsp:txXfrm>
    </dsp:sp>
    <dsp:sp modelId="{CEB0B342-7B73-410C-900F-C29BE4237447}">
      <dsp:nvSpPr>
        <dsp:cNvPr id="0" name=""/>
        <dsp:cNvSpPr/>
      </dsp:nvSpPr>
      <dsp:spPr>
        <a:xfrm rot="10800000">
          <a:off x="1053352" y="1804106"/>
          <a:ext cx="4213411" cy="1804106"/>
        </a:xfrm>
        <a:prstGeom prst="trapezoid">
          <a:avLst>
            <a:gd name="adj" fmla="val 5838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b="1" kern="1200" dirty="0">
              <a:ln>
                <a:solidFill>
                  <a:schemeClr val="tx2"/>
                </a:solidFill>
              </a:ln>
              <a:solidFill>
                <a:schemeClr val="bg1"/>
              </a:solidFill>
            </a:rPr>
            <a:t>52,451 exempt</a:t>
          </a:r>
        </a:p>
      </dsp:txBody>
      <dsp:txXfrm rot="-10800000">
        <a:off x="1790699" y="1804106"/>
        <a:ext cx="2738717" cy="1804106"/>
      </dsp:txXfrm>
    </dsp:sp>
    <dsp:sp modelId="{C70BF359-90E9-4BB1-A4C7-66F547703FB1}">
      <dsp:nvSpPr>
        <dsp:cNvPr id="0" name=""/>
        <dsp:cNvSpPr/>
      </dsp:nvSpPr>
      <dsp:spPr>
        <a:xfrm rot="10800000">
          <a:off x="2106705" y="3608212"/>
          <a:ext cx="2106705" cy="1804106"/>
        </a:xfrm>
        <a:prstGeom prst="trapezoid">
          <a:avLst>
            <a:gd name="adj" fmla="val 5838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b="1" kern="1200">
              <a:ln w="12700">
                <a:solidFill>
                  <a:schemeClr val="tx2"/>
                </a:solidFill>
              </a:ln>
              <a:solidFill>
                <a:srgbClr val="FFC000"/>
              </a:solidFill>
            </a:rPr>
            <a:t>12,804</a:t>
          </a:r>
          <a:endParaRPr lang="en-US" sz="4000" b="1" kern="1200" dirty="0">
            <a:ln w="12700">
              <a:solidFill>
                <a:schemeClr val="tx2"/>
              </a:solidFill>
            </a:ln>
            <a:solidFill>
              <a:srgbClr val="FFC000"/>
            </a:solidFill>
          </a:endParaRPr>
        </a:p>
      </dsp:txBody>
      <dsp:txXfrm rot="-10800000">
        <a:off x="2106705" y="3608212"/>
        <a:ext cx="2106705" cy="18041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56196-0727-45B1-B420-9E2492C3D40E}">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B15D2C-AA93-4910-B319-E50BD638F6AE}">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2CBF9F-EB86-444E-8EE0-E112BD4E60E3}">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b="0" kern="1200" dirty="0"/>
            <a:t>Households who received APTC during the year are required to file taxes and reconcile even if their income does not meet the filing threshold </a:t>
          </a:r>
        </a:p>
      </dsp:txBody>
      <dsp:txXfrm>
        <a:off x="1435590" y="531"/>
        <a:ext cx="9080009" cy="1242935"/>
      </dsp:txXfrm>
    </dsp:sp>
    <dsp:sp modelId="{386380F3-53D8-4035-BBF0-85C70A22310B}">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9D4B47-0DB4-48F1-A81D-CE5074D221AA}">
      <dsp:nvSpPr>
        <dsp:cNvPr id="0" name=""/>
        <dsp:cNvSpPr/>
      </dsp:nvSpPr>
      <dsp:spPr>
        <a:xfrm>
          <a:off x="375988" y="1833861"/>
          <a:ext cx="683614" cy="683614"/>
        </a:xfrm>
        <a:prstGeom prst="rect">
          <a:avLst/>
        </a:prstGeom>
        <a:blipFill>
          <a:blip xmlns:r="http://schemas.openxmlformats.org/officeDocument/2006/relationships" r:embed="rId3"/>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FD348F-B6B2-43A1-A233-185D751CDE6F}">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kern="1200" dirty="0"/>
            <a:t>1095 A forms will be mailed to households and available in Marketplace accounts </a:t>
          </a:r>
        </a:p>
      </dsp:txBody>
      <dsp:txXfrm>
        <a:off x="1435590" y="1554201"/>
        <a:ext cx="9080009" cy="1242935"/>
      </dsp:txXfrm>
    </dsp:sp>
    <dsp:sp modelId="{FE14C251-4EA2-4E0D-A415-689278F1C0F6}">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0B22CB-4B06-4B1D-9501-0AB329EBC5DF}">
      <dsp:nvSpPr>
        <dsp:cNvPr id="0" name=""/>
        <dsp:cNvSpPr/>
      </dsp:nvSpPr>
      <dsp:spPr>
        <a:xfrm>
          <a:off x="375988" y="3387531"/>
          <a:ext cx="683614" cy="683614"/>
        </a:xfrm>
        <a:prstGeom prst="rect">
          <a:avLst/>
        </a:prstGeom>
        <a:blipFill>
          <a:blip xmlns:r="http://schemas.openxmlformats.org/officeDocument/2006/relationships" r:embed="rId3"/>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0FD0AC-C22B-4500-BBDD-B6A74009ECC4}">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kern="1200" dirty="0"/>
            <a:t>Form 8962 is used for people who do not take APTC or had changes during the year</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EBB25-8834-48EC-AFA5-F1A64238C7F5}" type="datetimeFigureOut">
              <a:rPr lang="en-US" smtClean="0"/>
              <a:t>2/19/2026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A96B2-EC04-4AE2-A380-A71FE234EAAF}" type="slidenum">
              <a:rPr lang="en-US" smtClean="0"/>
              <a:t>‹#›</a:t>
            </a:fld>
            <a:endParaRPr lang="en-US"/>
          </a:p>
        </p:txBody>
      </p:sp>
    </p:spTree>
    <p:extLst>
      <p:ext uri="{BB962C8B-B14F-4D97-AF65-F5344CB8AC3E}">
        <p14:creationId xmlns:p14="http://schemas.microsoft.com/office/powerpoint/2010/main" val="391540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MPCA is a membership organization (13 CHCs, 5 UIO’s) serving about 125,000 Montanans. MPCA works to support our member health centers in providing comprehensive primary care services including medical, dental, behavioral, and what we in the health center world call “enabling services.” Since the very first health centers in rural Mississippi and central Boston, the health center model is built upon the idea that people lives (where they live, where they work, if they have access to food, if they make a living wage) impact health and health outcomes. CHCs receive grants from HRSA the Health Resources and Service Admin, there are some specific requirements of the 330 grants which are in contradiction with a lot of the EOs we are seeing. </a:t>
            </a:r>
          </a:p>
        </p:txBody>
      </p:sp>
      <p:sp>
        <p:nvSpPr>
          <p:cNvPr id="4" name="Slide Number Placeholder 3"/>
          <p:cNvSpPr>
            <a:spLocks noGrp="1"/>
          </p:cNvSpPr>
          <p:nvPr>
            <p:ph type="sldNum" sz="quarter" idx="5"/>
          </p:nvPr>
        </p:nvSpPr>
        <p:spPr/>
        <p:txBody>
          <a:bodyPr/>
          <a:lstStyle/>
          <a:p>
            <a:fld id="{E43DB76D-5739-4BF5-A9DF-38900A339367}" type="slidenum">
              <a:rPr lang="en-US" smtClean="0"/>
              <a:t>2</a:t>
            </a:fld>
            <a:endParaRPr lang="en-US"/>
          </a:p>
        </p:txBody>
      </p:sp>
    </p:spTree>
    <p:extLst>
      <p:ext uri="{BB962C8B-B14F-4D97-AF65-F5344CB8AC3E}">
        <p14:creationId xmlns:p14="http://schemas.microsoft.com/office/powerpoint/2010/main" val="291466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C5E99-4F7F-4339-A2FA-38DE3CE625B0}" type="slidenum">
              <a:rPr lang="en-US" smtClean="0"/>
              <a:t>4</a:t>
            </a:fld>
            <a:endParaRPr lang="en-US"/>
          </a:p>
        </p:txBody>
      </p:sp>
    </p:spTree>
    <p:extLst>
      <p:ext uri="{BB962C8B-B14F-4D97-AF65-F5344CB8AC3E}">
        <p14:creationId xmlns:p14="http://schemas.microsoft.com/office/powerpoint/2010/main" val="69721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on catastrophic – anticipated to lower premiums with higher annual costs. Most healthy people still choosing Bronze over catastrophic. Nationally 54,000 people enrolled in catastrophic for 2026 vs. 3 million bronze selections. Low income SEP currently not eligible for APTC, would eliminate it entirely. </a:t>
            </a:r>
          </a:p>
        </p:txBody>
      </p:sp>
      <p:sp>
        <p:nvSpPr>
          <p:cNvPr id="4" name="Slide Number Placeholder 3"/>
          <p:cNvSpPr>
            <a:spLocks noGrp="1"/>
          </p:cNvSpPr>
          <p:nvPr>
            <p:ph type="sldNum" sz="quarter" idx="5"/>
          </p:nvPr>
        </p:nvSpPr>
        <p:spPr/>
        <p:txBody>
          <a:bodyPr/>
          <a:lstStyle/>
          <a:p>
            <a:fld id="{0FEC5E99-4F7F-4339-A2FA-38DE3CE625B0}" type="slidenum">
              <a:rPr lang="en-US" smtClean="0"/>
              <a:t>6</a:t>
            </a:fld>
            <a:endParaRPr lang="en-US"/>
          </a:p>
        </p:txBody>
      </p:sp>
    </p:spTree>
    <p:extLst>
      <p:ext uri="{BB962C8B-B14F-4D97-AF65-F5344CB8AC3E}">
        <p14:creationId xmlns:p14="http://schemas.microsoft.com/office/powerpoint/2010/main" val="809664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A4B0B-2B30-30B9-F96A-D7FBB0A3EE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20905-0A89-1B34-3E32-252AC7341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395A2B-07A3-6290-94F9-1861ADD73E62}"/>
              </a:ext>
            </a:extLst>
          </p:cNvPr>
          <p:cNvSpPr>
            <a:spLocks noGrp="1"/>
          </p:cNvSpPr>
          <p:nvPr>
            <p:ph type="body" idx="1"/>
          </p:nvPr>
        </p:nvSpPr>
        <p:spPr/>
        <p:txBody>
          <a:bodyPr/>
          <a:lstStyle/>
          <a:p>
            <a:r>
              <a:rPr lang="en-US" dirty="0"/>
              <a:t>COFA includes Marshall Islands, Micronesia, Palau</a:t>
            </a:r>
          </a:p>
        </p:txBody>
      </p:sp>
      <p:sp>
        <p:nvSpPr>
          <p:cNvPr id="4" name="Slide Number Placeholder 3">
            <a:extLst>
              <a:ext uri="{FF2B5EF4-FFF2-40B4-BE49-F238E27FC236}">
                <a16:creationId xmlns:a16="http://schemas.microsoft.com/office/drawing/2014/main" id="{2620F58A-64F7-D8BF-9323-0DEE16ED35A5}"/>
              </a:ext>
            </a:extLst>
          </p:cNvPr>
          <p:cNvSpPr>
            <a:spLocks noGrp="1"/>
          </p:cNvSpPr>
          <p:nvPr>
            <p:ph type="sldNum" sz="quarter" idx="5"/>
          </p:nvPr>
        </p:nvSpPr>
        <p:spPr/>
        <p:txBody>
          <a:bodyPr/>
          <a:lstStyle/>
          <a:p>
            <a:fld id="{0FEC5E99-4F7F-4339-A2FA-38DE3CE625B0}" type="slidenum">
              <a:rPr lang="en-US" smtClean="0"/>
              <a:t>7</a:t>
            </a:fld>
            <a:endParaRPr lang="en-US"/>
          </a:p>
        </p:txBody>
      </p:sp>
    </p:spTree>
    <p:extLst>
      <p:ext uri="{BB962C8B-B14F-4D97-AF65-F5344CB8AC3E}">
        <p14:creationId xmlns:p14="http://schemas.microsoft.com/office/powerpoint/2010/main" val="1333282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Montana is aiming for implementation in 2026, before the federal requirements. There were some improvements from the initial draft, but MT submitted the waiver to the feds last week. Federal comment period. DPHHS predicts around 13,000 Montanans will be subject to work requirements. Large exemptions include counties with high poverty designations (including tribal communities), people already working or in school, and population factors. </a:t>
            </a:r>
          </a:p>
        </p:txBody>
      </p:sp>
      <p:sp>
        <p:nvSpPr>
          <p:cNvPr id="4" name="Slide Number Placeholder 3"/>
          <p:cNvSpPr>
            <a:spLocks noGrp="1"/>
          </p:cNvSpPr>
          <p:nvPr>
            <p:ph type="sldNum" sz="quarter" idx="5"/>
          </p:nvPr>
        </p:nvSpPr>
        <p:spPr/>
        <p:txBody>
          <a:bodyPr/>
          <a:lstStyle/>
          <a:p>
            <a:fld id="{0FEC5E99-4F7F-4339-A2FA-38DE3CE625B0}" type="slidenum">
              <a:rPr lang="en-US" smtClean="0"/>
              <a:t>8</a:t>
            </a:fld>
            <a:endParaRPr lang="en-US"/>
          </a:p>
        </p:txBody>
      </p:sp>
    </p:spTree>
    <p:extLst>
      <p:ext uri="{BB962C8B-B14F-4D97-AF65-F5344CB8AC3E}">
        <p14:creationId xmlns:p14="http://schemas.microsoft.com/office/powerpoint/2010/main" val="4188431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C5E99-4F7F-4339-A2FA-38DE3CE625B0}" type="slidenum">
              <a:rPr lang="en-US" smtClean="0"/>
              <a:t>11</a:t>
            </a:fld>
            <a:endParaRPr lang="en-US"/>
          </a:p>
        </p:txBody>
      </p:sp>
    </p:spTree>
    <p:extLst>
      <p:ext uri="{BB962C8B-B14F-4D97-AF65-F5344CB8AC3E}">
        <p14:creationId xmlns:p14="http://schemas.microsoft.com/office/powerpoint/2010/main" val="3655923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C5E99-4F7F-4339-A2FA-38DE3CE625B0}" type="slidenum">
              <a:rPr lang="en-US" smtClean="0"/>
              <a:t>15</a:t>
            </a:fld>
            <a:endParaRPr lang="en-US"/>
          </a:p>
        </p:txBody>
      </p:sp>
    </p:spTree>
    <p:extLst>
      <p:ext uri="{BB962C8B-B14F-4D97-AF65-F5344CB8AC3E}">
        <p14:creationId xmlns:p14="http://schemas.microsoft.com/office/powerpoint/2010/main" val="1489326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7E39-128A-11AC-635D-3715B5B767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10472-20E9-A5C7-2429-2B1EDBCB15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1077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7E39-128A-11AC-635D-3715B5B767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10472-20E9-A5C7-2429-2B1EDBCB15E7}"/>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Tree>
    <p:extLst>
      <p:ext uri="{BB962C8B-B14F-4D97-AF65-F5344CB8AC3E}">
        <p14:creationId xmlns:p14="http://schemas.microsoft.com/office/powerpoint/2010/main" val="411272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00D665-4A2B-1097-22A3-B7AFC325F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C257AD4-7D89-12CD-5ECF-31761A65BFF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4438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0151-9378-4964-7C67-6DA6643B3528}"/>
              </a:ext>
            </a:extLst>
          </p:cNvPr>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6DDBEB-1CA6-9BC9-A3BF-7F1E87AB9AA9}"/>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1836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EE95-3D34-4E18-2964-1E6261FC9EE4}"/>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8AC117-F209-AA66-38CF-FFAC619B7D60}"/>
              </a:ext>
            </a:extLst>
          </p:cNvPr>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2A504E-EC6F-CCD3-8776-CDD308AE6442}"/>
              </a:ext>
            </a:extLst>
          </p:cNvPr>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019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9A03-E232-D970-4A17-A5DA373A9B8A}"/>
              </a:ext>
            </a:extLst>
          </p:cNvPr>
          <p:cNvSpPr>
            <a:spLocks noGrp="1"/>
          </p:cNvSpPr>
          <p:nvPr>
            <p:ph type="title"/>
          </p:nvPr>
        </p:nvSpPr>
        <p:spPr>
          <a:xfrm>
            <a:off x="839788"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D6E93AD-0BAE-B7BC-9A87-514E324279AC}"/>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7DF4C-22F2-470D-83D3-4258D1A36E4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48165E-1721-A12B-C5D4-BF9396FFC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45CCE-3CDA-4E46-0382-69A5BF3DB2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2108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82BB-C524-79E2-F020-4855D21FA0FE}"/>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56097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981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E751-1F40-D97C-2D65-247000EBDC1B}"/>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EE0CE1-D550-FD1B-737A-02F79F985B76}"/>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370CA4-1F3D-6D4B-1F13-E85BC14B93D8}"/>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Tree>
    <p:extLst>
      <p:ext uri="{BB962C8B-B14F-4D97-AF65-F5344CB8AC3E}">
        <p14:creationId xmlns:p14="http://schemas.microsoft.com/office/powerpoint/2010/main" val="530751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B161-3BA9-880C-33B3-CA8710930123}"/>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89F81E-5DFA-2D0D-EE64-D36C1AD21F9E}"/>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5F82FA-7B21-626A-5419-3D8DA949DF6C}"/>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Tree>
    <p:extLst>
      <p:ext uri="{BB962C8B-B14F-4D97-AF65-F5344CB8AC3E}">
        <p14:creationId xmlns:p14="http://schemas.microsoft.com/office/powerpoint/2010/main" val="194718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00D665-4A2B-1097-22A3-B7AFC325F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C257AD4-7D89-12CD-5ECF-31761A65BFF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9271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00D665-4A2B-1097-22A3-B7AFC325F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C257AD4-7D89-12CD-5ECF-31761A65BFF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680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0151-9378-4964-7C67-6DA6643B352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6DDBEB-1CA6-9BC9-A3BF-7F1E87AB9A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3213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EE95-3D34-4E18-2964-1E6261FC9E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8AC117-F209-AA66-38CF-FFAC619B7D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2A504E-EC6F-CCD3-8776-CDD308AE64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700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9A03-E232-D970-4A17-A5DA373A9B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D6E93AD-0BAE-B7BC-9A87-514E324279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7DF4C-22F2-470D-83D3-4258D1A36E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48165E-1721-A12B-C5D4-BF9396FFC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45CCE-3CDA-4E46-0382-69A5BF3DB2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905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82BB-C524-79E2-F020-4855D21FA0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8311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77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E751-1F40-D97C-2D65-247000EBDC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EE0CE1-D550-FD1B-737A-02F79F985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370CA4-1F3D-6D4B-1F13-E85BC14B9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5570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B161-3BA9-880C-33B3-CA871093012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89F81E-5DFA-2D0D-EE64-D36C1AD21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5F82FA-7B21-626A-5419-3D8DA949D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5694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picture containing landscape, fog, mist, haze&#10;&#10;Description automatically generated">
            <a:extLst>
              <a:ext uri="{FF2B5EF4-FFF2-40B4-BE49-F238E27FC236}">
                <a16:creationId xmlns:a16="http://schemas.microsoft.com/office/drawing/2014/main" id="{73D50639-36AD-FD6B-AD74-F5E9F12F31F0}"/>
              </a:ext>
            </a:extLst>
          </p:cNvPr>
          <p:cNvPicPr>
            <a:picLocks noChangeAspect="1"/>
          </p:cNvPicPr>
          <p:nvPr/>
        </p:nvPicPr>
        <p:blipFill>
          <a:blip r:embed="rId11">
            <a:alphaModFix amt="2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14703110-E20E-9596-9EF3-0639F1C794FD}"/>
              </a:ext>
            </a:extLst>
          </p:cNvPr>
          <p:cNvSpPr>
            <a:spLocks noGrp="1"/>
          </p:cNvSpPr>
          <p:nvPr>
            <p:ph type="body" idx="1"/>
          </p:nvPr>
        </p:nvSpPr>
        <p:spPr>
          <a:xfrm>
            <a:off x="838200" y="194662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descr="Color filled rectangle border">
            <a:extLst>
              <a:ext uri="{FF2B5EF4-FFF2-40B4-BE49-F238E27FC236}">
                <a16:creationId xmlns:a16="http://schemas.microsoft.com/office/drawing/2014/main" id="{471BB8D8-3144-3177-4C9B-F56240194918}"/>
              </a:ext>
            </a:extLst>
          </p:cNvPr>
          <p:cNvSpPr/>
          <p:nvPr/>
        </p:nvSpPr>
        <p:spPr>
          <a:xfrm>
            <a:off x="0" y="6511937"/>
            <a:ext cx="1929782" cy="238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Color filled rectangle border">
            <a:extLst>
              <a:ext uri="{FF2B5EF4-FFF2-40B4-BE49-F238E27FC236}">
                <a16:creationId xmlns:a16="http://schemas.microsoft.com/office/drawing/2014/main" id="{0602BDD8-DC66-11D3-4CAA-57CED06772A8}"/>
              </a:ext>
            </a:extLst>
          </p:cNvPr>
          <p:cNvSpPr/>
          <p:nvPr/>
        </p:nvSpPr>
        <p:spPr>
          <a:xfrm>
            <a:off x="1929782" y="6511937"/>
            <a:ext cx="1929782" cy="238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Color filled rectangle border">
            <a:extLst>
              <a:ext uri="{FF2B5EF4-FFF2-40B4-BE49-F238E27FC236}">
                <a16:creationId xmlns:a16="http://schemas.microsoft.com/office/drawing/2014/main" id="{235BAA5D-D94E-01A6-796C-0525141B574C}"/>
              </a:ext>
            </a:extLst>
          </p:cNvPr>
          <p:cNvSpPr/>
          <p:nvPr/>
        </p:nvSpPr>
        <p:spPr>
          <a:xfrm>
            <a:off x="3859564" y="6511937"/>
            <a:ext cx="1929782" cy="2380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Color filled rectangle border">
            <a:extLst>
              <a:ext uri="{FF2B5EF4-FFF2-40B4-BE49-F238E27FC236}">
                <a16:creationId xmlns:a16="http://schemas.microsoft.com/office/drawing/2014/main" id="{963C7764-C7FC-CFE3-821D-F2C1DD0AE59E}"/>
              </a:ext>
            </a:extLst>
          </p:cNvPr>
          <p:cNvSpPr/>
          <p:nvPr/>
        </p:nvSpPr>
        <p:spPr>
          <a:xfrm>
            <a:off x="5789346" y="6511937"/>
            <a:ext cx="1805772" cy="238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A1D4CDF-D2DB-A76A-6E25-57F97AEBEE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9381" y="6405978"/>
            <a:ext cx="4115161" cy="387527"/>
          </a:xfrm>
          <a:prstGeom prst="rect">
            <a:avLst/>
          </a:prstGeom>
        </p:spPr>
      </p:pic>
      <p:sp>
        <p:nvSpPr>
          <p:cNvPr id="17" name="Triangle 16">
            <a:extLst>
              <a:ext uri="{FF2B5EF4-FFF2-40B4-BE49-F238E27FC236}">
                <a16:creationId xmlns:a16="http://schemas.microsoft.com/office/drawing/2014/main" id="{B35D0101-D611-71FE-7DCD-C1F5C588527E}"/>
              </a:ext>
            </a:extLst>
          </p:cNvPr>
          <p:cNvSpPr/>
          <p:nvPr/>
        </p:nvSpPr>
        <p:spPr>
          <a:xfrm rot="10800000">
            <a:off x="7340855" y="6511935"/>
            <a:ext cx="508526" cy="238044"/>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Placeholder 18">
            <a:extLst>
              <a:ext uri="{FF2B5EF4-FFF2-40B4-BE49-F238E27FC236}">
                <a16:creationId xmlns:a16="http://schemas.microsoft.com/office/drawing/2014/main" id="{82EFB4DD-A515-542B-D1CC-4401BF468248}"/>
              </a:ext>
            </a:extLst>
          </p:cNvPr>
          <p:cNvSpPr>
            <a:spLocks noGrp="1"/>
          </p:cNvSpPr>
          <p:nvPr>
            <p:ph type="title"/>
          </p:nvPr>
        </p:nvSpPr>
        <p:spPr>
          <a:xfrm>
            <a:off x="838200" y="52081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22" name="Rectangle 21" descr="Color filled rectangle border">
            <a:extLst>
              <a:ext uri="{FF2B5EF4-FFF2-40B4-BE49-F238E27FC236}">
                <a16:creationId xmlns:a16="http://schemas.microsoft.com/office/drawing/2014/main" id="{2411B99B-3C27-A69A-3DCA-1CF333ECE494}"/>
              </a:ext>
            </a:extLst>
          </p:cNvPr>
          <p:cNvSpPr/>
          <p:nvPr/>
        </p:nvSpPr>
        <p:spPr>
          <a:xfrm>
            <a:off x="4300396" y="2429"/>
            <a:ext cx="7891604" cy="298201"/>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id="{511F5F7D-5D7B-7F6D-5F34-46BFA2BC13C4}"/>
              </a:ext>
            </a:extLst>
          </p:cNvPr>
          <p:cNvSpPr/>
          <p:nvPr/>
        </p:nvSpPr>
        <p:spPr>
          <a:xfrm rot="10800000">
            <a:off x="4009925" y="2429"/>
            <a:ext cx="580942" cy="298201"/>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701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picture containing landscape, fog, mist, haze&#10;&#10;Description automatically generated">
            <a:extLst>
              <a:ext uri="{FF2B5EF4-FFF2-40B4-BE49-F238E27FC236}">
                <a16:creationId xmlns:a16="http://schemas.microsoft.com/office/drawing/2014/main" id="{73D50639-36AD-FD6B-AD74-F5E9F12F31F0}"/>
              </a:ext>
            </a:extLst>
          </p:cNvPr>
          <p:cNvPicPr>
            <a:picLocks noChangeAspect="1"/>
          </p:cNvPicPr>
          <p:nvPr/>
        </p:nvPicPr>
        <p:blipFill>
          <a:blip r:embed="rId12">
            <a:alphaModFix amt="2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14703110-E20E-9596-9EF3-0639F1C794FD}"/>
              </a:ext>
            </a:extLst>
          </p:cNvPr>
          <p:cNvSpPr>
            <a:spLocks noGrp="1"/>
          </p:cNvSpPr>
          <p:nvPr>
            <p:ph type="body" idx="1"/>
          </p:nvPr>
        </p:nvSpPr>
        <p:spPr>
          <a:xfrm>
            <a:off x="838200" y="194662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descr="Color filled rectangle border">
            <a:extLst>
              <a:ext uri="{FF2B5EF4-FFF2-40B4-BE49-F238E27FC236}">
                <a16:creationId xmlns:a16="http://schemas.microsoft.com/office/drawing/2014/main" id="{471BB8D8-3144-3177-4C9B-F56240194918}"/>
              </a:ext>
            </a:extLst>
          </p:cNvPr>
          <p:cNvSpPr/>
          <p:nvPr/>
        </p:nvSpPr>
        <p:spPr>
          <a:xfrm>
            <a:off x="0" y="6511938"/>
            <a:ext cx="1929782" cy="238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descr="Color filled rectangle border">
            <a:extLst>
              <a:ext uri="{FF2B5EF4-FFF2-40B4-BE49-F238E27FC236}">
                <a16:creationId xmlns:a16="http://schemas.microsoft.com/office/drawing/2014/main" id="{0602BDD8-DC66-11D3-4CAA-57CED06772A8}"/>
              </a:ext>
            </a:extLst>
          </p:cNvPr>
          <p:cNvSpPr/>
          <p:nvPr/>
        </p:nvSpPr>
        <p:spPr>
          <a:xfrm>
            <a:off x="1929782" y="6511938"/>
            <a:ext cx="1929782" cy="238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descr="Color filled rectangle border">
            <a:extLst>
              <a:ext uri="{FF2B5EF4-FFF2-40B4-BE49-F238E27FC236}">
                <a16:creationId xmlns:a16="http://schemas.microsoft.com/office/drawing/2014/main" id="{235BAA5D-D94E-01A6-796C-0525141B574C}"/>
              </a:ext>
            </a:extLst>
          </p:cNvPr>
          <p:cNvSpPr/>
          <p:nvPr/>
        </p:nvSpPr>
        <p:spPr>
          <a:xfrm>
            <a:off x="3859564" y="6511938"/>
            <a:ext cx="1929782" cy="2380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descr="Color filled rectangle border">
            <a:extLst>
              <a:ext uri="{FF2B5EF4-FFF2-40B4-BE49-F238E27FC236}">
                <a16:creationId xmlns:a16="http://schemas.microsoft.com/office/drawing/2014/main" id="{963C7764-C7FC-CFE3-821D-F2C1DD0AE59E}"/>
              </a:ext>
            </a:extLst>
          </p:cNvPr>
          <p:cNvSpPr/>
          <p:nvPr/>
        </p:nvSpPr>
        <p:spPr>
          <a:xfrm>
            <a:off x="5789346" y="6511938"/>
            <a:ext cx="1805772" cy="238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7A1D4CDF-D2DB-A76A-6E25-57F97AEBEEF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49382" y="6405979"/>
            <a:ext cx="4115161" cy="387527"/>
          </a:xfrm>
          <a:prstGeom prst="rect">
            <a:avLst/>
          </a:prstGeom>
        </p:spPr>
      </p:pic>
      <p:sp>
        <p:nvSpPr>
          <p:cNvPr id="17" name="Triangle 16">
            <a:extLst>
              <a:ext uri="{FF2B5EF4-FFF2-40B4-BE49-F238E27FC236}">
                <a16:creationId xmlns:a16="http://schemas.microsoft.com/office/drawing/2014/main" id="{B35D0101-D611-71FE-7DCD-C1F5C588527E}"/>
              </a:ext>
            </a:extLst>
          </p:cNvPr>
          <p:cNvSpPr/>
          <p:nvPr/>
        </p:nvSpPr>
        <p:spPr>
          <a:xfrm rot="10800000">
            <a:off x="7340856" y="6511935"/>
            <a:ext cx="508526" cy="238044"/>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itle Placeholder 18">
            <a:extLst>
              <a:ext uri="{FF2B5EF4-FFF2-40B4-BE49-F238E27FC236}">
                <a16:creationId xmlns:a16="http://schemas.microsoft.com/office/drawing/2014/main" id="{82EFB4DD-A515-542B-D1CC-4401BF468248}"/>
              </a:ext>
            </a:extLst>
          </p:cNvPr>
          <p:cNvSpPr>
            <a:spLocks noGrp="1"/>
          </p:cNvSpPr>
          <p:nvPr>
            <p:ph type="title"/>
          </p:nvPr>
        </p:nvSpPr>
        <p:spPr>
          <a:xfrm>
            <a:off x="838200" y="520812"/>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22" name="Rectangle 21" descr="Color filled rectangle border">
            <a:extLst>
              <a:ext uri="{FF2B5EF4-FFF2-40B4-BE49-F238E27FC236}">
                <a16:creationId xmlns:a16="http://schemas.microsoft.com/office/drawing/2014/main" id="{2411B99B-3C27-A69A-3DCA-1CF333ECE494}"/>
              </a:ext>
            </a:extLst>
          </p:cNvPr>
          <p:cNvSpPr/>
          <p:nvPr/>
        </p:nvSpPr>
        <p:spPr>
          <a:xfrm>
            <a:off x="4300396" y="2430"/>
            <a:ext cx="7891604" cy="298201"/>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riangle 22">
            <a:extLst>
              <a:ext uri="{FF2B5EF4-FFF2-40B4-BE49-F238E27FC236}">
                <a16:creationId xmlns:a16="http://schemas.microsoft.com/office/drawing/2014/main" id="{511F5F7D-5D7B-7F6D-5F34-46BFA2BC13C4}"/>
              </a:ext>
            </a:extLst>
          </p:cNvPr>
          <p:cNvSpPr/>
          <p:nvPr/>
        </p:nvSpPr>
        <p:spPr>
          <a:xfrm rot="10800000">
            <a:off x="4009926" y="2430"/>
            <a:ext cx="580942" cy="298201"/>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1529668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46"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mailto:tstrandberg@mtpca.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s://dphhs.mt.gov/assets/2025Legislature/MedicaidExpansionWorkRequirements.pdf"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3639-8AB9-6530-92AF-E921E7C647BD}"/>
              </a:ext>
            </a:extLst>
          </p:cNvPr>
          <p:cNvSpPr>
            <a:spLocks noGrp="1"/>
          </p:cNvSpPr>
          <p:nvPr>
            <p:ph type="ctrTitle"/>
          </p:nvPr>
        </p:nvSpPr>
        <p:spPr>
          <a:xfrm>
            <a:off x="1524000" y="2147122"/>
            <a:ext cx="9144000" cy="2387600"/>
          </a:xfrm>
        </p:spPr>
        <p:txBody>
          <a:bodyPr>
            <a:normAutofit/>
          </a:bodyPr>
          <a:lstStyle/>
          <a:p>
            <a:r>
              <a:rPr lang="en-US" sz="4400" b="1" spc="562" dirty="0">
                <a:solidFill>
                  <a:srgbClr val="667487"/>
                </a:solidFill>
                <a:latin typeface="Nunito Sans Bold"/>
                <a:cs typeface="Nunito Sans Bold"/>
              </a:rPr>
              <a:t>MONTHLY WEBINAR</a:t>
            </a:r>
          </a:p>
        </p:txBody>
      </p:sp>
      <p:sp>
        <p:nvSpPr>
          <p:cNvPr id="3" name="Subtitle 2">
            <a:extLst>
              <a:ext uri="{FF2B5EF4-FFF2-40B4-BE49-F238E27FC236}">
                <a16:creationId xmlns:a16="http://schemas.microsoft.com/office/drawing/2014/main" id="{189957FB-7F1B-CD5E-EB0D-0BA04C7C5C8D}"/>
              </a:ext>
            </a:extLst>
          </p:cNvPr>
          <p:cNvSpPr>
            <a:spLocks noGrp="1"/>
          </p:cNvSpPr>
          <p:nvPr>
            <p:ph type="subTitle" idx="1"/>
          </p:nvPr>
        </p:nvSpPr>
        <p:spPr>
          <a:xfrm>
            <a:off x="1524000" y="4626797"/>
            <a:ext cx="9144000" cy="1655762"/>
          </a:xfrm>
        </p:spPr>
        <p:txBody>
          <a:bodyPr/>
          <a:lstStyle/>
          <a:p>
            <a:pPr>
              <a:spcBef>
                <a:spcPct val="0"/>
              </a:spcBef>
            </a:pPr>
            <a:r>
              <a:rPr lang="en-US" sz="2476" b="1" spc="562" dirty="0">
                <a:solidFill>
                  <a:srgbClr val="667487"/>
                </a:solidFill>
                <a:latin typeface="Nunito Sans Bold"/>
                <a:cs typeface="Nunito Sans Bold"/>
              </a:rPr>
              <a:t>February 2026</a:t>
            </a:r>
          </a:p>
          <a:p>
            <a:pPr>
              <a:spcBef>
                <a:spcPct val="0"/>
              </a:spcBef>
            </a:pPr>
            <a:endParaRPr lang="en-US" sz="2476" b="1" spc="562" dirty="0">
              <a:solidFill>
                <a:srgbClr val="667487"/>
              </a:solidFill>
              <a:latin typeface="Nunito Sans Bold"/>
              <a:cs typeface="Nunito Sans Bold"/>
            </a:endParaRPr>
          </a:p>
          <a:p>
            <a:pPr>
              <a:lnSpc>
                <a:spcPct val="150000"/>
              </a:lnSpc>
              <a:spcBef>
                <a:spcPct val="0"/>
              </a:spcBef>
            </a:pPr>
            <a:r>
              <a:rPr lang="en-US" sz="1400" b="1" spc="562" dirty="0">
                <a:solidFill>
                  <a:srgbClr val="667487"/>
                </a:solidFill>
                <a:latin typeface="Nunito Sans Bold"/>
                <a:cs typeface="Nunito Sans Bold"/>
              </a:rPr>
              <a:t>Tierney Queen-Stewart</a:t>
            </a:r>
          </a:p>
          <a:p>
            <a:pPr>
              <a:lnSpc>
                <a:spcPct val="150000"/>
              </a:lnSpc>
              <a:spcBef>
                <a:spcPct val="0"/>
              </a:spcBef>
            </a:pPr>
            <a:r>
              <a:rPr lang="en-US" sz="1400" b="1" spc="562" dirty="0">
                <a:solidFill>
                  <a:srgbClr val="667487"/>
                </a:solidFill>
                <a:latin typeface="Nunito Sans Bold"/>
                <a:cs typeface="Nunito Sans Bold"/>
              </a:rPr>
              <a:t>Director of Cover Montana</a:t>
            </a:r>
          </a:p>
        </p:txBody>
      </p:sp>
      <p:pic>
        <p:nvPicPr>
          <p:cNvPr id="8" name="Picture 7" descr="A black background with blue and grey letters&#10;&#10;AI-generated content may be incorrect.">
            <a:extLst>
              <a:ext uri="{FF2B5EF4-FFF2-40B4-BE49-F238E27FC236}">
                <a16:creationId xmlns:a16="http://schemas.microsoft.com/office/drawing/2014/main" id="{74C306BB-263D-8551-6046-64970646B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38" y="1176829"/>
            <a:ext cx="11939524" cy="2108747"/>
          </a:xfrm>
          <a:prstGeom prst="rect">
            <a:avLst/>
          </a:prstGeom>
        </p:spPr>
      </p:pic>
    </p:spTree>
    <p:extLst>
      <p:ext uri="{BB962C8B-B14F-4D97-AF65-F5344CB8AC3E}">
        <p14:creationId xmlns:p14="http://schemas.microsoft.com/office/powerpoint/2010/main" val="730696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AA26-BB50-44C9-C31A-A28A2EC2A2AA}"/>
              </a:ext>
            </a:extLst>
          </p:cNvPr>
          <p:cNvSpPr>
            <a:spLocks noGrp="1"/>
          </p:cNvSpPr>
          <p:nvPr>
            <p:ph type="title"/>
          </p:nvPr>
        </p:nvSpPr>
        <p:spPr/>
        <p:txBody>
          <a:bodyPr/>
          <a:lstStyle/>
          <a:p>
            <a:endParaRPr lang="en-US"/>
          </a:p>
        </p:txBody>
      </p:sp>
      <p:sp>
        <p:nvSpPr>
          <p:cNvPr id="3" name="Picture Placeholder 2">
            <a:extLst>
              <a:ext uri="{FF2B5EF4-FFF2-40B4-BE49-F238E27FC236}">
                <a16:creationId xmlns:a16="http://schemas.microsoft.com/office/drawing/2014/main" id="{C14DD3E6-B892-1902-AE0F-CEED08CC5C05}"/>
              </a:ext>
            </a:extLst>
          </p:cNvPr>
          <p:cNvSpPr>
            <a:spLocks noGrp="1"/>
          </p:cNvSpPr>
          <p:nvPr>
            <p:ph type="pic" idx="1"/>
          </p:nvPr>
        </p:nvSpPr>
        <p:spPr/>
        <p:txBody>
          <a:bodyPr/>
          <a:lstStyle/>
          <a:p>
            <a:endParaRPr lang="en-US"/>
          </a:p>
        </p:txBody>
      </p:sp>
      <p:sp>
        <p:nvSpPr>
          <p:cNvPr id="4" name="Text Placeholder 3">
            <a:extLst>
              <a:ext uri="{FF2B5EF4-FFF2-40B4-BE49-F238E27FC236}">
                <a16:creationId xmlns:a16="http://schemas.microsoft.com/office/drawing/2014/main" id="{F850FEDE-9FD7-C2B5-3DB6-3DCF0A528655}"/>
              </a:ext>
            </a:extLst>
          </p:cNvPr>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0EBD32B1-666E-B61B-FCB8-F745B95F2C5B}"/>
              </a:ext>
            </a:extLst>
          </p:cNvPr>
          <p:cNvPicPr>
            <a:picLocks noChangeAspect="1"/>
          </p:cNvPicPr>
          <p:nvPr/>
        </p:nvPicPr>
        <p:blipFill>
          <a:blip r:embed="rId2"/>
          <a:stretch>
            <a:fillRect/>
          </a:stretch>
        </p:blipFill>
        <p:spPr>
          <a:xfrm>
            <a:off x="127754" y="384366"/>
            <a:ext cx="11936491" cy="6363588"/>
          </a:xfrm>
          <a:prstGeom prst="rect">
            <a:avLst/>
          </a:prstGeom>
        </p:spPr>
      </p:pic>
    </p:spTree>
    <p:extLst>
      <p:ext uri="{BB962C8B-B14F-4D97-AF65-F5344CB8AC3E}">
        <p14:creationId xmlns:p14="http://schemas.microsoft.com/office/powerpoint/2010/main" val="2058336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7B922C-4E06-7FD7-5E49-AAD0E51669EA}"/>
              </a:ext>
            </a:extLst>
          </p:cNvPr>
          <p:cNvSpPr>
            <a:spLocks noGrp="1"/>
          </p:cNvSpPr>
          <p:nvPr>
            <p:ph type="title"/>
          </p:nvPr>
        </p:nvSpPr>
        <p:spPr>
          <a:xfrm>
            <a:off x="838200" y="520811"/>
            <a:ext cx="10515600" cy="1325563"/>
          </a:xfrm>
        </p:spPr>
        <p:txBody>
          <a:bodyPr anchor="ctr">
            <a:normAutofit/>
          </a:bodyPr>
          <a:lstStyle/>
          <a:p>
            <a:r>
              <a:rPr lang="en-US" sz="2400" b="1" spc="562" dirty="0">
                <a:solidFill>
                  <a:srgbClr val="667487"/>
                </a:solidFill>
                <a:latin typeface="Nunito Sans Bold"/>
              </a:rPr>
              <a:t>TAX SEASON REMINDERS FOR ASSISTERS &amp; CONSUMERS</a:t>
            </a:r>
          </a:p>
        </p:txBody>
      </p:sp>
      <p:graphicFrame>
        <p:nvGraphicFramePr>
          <p:cNvPr id="5" name="Content Placeholder 1">
            <a:extLst>
              <a:ext uri="{FF2B5EF4-FFF2-40B4-BE49-F238E27FC236}">
                <a16:creationId xmlns:a16="http://schemas.microsoft.com/office/drawing/2014/main" id="{61C88551-8BAC-59C1-329E-C547B3409FD0}"/>
              </a:ext>
            </a:extLst>
          </p:cNvPr>
          <p:cNvGraphicFramePr>
            <a:graphicFrameLocks noGrp="1"/>
          </p:cNvGraphicFramePr>
          <p:nvPr>
            <p:ph idx="1"/>
            <p:extLst>
              <p:ext uri="{D42A27DB-BD31-4B8C-83A1-F6EECF244321}">
                <p14:modId xmlns:p14="http://schemas.microsoft.com/office/powerpoint/2010/main" val="1804485354"/>
              </p:ext>
            </p:extLst>
          </p:nvPr>
        </p:nvGraphicFramePr>
        <p:xfrm>
          <a:off x="838200" y="194662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081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AF064-5CCE-3DB6-A70A-53C4F425234E}"/>
              </a:ext>
            </a:extLst>
          </p:cNvPr>
          <p:cNvSpPr>
            <a:spLocks noGrp="1"/>
          </p:cNvSpPr>
          <p:nvPr>
            <p:ph type="title"/>
          </p:nvPr>
        </p:nvSpPr>
        <p:spPr>
          <a:xfrm>
            <a:off x="667673" y="279401"/>
            <a:ext cx="10515600" cy="1325563"/>
          </a:xfrm>
        </p:spPr>
        <p:txBody>
          <a:bodyPr>
            <a:normAutofit/>
          </a:bodyPr>
          <a:lstStyle/>
          <a:p>
            <a:r>
              <a:rPr lang="en-US" sz="2473" b="1" spc="562" dirty="0">
                <a:solidFill>
                  <a:srgbClr val="667487"/>
                </a:solidFill>
                <a:latin typeface="Nunito Sans Bold"/>
                <a:sym typeface="Nunito Sans Bold"/>
              </a:rPr>
              <a:t>APTC RECONCILIATION</a:t>
            </a:r>
            <a:endParaRPr lang="en-US" sz="2473" dirty="0"/>
          </a:p>
        </p:txBody>
      </p:sp>
      <p:sp>
        <p:nvSpPr>
          <p:cNvPr id="19" name="TextBox 10">
            <a:extLst>
              <a:ext uri="{FF2B5EF4-FFF2-40B4-BE49-F238E27FC236}">
                <a16:creationId xmlns:a16="http://schemas.microsoft.com/office/drawing/2014/main" id="{C1640BAC-98BE-6133-6753-4C24634D14EA}"/>
              </a:ext>
            </a:extLst>
          </p:cNvPr>
          <p:cNvSpPr txBox="1"/>
          <p:nvPr/>
        </p:nvSpPr>
        <p:spPr>
          <a:xfrm>
            <a:off x="609601" y="1447800"/>
            <a:ext cx="10805855" cy="3726085"/>
          </a:xfrm>
          <a:prstGeom prst="rect">
            <a:avLst/>
          </a:prstGeom>
        </p:spPr>
        <p:txBody>
          <a:bodyPr wrap="square" lIns="0" tIns="0" rIns="0" bIns="0" rtlCol="0" anchor="t">
            <a:spAutoFit/>
          </a:bodyPr>
          <a:lstStyle/>
          <a:p>
            <a:pPr marL="403033" lvl="1" indent="-201517" defTabSz="609630">
              <a:lnSpc>
                <a:spcPct val="150000"/>
              </a:lnSpc>
              <a:buFont typeface="Arial"/>
              <a:buChar char="•"/>
            </a:pPr>
            <a:r>
              <a:rPr lang="en-US" sz="2133" dirty="0">
                <a:solidFill>
                  <a:srgbClr val="667487"/>
                </a:solidFill>
                <a:latin typeface="Nunito Sans"/>
                <a:ea typeface="Nunito Sans"/>
                <a:cs typeface="Nunito Sans"/>
                <a:sym typeface="Nunito Sans"/>
              </a:rPr>
              <a:t>Previous APTC eligibility and reconciliation rules are still in effect for 2025 – 400%+ and less than 100% of FPL</a:t>
            </a:r>
          </a:p>
          <a:p>
            <a:pPr marL="403033" lvl="1" indent="-201517" defTabSz="609630">
              <a:lnSpc>
                <a:spcPct val="150000"/>
              </a:lnSpc>
              <a:buFont typeface="Arial"/>
              <a:buChar char="•"/>
            </a:pPr>
            <a:r>
              <a:rPr lang="en-US" sz="2133" dirty="0">
                <a:solidFill>
                  <a:srgbClr val="667487"/>
                </a:solidFill>
                <a:latin typeface="Nunito Sans"/>
                <a:ea typeface="Nunito Sans"/>
                <a:cs typeface="Nunito Sans"/>
                <a:sym typeface="Nunito Sans"/>
              </a:rPr>
              <a:t>Generally, people filing Married Filing Separately will not be eligible for APTC</a:t>
            </a:r>
          </a:p>
          <a:p>
            <a:pPr marL="403033" lvl="1" indent="-201517" defTabSz="609630">
              <a:lnSpc>
                <a:spcPct val="150000"/>
              </a:lnSpc>
              <a:buFont typeface="Arial"/>
              <a:buChar char="•"/>
            </a:pPr>
            <a:r>
              <a:rPr lang="en-US" sz="2133" dirty="0">
                <a:solidFill>
                  <a:srgbClr val="667487"/>
                </a:solidFill>
                <a:latin typeface="Nunito Sans"/>
                <a:ea typeface="Nunito Sans"/>
                <a:cs typeface="Nunito Sans"/>
                <a:sym typeface="Nunito Sans"/>
              </a:rPr>
              <a:t>Household MAGI at time of filing used to determine if they received the correct amount of APTC for that year</a:t>
            </a:r>
          </a:p>
          <a:p>
            <a:pPr marL="403033" lvl="1" indent="-201517" defTabSz="609630">
              <a:lnSpc>
                <a:spcPct val="150000"/>
              </a:lnSpc>
              <a:buFont typeface="Arial"/>
              <a:buChar char="•"/>
            </a:pPr>
            <a:endParaRPr lang="en-US" sz="2133" dirty="0">
              <a:solidFill>
                <a:srgbClr val="667487"/>
              </a:solidFill>
              <a:latin typeface="Nunito Sans"/>
              <a:ea typeface="Nunito Sans"/>
              <a:cs typeface="Nunito Sans"/>
              <a:sym typeface="Nunito Sans"/>
            </a:endParaRPr>
          </a:p>
          <a:p>
            <a:pPr marL="403033" lvl="1" indent="-201517" defTabSz="609630">
              <a:lnSpc>
                <a:spcPct val="150000"/>
              </a:lnSpc>
              <a:buFont typeface="Arial"/>
              <a:buChar char="•"/>
            </a:pPr>
            <a:endParaRPr lang="en-US" sz="1866" dirty="0">
              <a:solidFill>
                <a:srgbClr val="667487"/>
              </a:solidFill>
              <a:latin typeface="Nunito Sans"/>
              <a:ea typeface="Nunito Sans"/>
              <a:cs typeface="Nunito Sans"/>
              <a:sym typeface="Nunito Sans"/>
            </a:endParaRPr>
          </a:p>
          <a:p>
            <a:pPr marL="403033" lvl="1" indent="-201517" defTabSz="609630">
              <a:lnSpc>
                <a:spcPts val="2799"/>
              </a:lnSpc>
              <a:buFont typeface="Arial"/>
              <a:buChar char="•"/>
            </a:pPr>
            <a:endParaRPr lang="en-US" sz="1866" dirty="0">
              <a:solidFill>
                <a:srgbClr val="667487"/>
              </a:solidFill>
              <a:latin typeface="Nunito Sans"/>
              <a:ea typeface="Nunito Sans"/>
              <a:cs typeface="Nunito Sans"/>
              <a:sym typeface="Nunito Sans"/>
            </a:endParaRPr>
          </a:p>
        </p:txBody>
      </p:sp>
      <p:sp>
        <p:nvSpPr>
          <p:cNvPr id="20" name="AutoShape 3">
            <a:extLst>
              <a:ext uri="{FF2B5EF4-FFF2-40B4-BE49-F238E27FC236}">
                <a16:creationId xmlns:a16="http://schemas.microsoft.com/office/drawing/2014/main" id="{1EE31702-2537-BF40-56C3-B437B9F322B2}"/>
              </a:ext>
            </a:extLst>
          </p:cNvPr>
          <p:cNvSpPr/>
          <p:nvPr/>
        </p:nvSpPr>
        <p:spPr>
          <a:xfrm flipV="1">
            <a:off x="0" y="1173841"/>
            <a:ext cx="12191993" cy="0"/>
          </a:xfrm>
          <a:prstGeom prst="line">
            <a:avLst/>
          </a:prstGeom>
          <a:ln w="9525" cap="flat">
            <a:solidFill>
              <a:srgbClr val="667487"/>
            </a:solidFill>
            <a:prstDash val="solid"/>
            <a:headEnd type="none" w="sm" len="sm"/>
            <a:tailEnd type="none" w="sm" len="sm"/>
          </a:ln>
        </p:spPr>
        <p:txBody>
          <a:bodyPr/>
          <a:lstStyle/>
          <a:p>
            <a:pPr defTabSz="609630"/>
            <a:endParaRPr lang="en-US" sz="1200">
              <a:solidFill>
                <a:srgbClr val="000000"/>
              </a:solidFill>
              <a:latin typeface="Corbel" panose="020B0503020204020204"/>
            </a:endParaRPr>
          </a:p>
        </p:txBody>
      </p:sp>
      <p:pic>
        <p:nvPicPr>
          <p:cNvPr id="4" name="Picture 3">
            <a:extLst>
              <a:ext uri="{FF2B5EF4-FFF2-40B4-BE49-F238E27FC236}">
                <a16:creationId xmlns:a16="http://schemas.microsoft.com/office/drawing/2014/main" id="{C91D15BF-83C8-33E0-500B-1D178316EF67}"/>
              </a:ext>
            </a:extLst>
          </p:cNvPr>
          <p:cNvPicPr>
            <a:picLocks noChangeAspect="1"/>
          </p:cNvPicPr>
          <p:nvPr/>
        </p:nvPicPr>
        <p:blipFill>
          <a:blip r:embed="rId2"/>
          <a:srcRect l="4931" r="4235" b="351"/>
          <a:stretch>
            <a:fillRect/>
          </a:stretch>
        </p:blipFill>
        <p:spPr>
          <a:xfrm>
            <a:off x="7351777" y="3511296"/>
            <a:ext cx="4526280" cy="2879357"/>
          </a:xfrm>
          <a:prstGeom prst="rect">
            <a:avLst/>
          </a:prstGeom>
        </p:spPr>
      </p:pic>
      <p:sp>
        <p:nvSpPr>
          <p:cNvPr id="5" name="Speech Bubble: Rectangle with Corners Rounded 4">
            <a:extLst>
              <a:ext uri="{FF2B5EF4-FFF2-40B4-BE49-F238E27FC236}">
                <a16:creationId xmlns:a16="http://schemas.microsoft.com/office/drawing/2014/main" id="{33F33E86-53F6-0547-E19C-4BB36C671305}"/>
              </a:ext>
            </a:extLst>
          </p:cNvPr>
          <p:cNvSpPr/>
          <p:nvPr/>
        </p:nvSpPr>
        <p:spPr>
          <a:xfrm>
            <a:off x="2030984" y="4474464"/>
            <a:ext cx="2895600" cy="1703630"/>
          </a:xfrm>
          <a:prstGeom prst="wedgeRoundRectCallout">
            <a:avLst>
              <a:gd name="adj1" fmla="val 85820"/>
              <a:gd name="adj2" fmla="val 48567"/>
              <a:gd name="adj3" fmla="val 16667"/>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867" dirty="0">
              <a:solidFill>
                <a:srgbClr val="FFFFFF"/>
              </a:solidFill>
              <a:latin typeface="Nunito Sans" pitchFamily="2" charset="0"/>
            </a:endParaRPr>
          </a:p>
          <a:p>
            <a:pPr algn="ctr" defTabSz="609630"/>
            <a:r>
              <a:rPr lang="en-US" sz="1867" dirty="0">
                <a:solidFill>
                  <a:srgbClr val="FFFFFF"/>
                </a:solidFill>
                <a:latin typeface="Nunito Sans" pitchFamily="2" charset="0"/>
              </a:rPr>
              <a:t>Assisters cannot give tax advice but can give information about how it impacts eligibility</a:t>
            </a:r>
          </a:p>
          <a:p>
            <a:pPr algn="ctr" defTabSz="609630"/>
            <a:endParaRPr lang="en-US" sz="1333" dirty="0">
              <a:solidFill>
                <a:srgbClr val="FFFFFF"/>
              </a:solidFill>
              <a:latin typeface="Nunito Sans" pitchFamily="2" charset="0"/>
            </a:endParaRPr>
          </a:p>
        </p:txBody>
      </p:sp>
    </p:spTree>
    <p:extLst>
      <p:ext uri="{BB962C8B-B14F-4D97-AF65-F5344CB8AC3E}">
        <p14:creationId xmlns:p14="http://schemas.microsoft.com/office/powerpoint/2010/main" val="1816619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64ADC-3891-CC6D-12D6-A8808F453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89921-2937-82D3-BF6F-CBA125347302}"/>
              </a:ext>
            </a:extLst>
          </p:cNvPr>
          <p:cNvSpPr>
            <a:spLocks noGrp="1"/>
          </p:cNvSpPr>
          <p:nvPr>
            <p:ph type="title"/>
          </p:nvPr>
        </p:nvSpPr>
        <p:spPr/>
        <p:txBody>
          <a:bodyPr>
            <a:normAutofit/>
          </a:bodyPr>
          <a:lstStyle/>
          <a:p>
            <a:r>
              <a:rPr lang="en-US" sz="2473" b="1" spc="562" dirty="0">
                <a:solidFill>
                  <a:srgbClr val="667487"/>
                </a:solidFill>
                <a:latin typeface="Nunito Sans Bold"/>
                <a:sym typeface="Nunito Sans Bold"/>
              </a:rPr>
              <a:t>APTC REPAYMENT</a:t>
            </a:r>
            <a:endParaRPr lang="en-US" sz="2473" dirty="0"/>
          </a:p>
        </p:txBody>
      </p:sp>
      <p:sp>
        <p:nvSpPr>
          <p:cNvPr id="9" name="Content Placeholder 8">
            <a:extLst>
              <a:ext uri="{FF2B5EF4-FFF2-40B4-BE49-F238E27FC236}">
                <a16:creationId xmlns:a16="http://schemas.microsoft.com/office/drawing/2014/main" id="{5B0729BE-C1B7-962C-C778-597F23D9D641}"/>
              </a:ext>
            </a:extLst>
          </p:cNvPr>
          <p:cNvSpPr>
            <a:spLocks noGrp="1"/>
          </p:cNvSpPr>
          <p:nvPr>
            <p:ph sz="half" idx="1"/>
          </p:nvPr>
        </p:nvSpPr>
        <p:spPr>
          <a:xfrm>
            <a:off x="723899" y="1569594"/>
            <a:ext cx="6093049" cy="4351338"/>
          </a:xfrm>
        </p:spPr>
        <p:txBody>
          <a:bodyPr>
            <a:normAutofit/>
          </a:bodyPr>
          <a:lstStyle/>
          <a:p>
            <a:pPr marL="403033" lvl="1" indent="-201517" defTabSz="609630">
              <a:lnSpc>
                <a:spcPct val="150000"/>
              </a:lnSpc>
              <a:buFont typeface="Arial"/>
              <a:buChar char="•"/>
            </a:pPr>
            <a:r>
              <a:rPr lang="en-US" sz="2000" dirty="0">
                <a:solidFill>
                  <a:srgbClr val="667487"/>
                </a:solidFill>
                <a:latin typeface="Nunito Sans"/>
                <a:ea typeface="Nunito Sans"/>
                <a:cs typeface="Nunito Sans"/>
                <a:sym typeface="Nunito Sans"/>
              </a:rPr>
              <a:t>Variance of APTC paid gets added or subtracted from refund at tax filing</a:t>
            </a:r>
          </a:p>
          <a:p>
            <a:pPr marL="403033" lvl="1" indent="-201517" defTabSz="609630">
              <a:lnSpc>
                <a:spcPct val="150000"/>
              </a:lnSpc>
              <a:buFont typeface="Arial"/>
              <a:buChar char="•"/>
            </a:pPr>
            <a:r>
              <a:rPr lang="en-US" sz="2000" dirty="0">
                <a:solidFill>
                  <a:srgbClr val="667487"/>
                </a:solidFill>
                <a:latin typeface="Nunito Sans"/>
                <a:ea typeface="Nunito Sans"/>
                <a:cs typeface="Nunito Sans"/>
                <a:sym typeface="Nunito Sans"/>
              </a:rPr>
              <a:t>APTC repayment caps in effect for tax year 2025 but removed for 2026 – next tax year consumers will owe back all excess APTC received that year</a:t>
            </a:r>
          </a:p>
          <a:p>
            <a:pPr marL="403033" lvl="1" indent="-201517" defTabSz="609630">
              <a:lnSpc>
                <a:spcPct val="150000"/>
              </a:lnSpc>
              <a:buFont typeface="Arial"/>
              <a:buChar char="•"/>
            </a:pPr>
            <a:r>
              <a:rPr lang="en-US" sz="2000" dirty="0">
                <a:solidFill>
                  <a:srgbClr val="667487"/>
                </a:solidFill>
                <a:latin typeface="Nunito Sans"/>
                <a:ea typeface="Nunito Sans"/>
                <a:cs typeface="Nunito Sans"/>
                <a:sym typeface="Nunito Sans"/>
              </a:rPr>
              <a:t>If people received CSRs throughout the year but were above income limits at tax filing there is not a repayment requirement</a:t>
            </a:r>
          </a:p>
        </p:txBody>
      </p:sp>
      <p:pic>
        <p:nvPicPr>
          <p:cNvPr id="12" name="Content Placeholder 11">
            <a:extLst>
              <a:ext uri="{FF2B5EF4-FFF2-40B4-BE49-F238E27FC236}">
                <a16:creationId xmlns:a16="http://schemas.microsoft.com/office/drawing/2014/main" id="{E085EAA4-0B73-4DD7-B03E-5F9D5306B461}"/>
              </a:ext>
            </a:extLst>
          </p:cNvPr>
          <p:cNvPicPr>
            <a:picLocks noGrp="1" noChangeAspect="1"/>
          </p:cNvPicPr>
          <p:nvPr>
            <p:ph sz="half" idx="2"/>
          </p:nvPr>
        </p:nvPicPr>
        <p:blipFill>
          <a:blip r:embed="rId2"/>
          <a:stretch>
            <a:fillRect/>
          </a:stretch>
        </p:blipFill>
        <p:spPr>
          <a:xfrm>
            <a:off x="6931248" y="1825626"/>
            <a:ext cx="5016910" cy="4351338"/>
          </a:xfrm>
          <a:prstGeom prst="rect">
            <a:avLst/>
          </a:prstGeom>
        </p:spPr>
      </p:pic>
      <p:sp>
        <p:nvSpPr>
          <p:cNvPr id="19" name="TextBox 10">
            <a:extLst>
              <a:ext uri="{FF2B5EF4-FFF2-40B4-BE49-F238E27FC236}">
                <a16:creationId xmlns:a16="http://schemas.microsoft.com/office/drawing/2014/main" id="{C7C62D09-2AC2-5719-9463-5DCC6F1E3E2E}"/>
              </a:ext>
            </a:extLst>
          </p:cNvPr>
          <p:cNvSpPr txBox="1"/>
          <p:nvPr/>
        </p:nvSpPr>
        <p:spPr>
          <a:xfrm>
            <a:off x="609601" y="1447800"/>
            <a:ext cx="10805855" cy="1264192"/>
          </a:xfrm>
          <a:prstGeom prst="rect">
            <a:avLst/>
          </a:prstGeom>
        </p:spPr>
        <p:txBody>
          <a:bodyPr wrap="square" lIns="0" tIns="0" rIns="0" bIns="0" rtlCol="0" anchor="t">
            <a:spAutoFit/>
          </a:bodyPr>
          <a:lstStyle/>
          <a:p>
            <a:pPr marL="403033" lvl="1" indent="-201517" defTabSz="609630">
              <a:lnSpc>
                <a:spcPct val="150000"/>
              </a:lnSpc>
              <a:buFont typeface="Arial"/>
              <a:buChar char="•"/>
            </a:pPr>
            <a:endParaRPr lang="en-US" sz="2133" dirty="0">
              <a:solidFill>
                <a:srgbClr val="667487"/>
              </a:solidFill>
              <a:latin typeface="Nunito Sans"/>
              <a:ea typeface="Nunito Sans"/>
              <a:cs typeface="Nunito Sans"/>
              <a:sym typeface="Nunito Sans"/>
            </a:endParaRPr>
          </a:p>
          <a:p>
            <a:pPr marL="403033" lvl="1" indent="-201517" defTabSz="609630">
              <a:lnSpc>
                <a:spcPct val="150000"/>
              </a:lnSpc>
              <a:buFont typeface="Arial"/>
              <a:buChar char="•"/>
            </a:pPr>
            <a:endParaRPr lang="en-US" sz="1866" dirty="0">
              <a:solidFill>
                <a:srgbClr val="667487"/>
              </a:solidFill>
              <a:latin typeface="Nunito Sans"/>
              <a:ea typeface="Nunito Sans"/>
              <a:cs typeface="Nunito Sans"/>
              <a:sym typeface="Nunito Sans"/>
            </a:endParaRPr>
          </a:p>
          <a:p>
            <a:pPr marL="403033" lvl="1" indent="-201517" defTabSz="609630">
              <a:lnSpc>
                <a:spcPts val="2799"/>
              </a:lnSpc>
              <a:buFont typeface="Arial"/>
              <a:buChar char="•"/>
            </a:pPr>
            <a:endParaRPr lang="en-US" sz="1866" dirty="0">
              <a:solidFill>
                <a:srgbClr val="667487"/>
              </a:solidFill>
              <a:latin typeface="Nunito Sans"/>
              <a:ea typeface="Nunito Sans"/>
              <a:cs typeface="Nunito Sans"/>
              <a:sym typeface="Nunito Sans"/>
            </a:endParaRPr>
          </a:p>
        </p:txBody>
      </p:sp>
      <p:sp>
        <p:nvSpPr>
          <p:cNvPr id="20" name="AutoShape 3">
            <a:extLst>
              <a:ext uri="{FF2B5EF4-FFF2-40B4-BE49-F238E27FC236}">
                <a16:creationId xmlns:a16="http://schemas.microsoft.com/office/drawing/2014/main" id="{77D795D8-C68B-BF02-DFA8-C85E28060FFA}"/>
              </a:ext>
            </a:extLst>
          </p:cNvPr>
          <p:cNvSpPr/>
          <p:nvPr/>
        </p:nvSpPr>
        <p:spPr>
          <a:xfrm flipV="1">
            <a:off x="0" y="1173841"/>
            <a:ext cx="12191993" cy="0"/>
          </a:xfrm>
          <a:prstGeom prst="line">
            <a:avLst/>
          </a:prstGeom>
          <a:ln w="9525" cap="flat">
            <a:solidFill>
              <a:srgbClr val="667487"/>
            </a:solidFill>
            <a:prstDash val="solid"/>
            <a:headEnd type="none" w="sm" len="sm"/>
            <a:tailEnd type="none" w="sm" len="sm"/>
          </a:ln>
        </p:spPr>
        <p:txBody>
          <a:bodyPr/>
          <a:lstStyle/>
          <a:p>
            <a:pPr defTabSz="609630"/>
            <a:endParaRPr lang="en-US" sz="1200">
              <a:solidFill>
                <a:srgbClr val="000000"/>
              </a:solidFill>
              <a:latin typeface="Corbel" panose="020B0503020204020204"/>
            </a:endParaRPr>
          </a:p>
        </p:txBody>
      </p:sp>
      <p:pic>
        <p:nvPicPr>
          <p:cNvPr id="14" name="Picture 13">
            <a:extLst>
              <a:ext uri="{FF2B5EF4-FFF2-40B4-BE49-F238E27FC236}">
                <a16:creationId xmlns:a16="http://schemas.microsoft.com/office/drawing/2014/main" id="{48586238-F2C5-0F60-07F3-82A2943E4A84}"/>
              </a:ext>
            </a:extLst>
          </p:cNvPr>
          <p:cNvPicPr>
            <a:picLocks noChangeAspect="1"/>
          </p:cNvPicPr>
          <p:nvPr/>
        </p:nvPicPr>
        <p:blipFill>
          <a:blip r:embed="rId3"/>
          <a:stretch>
            <a:fillRect/>
          </a:stretch>
        </p:blipFill>
        <p:spPr>
          <a:xfrm>
            <a:off x="7539200" y="365126"/>
            <a:ext cx="3801005" cy="1505160"/>
          </a:xfrm>
          <a:prstGeom prst="rect">
            <a:avLst/>
          </a:prstGeom>
        </p:spPr>
      </p:pic>
    </p:spTree>
    <p:extLst>
      <p:ext uri="{BB962C8B-B14F-4D97-AF65-F5344CB8AC3E}">
        <p14:creationId xmlns:p14="http://schemas.microsoft.com/office/powerpoint/2010/main" val="4098342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71247" y="635000"/>
            <a:ext cx="10820400" cy="431913"/>
          </a:xfrm>
          <a:prstGeom prst="rect">
            <a:avLst/>
          </a:prstGeom>
        </p:spPr>
        <p:txBody>
          <a:bodyPr lIns="0" tIns="0" rIns="0" bIns="0" rtlCol="0" anchor="t">
            <a:spAutoFit/>
          </a:bodyPr>
          <a:lstStyle/>
          <a:p>
            <a:pPr defTabSz="609630">
              <a:lnSpc>
                <a:spcPts val="3467"/>
              </a:lnSpc>
              <a:spcBef>
                <a:spcPct val="0"/>
              </a:spcBef>
            </a:pPr>
            <a:r>
              <a:rPr lang="en-US" sz="2476" b="1" spc="562" dirty="0">
                <a:solidFill>
                  <a:srgbClr val="667487"/>
                </a:solidFill>
                <a:latin typeface="Nunito Sans Bold"/>
                <a:ea typeface="Nunito Sans Bold"/>
                <a:cs typeface="Nunito Sans Bold"/>
                <a:sym typeface="Nunito Sans Bold"/>
              </a:rPr>
              <a:t>TAX FAQs</a:t>
            </a:r>
          </a:p>
        </p:txBody>
      </p:sp>
      <p:sp>
        <p:nvSpPr>
          <p:cNvPr id="3" name="AutoShape 3"/>
          <p:cNvSpPr/>
          <p:nvPr/>
        </p:nvSpPr>
        <p:spPr>
          <a:xfrm flipV="1">
            <a:off x="0" y="1173841"/>
            <a:ext cx="12191993" cy="0"/>
          </a:xfrm>
          <a:prstGeom prst="line">
            <a:avLst/>
          </a:prstGeom>
          <a:ln w="9525" cap="flat">
            <a:solidFill>
              <a:srgbClr val="667487"/>
            </a:solidFill>
            <a:prstDash val="solid"/>
            <a:headEnd type="none" w="sm" len="sm"/>
            <a:tailEnd type="none" w="sm" len="sm"/>
          </a:ln>
        </p:spPr>
        <p:txBody>
          <a:bodyPr/>
          <a:lstStyle/>
          <a:p>
            <a:pPr defTabSz="609630"/>
            <a:endParaRPr lang="en-US" sz="1200">
              <a:solidFill>
                <a:srgbClr val="000000"/>
              </a:solidFill>
              <a:latin typeface="Corbel" panose="020B0503020204020204"/>
            </a:endParaRPr>
          </a:p>
        </p:txBody>
      </p:sp>
      <p:sp>
        <p:nvSpPr>
          <p:cNvPr id="10" name="TextBox 10"/>
          <p:cNvSpPr txBox="1"/>
          <p:nvPr/>
        </p:nvSpPr>
        <p:spPr>
          <a:xfrm>
            <a:off x="685792" y="1491060"/>
            <a:ext cx="5779015" cy="5839932"/>
          </a:xfrm>
          <a:prstGeom prst="rect">
            <a:avLst/>
          </a:prstGeom>
        </p:spPr>
        <p:txBody>
          <a:bodyPr wrap="square" lIns="0" tIns="0" rIns="0" bIns="0" rtlCol="0" anchor="t">
            <a:spAutoFit/>
          </a:bodyPr>
          <a:lstStyle/>
          <a:p>
            <a:pPr marL="403033" lvl="1" indent="-201517" defTabSz="609630">
              <a:lnSpc>
                <a:spcPct val="150000"/>
              </a:lnSpc>
              <a:buFont typeface="Arial"/>
              <a:buChar char="•"/>
            </a:pPr>
            <a:r>
              <a:rPr lang="en-US" sz="2000" dirty="0">
                <a:solidFill>
                  <a:srgbClr val="667487"/>
                </a:solidFill>
                <a:latin typeface="Nunito Sans"/>
                <a:ea typeface="Nunito Sans"/>
                <a:cs typeface="Nunito Sans"/>
                <a:sym typeface="Nunito Sans"/>
              </a:rPr>
              <a:t>Consumers whose martial status changed during a tax year use the status on the last day of the tax year</a:t>
            </a:r>
          </a:p>
          <a:p>
            <a:pPr marL="403033" lvl="1" indent="-201517" defTabSz="609630">
              <a:lnSpc>
                <a:spcPct val="150000"/>
              </a:lnSpc>
              <a:buFont typeface="Arial"/>
              <a:buChar char="•"/>
            </a:pPr>
            <a:r>
              <a:rPr lang="en-US" sz="2000" dirty="0">
                <a:solidFill>
                  <a:srgbClr val="667487"/>
                </a:solidFill>
                <a:latin typeface="Nunito Sans"/>
                <a:ea typeface="Nunito Sans"/>
                <a:cs typeface="Nunito Sans"/>
                <a:sym typeface="Nunito Sans"/>
              </a:rPr>
              <a:t>Closely consult tax rules for people with spouses or tax household members outside the United States </a:t>
            </a:r>
          </a:p>
          <a:p>
            <a:pPr marL="403033" lvl="1" indent="-201517" defTabSz="609630">
              <a:lnSpc>
                <a:spcPct val="150000"/>
              </a:lnSpc>
              <a:buFont typeface="Arial"/>
              <a:buChar char="•"/>
            </a:pPr>
            <a:r>
              <a:rPr lang="en-US" sz="2000" dirty="0">
                <a:solidFill>
                  <a:srgbClr val="667487"/>
                </a:solidFill>
                <a:latin typeface="Nunito Sans"/>
                <a:ea typeface="Nunito Sans"/>
                <a:cs typeface="Nunito Sans"/>
                <a:sym typeface="Nunito Sans"/>
              </a:rPr>
              <a:t>Households who received APTC and were enrolled in Medicaid during the same months are generally protected from repayment</a:t>
            </a:r>
          </a:p>
          <a:p>
            <a:pPr marL="403033" lvl="1" indent="-201517" defTabSz="609630">
              <a:lnSpc>
                <a:spcPct val="150000"/>
              </a:lnSpc>
              <a:buFont typeface="Arial"/>
              <a:buChar char="•"/>
            </a:pPr>
            <a:endParaRPr lang="en-US" sz="2133" dirty="0">
              <a:solidFill>
                <a:srgbClr val="667487"/>
              </a:solidFill>
              <a:latin typeface="Nunito Sans"/>
              <a:ea typeface="Nunito Sans"/>
              <a:cs typeface="Nunito Sans"/>
              <a:sym typeface="Nunito Sans"/>
            </a:endParaRPr>
          </a:p>
          <a:p>
            <a:pPr marL="403033" lvl="1" indent="-201517" defTabSz="609630">
              <a:lnSpc>
                <a:spcPct val="150000"/>
              </a:lnSpc>
              <a:buFont typeface="Arial"/>
              <a:buChar char="•"/>
            </a:pPr>
            <a:endParaRPr lang="en-US" sz="2133" dirty="0">
              <a:solidFill>
                <a:srgbClr val="667487"/>
              </a:solidFill>
              <a:latin typeface="Nunito Sans"/>
              <a:ea typeface="Nunito Sans"/>
              <a:cs typeface="Nunito Sans"/>
              <a:sym typeface="Nunito Sans"/>
            </a:endParaRPr>
          </a:p>
          <a:p>
            <a:pPr marL="403033" lvl="1" indent="-201517" defTabSz="609630">
              <a:lnSpc>
                <a:spcPts val="2799"/>
              </a:lnSpc>
              <a:buFont typeface="Arial"/>
              <a:buChar char="•"/>
            </a:pPr>
            <a:endParaRPr lang="en-US" sz="1866" dirty="0">
              <a:solidFill>
                <a:srgbClr val="667487"/>
              </a:solidFill>
              <a:latin typeface="Nunito Sans"/>
              <a:ea typeface="Nunito Sans"/>
              <a:cs typeface="Nunito Sans"/>
              <a:sym typeface="Nunito Sans"/>
            </a:endParaRPr>
          </a:p>
          <a:p>
            <a:pPr marL="403033" lvl="1" indent="-201517" defTabSz="609630">
              <a:lnSpc>
                <a:spcPts val="2799"/>
              </a:lnSpc>
              <a:buFont typeface="Arial"/>
              <a:buChar char="•"/>
            </a:pPr>
            <a:endParaRPr lang="en-US" sz="1866" dirty="0">
              <a:solidFill>
                <a:srgbClr val="667487"/>
              </a:solidFill>
              <a:latin typeface="Nunito Sans"/>
              <a:ea typeface="Nunito Sans"/>
              <a:cs typeface="Nunito Sans"/>
              <a:sym typeface="Nunito Sans"/>
            </a:endParaRPr>
          </a:p>
        </p:txBody>
      </p:sp>
      <p:pic>
        <p:nvPicPr>
          <p:cNvPr id="6" name="Picture 5">
            <a:extLst>
              <a:ext uri="{FF2B5EF4-FFF2-40B4-BE49-F238E27FC236}">
                <a16:creationId xmlns:a16="http://schemas.microsoft.com/office/drawing/2014/main" id="{598BC490-43C4-C0AF-1D0B-BA5ADC0A4E23}"/>
              </a:ext>
            </a:extLst>
          </p:cNvPr>
          <p:cNvPicPr>
            <a:picLocks noChangeAspect="1"/>
          </p:cNvPicPr>
          <p:nvPr/>
        </p:nvPicPr>
        <p:blipFill>
          <a:blip r:embed="rId2"/>
          <a:stretch>
            <a:fillRect/>
          </a:stretch>
        </p:blipFill>
        <p:spPr>
          <a:xfrm>
            <a:off x="6464807" y="2150131"/>
            <a:ext cx="5626103" cy="273276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E2A5AAE-96BA-0DFA-B87F-4D64E146FE85}"/>
              </a:ext>
            </a:extLst>
          </p:cNvPr>
          <p:cNvSpPr>
            <a:spLocks noGrp="1"/>
          </p:cNvSpPr>
          <p:nvPr>
            <p:ph idx="1"/>
          </p:nvPr>
        </p:nvSpPr>
        <p:spPr/>
        <p:txBody>
          <a:bodyPr/>
          <a:lstStyle/>
          <a:p>
            <a:r>
              <a:rPr lang="en-US" sz="2400" dirty="0"/>
              <a:t>VITA – up to $69,000 MAGI</a:t>
            </a:r>
          </a:p>
          <a:p>
            <a:endParaRPr lang="en-US" sz="2000" dirty="0"/>
          </a:p>
          <a:p>
            <a:pPr marL="457200" lvl="1" indent="0">
              <a:buNone/>
            </a:pPr>
            <a:endParaRPr lang="en-US" sz="2000" dirty="0"/>
          </a:p>
          <a:p>
            <a:endParaRPr lang="en-US" sz="2400" dirty="0"/>
          </a:p>
          <a:p>
            <a:r>
              <a:rPr lang="en-US" sz="2400" dirty="0"/>
              <a:t>Assister information</a:t>
            </a:r>
            <a:endParaRPr lang="en-US" sz="2000" dirty="0"/>
          </a:p>
          <a:p>
            <a:pPr lvl="1"/>
            <a:r>
              <a:rPr lang="en-US" sz="2000" dirty="0"/>
              <a:t>Beyond the Basics</a:t>
            </a:r>
          </a:p>
          <a:p>
            <a:pPr lvl="1"/>
            <a:r>
              <a:rPr lang="en-US" sz="2000" dirty="0"/>
              <a:t>Updated IRS FAQ</a:t>
            </a:r>
          </a:p>
          <a:p>
            <a:pPr lvl="1"/>
            <a:endParaRPr lang="en-US" sz="2000" dirty="0"/>
          </a:p>
          <a:p>
            <a:r>
              <a:rPr lang="en-US" sz="2400" dirty="0"/>
              <a:t>Information for clients/patients</a:t>
            </a:r>
            <a:endParaRPr lang="en-US" sz="2000" dirty="0"/>
          </a:p>
          <a:p>
            <a:endParaRPr lang="en-US" dirty="0"/>
          </a:p>
        </p:txBody>
      </p:sp>
      <p:sp>
        <p:nvSpPr>
          <p:cNvPr id="3" name="Title 2">
            <a:extLst>
              <a:ext uri="{FF2B5EF4-FFF2-40B4-BE49-F238E27FC236}">
                <a16:creationId xmlns:a16="http://schemas.microsoft.com/office/drawing/2014/main" id="{5F9DF4D1-4973-1DFF-B814-EB53B8AC6004}"/>
              </a:ext>
            </a:extLst>
          </p:cNvPr>
          <p:cNvSpPr>
            <a:spLocks noGrp="1"/>
          </p:cNvSpPr>
          <p:nvPr>
            <p:ph type="title"/>
          </p:nvPr>
        </p:nvSpPr>
        <p:spPr>
          <a:xfrm>
            <a:off x="838200" y="706954"/>
            <a:ext cx="10515600" cy="1325563"/>
          </a:xfrm>
        </p:spPr>
        <p:txBody>
          <a:bodyPr/>
          <a:lstStyle/>
          <a:p>
            <a:r>
              <a:rPr lang="en-US" sz="2476" b="1" spc="562" dirty="0">
                <a:solidFill>
                  <a:srgbClr val="667487"/>
                </a:solidFill>
                <a:latin typeface="Nunito Sans Bold"/>
              </a:rPr>
              <a:t>TAX HELP &amp; RESOURCES</a:t>
            </a:r>
          </a:p>
        </p:txBody>
      </p:sp>
      <p:pic>
        <p:nvPicPr>
          <p:cNvPr id="4" name="Picture 3">
            <a:extLst>
              <a:ext uri="{FF2B5EF4-FFF2-40B4-BE49-F238E27FC236}">
                <a16:creationId xmlns:a16="http://schemas.microsoft.com/office/drawing/2014/main" id="{B3149560-F505-07FD-0781-2DAD2C9EC4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91777" y="420746"/>
            <a:ext cx="2880064" cy="3701543"/>
          </a:xfrm>
          <a:prstGeom prst="rect">
            <a:avLst/>
          </a:prstGeom>
        </p:spPr>
      </p:pic>
      <p:pic>
        <p:nvPicPr>
          <p:cNvPr id="7" name="Picture 6">
            <a:extLst>
              <a:ext uri="{FF2B5EF4-FFF2-40B4-BE49-F238E27FC236}">
                <a16:creationId xmlns:a16="http://schemas.microsoft.com/office/drawing/2014/main" id="{486CEEAE-BCA6-130A-BF3B-82C19B7BCCD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84464" y="4968954"/>
            <a:ext cx="3739865" cy="1329004"/>
          </a:xfrm>
          <a:prstGeom prst="rect">
            <a:avLst/>
          </a:prstGeom>
        </p:spPr>
      </p:pic>
      <p:cxnSp>
        <p:nvCxnSpPr>
          <p:cNvPr id="9" name="Straight Arrow Connector 8">
            <a:extLst>
              <a:ext uri="{FF2B5EF4-FFF2-40B4-BE49-F238E27FC236}">
                <a16:creationId xmlns:a16="http://schemas.microsoft.com/office/drawing/2014/main" id="{AF780E6B-8B17-D453-C59A-AC410ED4887A}"/>
              </a:ext>
            </a:extLst>
          </p:cNvPr>
          <p:cNvCxnSpPr>
            <a:cxnSpLocks/>
          </p:cNvCxnSpPr>
          <p:nvPr/>
        </p:nvCxnSpPr>
        <p:spPr>
          <a:xfrm flipV="1">
            <a:off x="5808372" y="4031087"/>
            <a:ext cx="927279" cy="1045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C11FFFB-7262-ADB9-CC02-F05FB64E0EEB}"/>
              </a:ext>
            </a:extLst>
          </p:cNvPr>
          <p:cNvCxnSpPr>
            <a:cxnSpLocks/>
          </p:cNvCxnSpPr>
          <p:nvPr/>
        </p:nvCxnSpPr>
        <p:spPr>
          <a:xfrm>
            <a:off x="6014434" y="5209504"/>
            <a:ext cx="2627290" cy="115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BC14094-344A-6353-EE7C-7D0248A7DF47}"/>
              </a:ext>
            </a:extLst>
          </p:cNvPr>
          <p:cNvPicPr>
            <a:picLocks noChangeAspect="1"/>
          </p:cNvPicPr>
          <p:nvPr/>
        </p:nvPicPr>
        <p:blipFill>
          <a:blip r:embed="rId5"/>
          <a:stretch>
            <a:fillRect/>
          </a:stretch>
        </p:blipFill>
        <p:spPr>
          <a:xfrm>
            <a:off x="980162" y="2368296"/>
            <a:ext cx="4942832" cy="903887"/>
          </a:xfrm>
          <a:prstGeom prst="rect">
            <a:avLst/>
          </a:prstGeom>
        </p:spPr>
      </p:pic>
      <p:pic>
        <p:nvPicPr>
          <p:cNvPr id="8" name="Picture 7">
            <a:extLst>
              <a:ext uri="{FF2B5EF4-FFF2-40B4-BE49-F238E27FC236}">
                <a16:creationId xmlns:a16="http://schemas.microsoft.com/office/drawing/2014/main" id="{2B9AB97E-7A0F-FC70-D6E6-759579AB0E36}"/>
              </a:ext>
            </a:extLst>
          </p:cNvPr>
          <p:cNvPicPr>
            <a:picLocks noChangeAspect="1"/>
          </p:cNvPicPr>
          <p:nvPr/>
        </p:nvPicPr>
        <p:blipFill>
          <a:blip r:embed="rId6"/>
          <a:stretch>
            <a:fillRect/>
          </a:stretch>
        </p:blipFill>
        <p:spPr>
          <a:xfrm>
            <a:off x="8675425" y="2645325"/>
            <a:ext cx="3348904" cy="2180159"/>
          </a:xfrm>
          <a:prstGeom prst="rect">
            <a:avLst/>
          </a:prstGeom>
        </p:spPr>
      </p:pic>
      <p:cxnSp>
        <p:nvCxnSpPr>
          <p:cNvPr id="11" name="Straight Arrow Connector 10">
            <a:extLst>
              <a:ext uri="{FF2B5EF4-FFF2-40B4-BE49-F238E27FC236}">
                <a16:creationId xmlns:a16="http://schemas.microsoft.com/office/drawing/2014/main" id="{3597FCE6-086D-D8DC-A2A6-80671D5A8E17}"/>
              </a:ext>
            </a:extLst>
          </p:cNvPr>
          <p:cNvCxnSpPr>
            <a:cxnSpLocks/>
          </p:cNvCxnSpPr>
          <p:nvPr/>
        </p:nvCxnSpPr>
        <p:spPr>
          <a:xfrm>
            <a:off x="3824198" y="4483493"/>
            <a:ext cx="4460266" cy="67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420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06958E-63F4-2717-C431-36F9B9E42BE2}"/>
              </a:ext>
            </a:extLst>
          </p:cNvPr>
          <p:cNvSpPr>
            <a:spLocks noGrp="1"/>
          </p:cNvSpPr>
          <p:nvPr>
            <p:ph type="title"/>
          </p:nvPr>
        </p:nvSpPr>
        <p:spPr>
          <a:xfrm>
            <a:off x="838200" y="365125"/>
            <a:ext cx="10515600" cy="1325563"/>
          </a:xfrm>
        </p:spPr>
        <p:txBody>
          <a:bodyPr anchor="ctr">
            <a:normAutofit/>
          </a:bodyPr>
          <a:lstStyle/>
          <a:p>
            <a:r>
              <a:rPr lang="en-US" sz="2476" b="1" spc="562" dirty="0">
                <a:solidFill>
                  <a:srgbClr val="667487"/>
                </a:solidFill>
                <a:latin typeface="Nunito Sans Bold"/>
              </a:rPr>
              <a:t>UPCOMING TRAININGS</a:t>
            </a:r>
          </a:p>
        </p:txBody>
      </p:sp>
      <p:sp>
        <p:nvSpPr>
          <p:cNvPr id="7" name="Content Placeholder 2">
            <a:extLst>
              <a:ext uri="{FF2B5EF4-FFF2-40B4-BE49-F238E27FC236}">
                <a16:creationId xmlns:a16="http://schemas.microsoft.com/office/drawing/2014/main" id="{5C1158B7-DA1A-1D65-BED4-AC3F75C6424A}"/>
              </a:ext>
            </a:extLst>
          </p:cNvPr>
          <p:cNvSpPr>
            <a:spLocks noGrp="1"/>
          </p:cNvSpPr>
          <p:nvPr>
            <p:ph sz="half" idx="1"/>
          </p:nvPr>
        </p:nvSpPr>
        <p:spPr>
          <a:xfrm>
            <a:off x="838200" y="1825625"/>
            <a:ext cx="10408920" cy="4351338"/>
          </a:xfrm>
        </p:spPr>
        <p:txBody>
          <a:bodyPr>
            <a:normAutofit/>
          </a:bodyPr>
          <a:lstStyle/>
          <a:p>
            <a:pPr marL="0" indent="0">
              <a:buNone/>
            </a:pPr>
            <a:r>
              <a:rPr lang="en-US" sz="2400" dirty="0"/>
              <a:t>Cover Montana Monthly Webinar – March 19</a:t>
            </a:r>
            <a:r>
              <a:rPr lang="en-US" sz="2400" baseline="30000" dirty="0"/>
              <a:t>th</a:t>
            </a:r>
            <a:r>
              <a:rPr lang="en-US" sz="2400" dirty="0"/>
              <a:t> @ 11:00 AM</a:t>
            </a:r>
          </a:p>
          <a:p>
            <a:pPr marL="0" indent="0">
              <a:buNone/>
            </a:pPr>
            <a:endParaRPr lang="en-US" sz="2400" dirty="0"/>
          </a:p>
          <a:p>
            <a:pPr marL="0" indent="0">
              <a:buNone/>
            </a:pPr>
            <a:r>
              <a:rPr lang="en-US" sz="2400" b="1" dirty="0"/>
              <a:t>Medicaid Changes – Updates and Brainstorm</a:t>
            </a:r>
          </a:p>
          <a:p>
            <a:r>
              <a:rPr lang="en-US" sz="2000" dirty="0"/>
              <a:t>Medicaid Assister Portal</a:t>
            </a:r>
          </a:p>
          <a:p>
            <a:r>
              <a:rPr lang="en-US" sz="2000" dirty="0"/>
              <a:t>DPHHS HR1 Medicaid Changes</a:t>
            </a:r>
          </a:p>
          <a:p>
            <a:r>
              <a:rPr lang="en-US" sz="2000" dirty="0"/>
              <a:t>Work Requirement Implementation</a:t>
            </a:r>
          </a:p>
          <a:p>
            <a:endParaRPr lang="en-US" sz="2000" dirty="0"/>
          </a:p>
          <a:p>
            <a:pPr marL="0" indent="0">
              <a:buNone/>
            </a:pPr>
            <a:r>
              <a:rPr lang="en-US" sz="2000" dirty="0"/>
              <a:t>Information sharing and input from you about what you need to help patients and clients through these changes! </a:t>
            </a:r>
          </a:p>
          <a:p>
            <a:pPr marL="0" indent="0">
              <a:buNone/>
            </a:pPr>
            <a:endParaRPr lang="en-US" sz="2000" dirty="0"/>
          </a:p>
          <a:p>
            <a:endParaRPr lang="en-US" sz="2400" dirty="0"/>
          </a:p>
        </p:txBody>
      </p:sp>
    </p:spTree>
    <p:extLst>
      <p:ext uri="{BB962C8B-B14F-4D97-AF65-F5344CB8AC3E}">
        <p14:creationId xmlns:p14="http://schemas.microsoft.com/office/powerpoint/2010/main" val="2241183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BB864-05CE-9B71-E60B-DD3686448CBA}"/>
              </a:ext>
            </a:extLst>
          </p:cNvPr>
          <p:cNvSpPr>
            <a:spLocks noGrp="1"/>
          </p:cNvSpPr>
          <p:nvPr>
            <p:ph type="title"/>
          </p:nvPr>
        </p:nvSpPr>
        <p:spPr>
          <a:xfrm>
            <a:off x="844550" y="2002631"/>
            <a:ext cx="10515600" cy="2852737"/>
          </a:xfrm>
        </p:spPr>
        <p:txBody>
          <a:bodyPr>
            <a:noAutofit/>
          </a:bodyPr>
          <a:lstStyle/>
          <a:p>
            <a:br>
              <a:rPr lang="en-US" sz="8800" dirty="0"/>
            </a:br>
            <a:br>
              <a:rPr lang="en-US" sz="8800" dirty="0"/>
            </a:br>
            <a:r>
              <a:rPr lang="en-US" sz="8800" dirty="0"/>
              <a:t>Questions?</a:t>
            </a:r>
            <a:br>
              <a:rPr lang="en-US" sz="8800" dirty="0"/>
            </a:br>
            <a:endParaRPr lang="en-US" sz="8800" dirty="0"/>
          </a:p>
        </p:txBody>
      </p:sp>
      <p:sp>
        <p:nvSpPr>
          <p:cNvPr id="3" name="Text Placeholder 2">
            <a:extLst>
              <a:ext uri="{FF2B5EF4-FFF2-40B4-BE49-F238E27FC236}">
                <a16:creationId xmlns:a16="http://schemas.microsoft.com/office/drawing/2014/main" id="{ADBB7085-AE43-6F3E-A6A0-D25C7E7A39C8}"/>
              </a:ext>
            </a:extLst>
          </p:cNvPr>
          <p:cNvSpPr>
            <a:spLocks noGrp="1"/>
          </p:cNvSpPr>
          <p:nvPr>
            <p:ph type="body" idx="1"/>
          </p:nvPr>
        </p:nvSpPr>
        <p:spPr/>
        <p:txBody>
          <a:bodyPr/>
          <a:lstStyle/>
          <a:p>
            <a:pPr algn="ctr"/>
            <a:r>
              <a:rPr lang="en-US" dirty="0"/>
              <a:t>Tierney Queen-Stewart, Director of Cover Montana</a:t>
            </a:r>
          </a:p>
          <a:p>
            <a:pPr algn="ctr"/>
            <a:r>
              <a:rPr lang="en-US" dirty="0">
                <a:hlinkClick r:id="rId2"/>
              </a:rPr>
              <a:t>tstrandberg@mtpca.org</a:t>
            </a:r>
            <a:endParaRPr lang="en-US" dirty="0"/>
          </a:p>
          <a:p>
            <a:pPr algn="ctr"/>
            <a:r>
              <a:rPr lang="en-US" dirty="0"/>
              <a:t>406-595-2725</a:t>
            </a:r>
          </a:p>
        </p:txBody>
      </p:sp>
    </p:spTree>
    <p:extLst>
      <p:ext uri="{BB962C8B-B14F-4D97-AF65-F5344CB8AC3E}">
        <p14:creationId xmlns:p14="http://schemas.microsoft.com/office/powerpoint/2010/main" val="3940336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A52894-157A-F027-4A8F-4CCFA152962B}"/>
              </a:ext>
            </a:extLst>
          </p:cNvPr>
          <p:cNvPicPr>
            <a:picLocks noChangeAspect="1"/>
          </p:cNvPicPr>
          <p:nvPr/>
        </p:nvPicPr>
        <p:blipFill>
          <a:blip r:embed="rId3"/>
          <a:stretch>
            <a:fillRect/>
          </a:stretch>
        </p:blipFill>
        <p:spPr>
          <a:xfrm>
            <a:off x="3652318" y="1846374"/>
            <a:ext cx="7701482" cy="4351338"/>
          </a:xfrm>
          <a:prstGeom prst="rect">
            <a:avLst/>
          </a:prstGeom>
          <a:noFill/>
        </p:spPr>
      </p:pic>
      <p:pic>
        <p:nvPicPr>
          <p:cNvPr id="10" name="Content Placeholder 4" descr="A green and blue logo&#10;&#10;Description automatically generated">
            <a:extLst>
              <a:ext uri="{FF2B5EF4-FFF2-40B4-BE49-F238E27FC236}">
                <a16:creationId xmlns:a16="http://schemas.microsoft.com/office/drawing/2014/main" id="{F210AAD5-C4ED-5B3D-44C6-A9F81898170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82867" y="376890"/>
            <a:ext cx="2814515" cy="2022977"/>
          </a:xfrm>
        </p:spPr>
      </p:pic>
      <p:sp>
        <p:nvSpPr>
          <p:cNvPr id="11" name="TextBox 10">
            <a:extLst>
              <a:ext uri="{FF2B5EF4-FFF2-40B4-BE49-F238E27FC236}">
                <a16:creationId xmlns:a16="http://schemas.microsoft.com/office/drawing/2014/main" id="{F23A1F47-FEF1-9B50-8B16-63EDCC38112E}"/>
              </a:ext>
            </a:extLst>
          </p:cNvPr>
          <p:cNvSpPr txBox="1"/>
          <p:nvPr/>
        </p:nvSpPr>
        <p:spPr>
          <a:xfrm>
            <a:off x="482866" y="4163464"/>
            <a:ext cx="2814515" cy="1477328"/>
          </a:xfrm>
          <a:prstGeom prst="rect">
            <a:avLst/>
          </a:prstGeom>
          <a:noFill/>
        </p:spPr>
        <p:txBody>
          <a:bodyPr wrap="square" rtlCol="0">
            <a:spAutoFit/>
          </a:bodyPr>
          <a:lstStyle/>
          <a:p>
            <a:r>
              <a:rPr lang="en-US" b="1" i="0">
                <a:solidFill>
                  <a:srgbClr val="10416A"/>
                </a:solidFill>
                <a:effectLst/>
                <a:latin typeface="Open Sans" panose="020B0606030504020204" pitchFamily="34" charset="0"/>
              </a:rPr>
              <a:t>Our Mission</a:t>
            </a:r>
            <a:br>
              <a:rPr lang="en-US"/>
            </a:br>
            <a:r>
              <a:rPr lang="en-US" b="0" i="0">
                <a:solidFill>
                  <a:srgbClr val="10416A"/>
                </a:solidFill>
                <a:effectLst/>
                <a:latin typeface="Open Sans" panose="020B0606030504020204" pitchFamily="34" charset="0"/>
              </a:rPr>
              <a:t>is to promote integrated primary healthcare to achieve health and well-being for Montanan</a:t>
            </a:r>
            <a:r>
              <a:rPr lang="en-US">
                <a:solidFill>
                  <a:srgbClr val="10416A"/>
                </a:solidFill>
                <a:latin typeface="Open Sans" panose="020B0606030504020204" pitchFamily="34" charset="0"/>
              </a:rPr>
              <a:t>s. </a:t>
            </a:r>
            <a:r>
              <a:rPr lang="en-US" b="0" i="0">
                <a:solidFill>
                  <a:srgbClr val="10416A"/>
                </a:solidFill>
                <a:effectLst/>
                <a:latin typeface="Open Sans" panose="020B0606030504020204" pitchFamily="34" charset="0"/>
              </a:rPr>
              <a:t> </a:t>
            </a:r>
            <a:endParaRPr lang="en-US"/>
          </a:p>
        </p:txBody>
      </p:sp>
    </p:spTree>
    <p:extLst>
      <p:ext uri="{BB962C8B-B14F-4D97-AF65-F5344CB8AC3E}">
        <p14:creationId xmlns:p14="http://schemas.microsoft.com/office/powerpoint/2010/main" val="1044224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71247" y="635000"/>
            <a:ext cx="10820400" cy="431913"/>
          </a:xfrm>
          <a:prstGeom prst="rect">
            <a:avLst/>
          </a:prstGeom>
        </p:spPr>
        <p:txBody>
          <a:bodyPr lIns="0" tIns="0" rIns="0" bIns="0" rtlCol="0" anchor="t">
            <a:spAutoFit/>
          </a:bodyPr>
          <a:lstStyle/>
          <a:p>
            <a:pPr>
              <a:lnSpc>
                <a:spcPts val="3467"/>
              </a:lnSpc>
              <a:spcBef>
                <a:spcPct val="0"/>
              </a:spcBef>
            </a:pPr>
            <a:r>
              <a:rPr lang="en-US" sz="2476" b="1" spc="562" dirty="0">
                <a:solidFill>
                  <a:srgbClr val="667487"/>
                </a:solidFill>
                <a:latin typeface="Nunito Sans Bold"/>
                <a:ea typeface="Nunito Sans Bold"/>
                <a:cs typeface="Nunito Sans Bold"/>
                <a:sym typeface="Nunito Sans Bold"/>
              </a:rPr>
              <a:t>AGENDA</a:t>
            </a:r>
          </a:p>
        </p:txBody>
      </p:sp>
      <p:sp>
        <p:nvSpPr>
          <p:cNvPr id="3" name="AutoShape 3"/>
          <p:cNvSpPr/>
          <p:nvPr/>
        </p:nvSpPr>
        <p:spPr>
          <a:xfrm flipV="1">
            <a:off x="685797" y="1173841"/>
            <a:ext cx="10820396" cy="25673"/>
          </a:xfrm>
          <a:prstGeom prst="line">
            <a:avLst/>
          </a:prstGeom>
          <a:ln w="9525" cap="flat">
            <a:solidFill>
              <a:srgbClr val="667487"/>
            </a:solidFill>
            <a:prstDash val="solid"/>
            <a:headEnd type="none" w="sm" len="sm"/>
            <a:tailEnd type="none" w="sm" len="sm"/>
          </a:ln>
        </p:spPr>
        <p:txBody>
          <a:bodyPr/>
          <a:lstStyle/>
          <a:p>
            <a:endParaRPr lang="en-US" sz="1200"/>
          </a:p>
        </p:txBody>
      </p:sp>
      <p:graphicFrame>
        <p:nvGraphicFramePr>
          <p:cNvPr id="8" name="Content Placeholder 1">
            <a:extLst>
              <a:ext uri="{FF2B5EF4-FFF2-40B4-BE49-F238E27FC236}">
                <a16:creationId xmlns:a16="http://schemas.microsoft.com/office/drawing/2014/main" id="{0EA39721-B9DF-EA7A-A967-5194E1B2E3C8}"/>
              </a:ext>
            </a:extLst>
          </p:cNvPr>
          <p:cNvGraphicFramePr>
            <a:graphicFrameLocks/>
          </p:cNvGraphicFramePr>
          <p:nvPr>
            <p:extLst>
              <p:ext uri="{D42A27DB-BD31-4B8C-83A1-F6EECF244321}">
                <p14:modId xmlns:p14="http://schemas.microsoft.com/office/powerpoint/2010/main" val="2304127253"/>
              </p:ext>
            </p:extLst>
          </p:nvPr>
        </p:nvGraphicFramePr>
        <p:xfrm>
          <a:off x="685797" y="1422658"/>
          <a:ext cx="889964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A984-69B3-D751-68E7-2922FC3AC8C1}"/>
              </a:ext>
            </a:extLst>
          </p:cNvPr>
          <p:cNvSpPr>
            <a:spLocks noGrp="1"/>
          </p:cNvSpPr>
          <p:nvPr>
            <p:ph type="title"/>
          </p:nvPr>
        </p:nvSpPr>
        <p:spPr>
          <a:xfrm>
            <a:off x="838200" y="862102"/>
            <a:ext cx="10515600" cy="1325563"/>
          </a:xfrm>
        </p:spPr>
        <p:txBody>
          <a:bodyPr anchor="ctr">
            <a:normAutofit/>
          </a:bodyPr>
          <a:lstStyle/>
          <a:p>
            <a:r>
              <a:rPr lang="en-US" sz="2476" b="1" spc="562" dirty="0">
                <a:solidFill>
                  <a:srgbClr val="667487"/>
                </a:solidFill>
                <a:latin typeface="Nunito Sans Bold"/>
              </a:rPr>
              <a:t>POLICY UPDATES</a:t>
            </a:r>
          </a:p>
        </p:txBody>
      </p:sp>
      <p:graphicFrame>
        <p:nvGraphicFramePr>
          <p:cNvPr id="6" name="Content Placeholder 3">
            <a:extLst>
              <a:ext uri="{FF2B5EF4-FFF2-40B4-BE49-F238E27FC236}">
                <a16:creationId xmlns:a16="http://schemas.microsoft.com/office/drawing/2014/main" id="{8B57E743-6000-B044-99AB-F8BB94A71281}"/>
              </a:ext>
            </a:extLst>
          </p:cNvPr>
          <p:cNvGraphicFramePr>
            <a:graphicFrameLocks noGrp="1"/>
          </p:cNvGraphicFramePr>
          <p:nvPr>
            <p:ph idx="1"/>
            <p:extLst>
              <p:ext uri="{D42A27DB-BD31-4B8C-83A1-F6EECF244321}">
                <p14:modId xmlns:p14="http://schemas.microsoft.com/office/powerpoint/2010/main" val="3208548636"/>
              </p:ext>
            </p:extLst>
          </p:nvPr>
        </p:nvGraphicFramePr>
        <p:xfrm>
          <a:off x="838200" y="194662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9069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FB69B-B9A9-1C20-AD0C-9900248882CA}"/>
              </a:ext>
            </a:extLst>
          </p:cNvPr>
          <p:cNvSpPr>
            <a:spLocks noGrp="1"/>
          </p:cNvSpPr>
          <p:nvPr>
            <p:ph type="title"/>
          </p:nvPr>
        </p:nvSpPr>
        <p:spPr>
          <a:xfrm>
            <a:off x="838200" y="520811"/>
            <a:ext cx="10515600" cy="1325563"/>
          </a:xfrm>
        </p:spPr>
        <p:txBody>
          <a:bodyPr anchor="ctr">
            <a:normAutofit/>
          </a:bodyPr>
          <a:lstStyle/>
          <a:p>
            <a:r>
              <a:rPr lang="en-US" sz="2476" b="1" spc="562" dirty="0">
                <a:solidFill>
                  <a:srgbClr val="667487"/>
                </a:solidFill>
                <a:latin typeface="Nunito Sans Bold"/>
              </a:rPr>
              <a:t>2027 PROPOSED RULE</a:t>
            </a:r>
          </a:p>
        </p:txBody>
      </p:sp>
      <p:graphicFrame>
        <p:nvGraphicFramePr>
          <p:cNvPr id="5" name="Content Placeholder 1">
            <a:extLst>
              <a:ext uri="{FF2B5EF4-FFF2-40B4-BE49-F238E27FC236}">
                <a16:creationId xmlns:a16="http://schemas.microsoft.com/office/drawing/2014/main" id="{765B01CD-52AA-1AC6-48E8-F8F9BB8D119B}"/>
              </a:ext>
            </a:extLst>
          </p:cNvPr>
          <p:cNvGraphicFramePr>
            <a:graphicFrameLocks noGrp="1"/>
          </p:cNvGraphicFramePr>
          <p:nvPr>
            <p:ph idx="1"/>
            <p:extLst>
              <p:ext uri="{D42A27DB-BD31-4B8C-83A1-F6EECF244321}">
                <p14:modId xmlns:p14="http://schemas.microsoft.com/office/powerpoint/2010/main" val="2347698858"/>
              </p:ext>
            </p:extLst>
          </p:nvPr>
        </p:nvGraphicFramePr>
        <p:xfrm>
          <a:off x="838200" y="194662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089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42CD65-E258-E3F4-7F14-1B1DD22950AF}"/>
              </a:ext>
            </a:extLst>
          </p:cNvPr>
          <p:cNvSpPr>
            <a:spLocks noGrp="1"/>
          </p:cNvSpPr>
          <p:nvPr>
            <p:ph type="title"/>
          </p:nvPr>
        </p:nvSpPr>
        <p:spPr>
          <a:xfrm>
            <a:off x="838200" y="621057"/>
            <a:ext cx="10515600" cy="1325563"/>
          </a:xfrm>
        </p:spPr>
        <p:txBody>
          <a:bodyPr anchor="ctr">
            <a:normAutofit/>
          </a:bodyPr>
          <a:lstStyle/>
          <a:p>
            <a:r>
              <a:rPr lang="en-US" sz="2476" b="1" spc="562" dirty="0">
                <a:solidFill>
                  <a:srgbClr val="667487"/>
                </a:solidFill>
                <a:latin typeface="Nunito Sans Bold"/>
              </a:rPr>
              <a:t>PROPOSED RULE INCLUDES</a:t>
            </a:r>
          </a:p>
        </p:txBody>
      </p:sp>
      <p:graphicFrame>
        <p:nvGraphicFramePr>
          <p:cNvPr id="4" name="Content Placeholder 3">
            <a:extLst>
              <a:ext uri="{FF2B5EF4-FFF2-40B4-BE49-F238E27FC236}">
                <a16:creationId xmlns:a16="http://schemas.microsoft.com/office/drawing/2014/main" id="{DBC8C925-7FB3-39AB-4B82-A0BE35DEC25F}"/>
              </a:ext>
            </a:extLst>
          </p:cNvPr>
          <p:cNvGraphicFramePr>
            <a:graphicFrameLocks noGrp="1"/>
          </p:cNvGraphicFramePr>
          <p:nvPr>
            <p:ph idx="1"/>
            <p:extLst>
              <p:ext uri="{D42A27DB-BD31-4B8C-83A1-F6EECF244321}">
                <p14:modId xmlns:p14="http://schemas.microsoft.com/office/powerpoint/2010/main" val="3529737421"/>
              </p:ext>
            </p:extLst>
          </p:nvPr>
        </p:nvGraphicFramePr>
        <p:xfrm>
          <a:off x="838200" y="194662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6899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76A8C-30B3-385D-D5FA-714B5953DED1}"/>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5F0BE34-54A1-7918-7E52-D13D92B4C334}"/>
              </a:ext>
            </a:extLst>
          </p:cNvPr>
          <p:cNvGraphicFramePr>
            <a:graphicFrameLocks noGrp="1"/>
          </p:cNvGraphicFramePr>
          <p:nvPr>
            <p:ph idx="1"/>
            <p:extLst>
              <p:ext uri="{D42A27DB-BD31-4B8C-83A1-F6EECF244321}">
                <p14:modId xmlns:p14="http://schemas.microsoft.com/office/powerpoint/2010/main" val="1310273120"/>
              </p:ext>
            </p:extLst>
          </p:nvPr>
        </p:nvGraphicFramePr>
        <p:xfrm>
          <a:off x="838200" y="19462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1406549D-0E15-FABB-94F8-187827F66B95}"/>
              </a:ext>
            </a:extLst>
          </p:cNvPr>
          <p:cNvSpPr>
            <a:spLocks noGrp="1"/>
          </p:cNvSpPr>
          <p:nvPr>
            <p:ph type="title"/>
          </p:nvPr>
        </p:nvSpPr>
        <p:spPr>
          <a:xfrm>
            <a:off x="838200" y="804145"/>
            <a:ext cx="10515600" cy="1325563"/>
          </a:xfrm>
        </p:spPr>
        <p:txBody>
          <a:bodyPr/>
          <a:lstStyle/>
          <a:p>
            <a:r>
              <a:rPr lang="en-US" sz="2476" b="1" spc="562" dirty="0">
                <a:solidFill>
                  <a:srgbClr val="667487"/>
                </a:solidFill>
                <a:latin typeface="Nunito Sans Bold"/>
              </a:rPr>
              <a:t>MEDICAID WORK REQUIREMENTS</a:t>
            </a:r>
          </a:p>
        </p:txBody>
      </p:sp>
    </p:spTree>
    <p:extLst>
      <p:ext uri="{BB962C8B-B14F-4D97-AF65-F5344CB8AC3E}">
        <p14:creationId xmlns:p14="http://schemas.microsoft.com/office/powerpoint/2010/main" val="1701571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1AA718D6-F353-0DB6-5B81-EA608C685B2B}"/>
              </a:ext>
            </a:extLst>
          </p:cNvPr>
          <p:cNvGraphicFramePr/>
          <p:nvPr/>
        </p:nvGraphicFramePr>
        <p:xfrm>
          <a:off x="457200" y="921123"/>
          <a:ext cx="6320117" cy="5412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3432A322-6F54-3028-DA7A-E563B4BEFF93}"/>
              </a:ext>
            </a:extLst>
          </p:cNvPr>
          <p:cNvSpPr txBox="1"/>
          <p:nvPr/>
        </p:nvSpPr>
        <p:spPr>
          <a:xfrm>
            <a:off x="7382435" y="1203512"/>
            <a:ext cx="4352365" cy="646331"/>
          </a:xfrm>
          <a:prstGeom prst="rect">
            <a:avLst/>
          </a:prstGeom>
          <a:noFill/>
        </p:spPr>
        <p:txBody>
          <a:bodyPr wrap="square" rtlCol="0">
            <a:spAutoFit/>
          </a:bodyPr>
          <a:lstStyle/>
          <a:p>
            <a:endParaRPr lang="en-US" dirty="0"/>
          </a:p>
          <a:p>
            <a:endParaRPr lang="en-US" dirty="0"/>
          </a:p>
        </p:txBody>
      </p:sp>
      <p:sp>
        <p:nvSpPr>
          <p:cNvPr id="11" name="TextBox 10">
            <a:extLst>
              <a:ext uri="{FF2B5EF4-FFF2-40B4-BE49-F238E27FC236}">
                <a16:creationId xmlns:a16="http://schemas.microsoft.com/office/drawing/2014/main" id="{D0F3F52E-D0E9-93D3-1753-5CF4427CD9D1}"/>
              </a:ext>
            </a:extLst>
          </p:cNvPr>
          <p:cNvSpPr txBox="1"/>
          <p:nvPr/>
        </p:nvSpPr>
        <p:spPr>
          <a:xfrm>
            <a:off x="4114800" y="5936877"/>
            <a:ext cx="5930153" cy="369332"/>
          </a:xfrm>
          <a:prstGeom prst="rect">
            <a:avLst/>
          </a:prstGeom>
          <a:noFill/>
        </p:spPr>
        <p:txBody>
          <a:bodyPr wrap="square" rtlCol="0">
            <a:spAutoFit/>
          </a:bodyPr>
          <a:lstStyle/>
          <a:p>
            <a:r>
              <a:rPr lang="en-US" dirty="0">
                <a:hlinkClick r:id="rId8"/>
              </a:rPr>
              <a:t>Medicaid Expansion Work Requirements</a:t>
            </a:r>
            <a:r>
              <a:rPr lang="en-US" dirty="0"/>
              <a:t>, DPHHS 2025</a:t>
            </a:r>
          </a:p>
        </p:txBody>
      </p:sp>
      <p:sp>
        <p:nvSpPr>
          <p:cNvPr id="12" name="TextBox 11">
            <a:extLst>
              <a:ext uri="{FF2B5EF4-FFF2-40B4-BE49-F238E27FC236}">
                <a16:creationId xmlns:a16="http://schemas.microsoft.com/office/drawing/2014/main" id="{2AEE4C15-9408-351C-570D-DE6F2BB04B22}"/>
              </a:ext>
            </a:extLst>
          </p:cNvPr>
          <p:cNvSpPr txBox="1"/>
          <p:nvPr/>
        </p:nvSpPr>
        <p:spPr>
          <a:xfrm>
            <a:off x="7382435" y="1288180"/>
            <a:ext cx="3812241" cy="4678204"/>
          </a:xfrm>
          <a:prstGeom prst="rect">
            <a:avLst/>
          </a:prstGeom>
          <a:noFill/>
        </p:spPr>
        <p:txBody>
          <a:bodyPr wrap="square" rtlCol="0">
            <a:spAutoFit/>
          </a:bodyPr>
          <a:lstStyle/>
          <a:p>
            <a:r>
              <a:rPr lang="en-US" sz="2000" u="sng" dirty="0"/>
              <a:t>Exemptions:</a:t>
            </a:r>
          </a:p>
          <a:p>
            <a:endParaRPr lang="en-US" sz="2000" dirty="0"/>
          </a:p>
          <a:p>
            <a:r>
              <a:rPr lang="en-US" sz="2000" dirty="0"/>
              <a:t>Poverty-designated counties</a:t>
            </a:r>
          </a:p>
          <a:p>
            <a:endParaRPr lang="en-US" sz="2000" dirty="0"/>
          </a:p>
          <a:p>
            <a:r>
              <a:rPr lang="en-US" sz="2000" dirty="0"/>
              <a:t>Already employed, in education, or vocational programs</a:t>
            </a:r>
          </a:p>
          <a:p>
            <a:endParaRPr lang="en-US" sz="2000" dirty="0"/>
          </a:p>
          <a:p>
            <a:r>
              <a:rPr lang="en-US" sz="2000" dirty="0"/>
              <a:t>“Medically frail” </a:t>
            </a:r>
          </a:p>
          <a:p>
            <a:endParaRPr lang="en-US" sz="2000" dirty="0"/>
          </a:p>
          <a:p>
            <a:r>
              <a:rPr lang="en-US" sz="2000" dirty="0"/>
              <a:t>Meeting requirements for SNAP/TANF</a:t>
            </a:r>
          </a:p>
          <a:p>
            <a:endParaRPr lang="en-US" sz="2000" dirty="0"/>
          </a:p>
          <a:p>
            <a:r>
              <a:rPr lang="en-US" sz="2000" dirty="0"/>
              <a:t>Short-term or good cause exemptions</a:t>
            </a:r>
          </a:p>
          <a:p>
            <a:endParaRPr lang="en-US" dirty="0"/>
          </a:p>
        </p:txBody>
      </p:sp>
    </p:spTree>
    <p:extLst>
      <p:ext uri="{BB962C8B-B14F-4D97-AF65-F5344CB8AC3E}">
        <p14:creationId xmlns:p14="http://schemas.microsoft.com/office/powerpoint/2010/main" val="3503885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E8A8CD-6F3C-2720-568B-079A9B9D112E}"/>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id="{060435D1-FF6E-6C28-3B61-7FF8473CBB9A}"/>
              </a:ext>
            </a:extLst>
          </p:cNvPr>
          <p:cNvPicPr>
            <a:picLocks noChangeAspect="1"/>
          </p:cNvPicPr>
          <p:nvPr/>
        </p:nvPicPr>
        <p:blipFill>
          <a:blip r:embed="rId2"/>
          <a:stretch>
            <a:fillRect/>
          </a:stretch>
        </p:blipFill>
        <p:spPr>
          <a:xfrm>
            <a:off x="0" y="33667"/>
            <a:ext cx="12192000" cy="6790666"/>
          </a:xfrm>
          <a:prstGeom prst="rect">
            <a:avLst/>
          </a:prstGeom>
        </p:spPr>
      </p:pic>
    </p:spTree>
    <p:extLst>
      <p:ext uri="{BB962C8B-B14F-4D97-AF65-F5344CB8AC3E}">
        <p14:creationId xmlns:p14="http://schemas.microsoft.com/office/powerpoint/2010/main" val="629034549"/>
      </p:ext>
    </p:extLst>
  </p:cSld>
  <p:clrMapOvr>
    <a:masterClrMapping/>
  </p:clrMapOvr>
</p:sld>
</file>

<file path=ppt/theme/theme1.xml><?xml version="1.0" encoding="utf-8"?>
<a:theme xmlns:a="http://schemas.openxmlformats.org/drawingml/2006/main" name="MPCA PPTX THEME">
  <a:themeElements>
    <a:clrScheme name="MPCA 2023">
      <a:dk1>
        <a:srgbClr val="000000"/>
      </a:dk1>
      <a:lt1>
        <a:srgbClr val="FFFFFF"/>
      </a:lt1>
      <a:dk2>
        <a:srgbClr val="104169"/>
      </a:dk2>
      <a:lt2>
        <a:srgbClr val="E7E6E6"/>
      </a:lt2>
      <a:accent1>
        <a:srgbClr val="104169"/>
      </a:accent1>
      <a:accent2>
        <a:srgbClr val="0F687F"/>
      </a:accent2>
      <a:accent3>
        <a:srgbClr val="26A3AB"/>
      </a:accent3>
      <a:accent4>
        <a:srgbClr val="9CCD60"/>
      </a:accent4>
      <a:accent5>
        <a:srgbClr val="F29523"/>
      </a:accent5>
      <a:accent6>
        <a:srgbClr val="5EAE46"/>
      </a:accent6>
      <a:hlink>
        <a:srgbClr val="148340"/>
      </a:hlink>
      <a:folHlink>
        <a:srgbClr val="FFC844"/>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PCA PPTX THEME" id="{1A9D5412-43A7-45CC-93CE-21468DB3D9C9}" vid="{73B7D710-5AC6-4C76-925C-39A8E5C60190}"/>
    </a:ext>
  </a:extLst>
</a:theme>
</file>

<file path=ppt/theme/theme2.xml><?xml version="1.0" encoding="utf-8"?>
<a:theme xmlns:a="http://schemas.openxmlformats.org/drawingml/2006/main" name="MPCA Theme">
  <a:themeElements>
    <a:clrScheme name="MPCA 2023">
      <a:dk1>
        <a:srgbClr val="000000"/>
      </a:dk1>
      <a:lt1>
        <a:srgbClr val="FFFFFF"/>
      </a:lt1>
      <a:dk2>
        <a:srgbClr val="104169"/>
      </a:dk2>
      <a:lt2>
        <a:srgbClr val="E7E6E6"/>
      </a:lt2>
      <a:accent1>
        <a:srgbClr val="104169"/>
      </a:accent1>
      <a:accent2>
        <a:srgbClr val="0F687F"/>
      </a:accent2>
      <a:accent3>
        <a:srgbClr val="26A3AB"/>
      </a:accent3>
      <a:accent4>
        <a:srgbClr val="9CCD60"/>
      </a:accent4>
      <a:accent5>
        <a:srgbClr val="F29523"/>
      </a:accent5>
      <a:accent6>
        <a:srgbClr val="5EAE46"/>
      </a:accent6>
      <a:hlink>
        <a:srgbClr val="148340"/>
      </a:hlink>
      <a:folHlink>
        <a:srgbClr val="FFC844"/>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PCA Theme" id="{C0BB3D21-48FF-4CC5-BF49-D75AD0076683}" vid="{988D02FE-31DA-4266-B265-7487D31C0F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ddb508f-878e-48a6-9c71-f1bc12cd5ff2">
      <Terms xmlns="http://schemas.microsoft.com/office/infopath/2007/PartnerControls"/>
    </lcf76f155ced4ddcb4097134ff3c332f>
    <TaxCatchAll xmlns="f0db8d3f-35b3-40e6-a3f1-f67522c243f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39BC06676B6C4D80D073BF1427EED6" ma:contentTypeVersion="15" ma:contentTypeDescription="Create a new document." ma:contentTypeScope="" ma:versionID="1de9bb592f9465f291d11ca063ba1227">
  <xsd:schema xmlns:xsd="http://www.w3.org/2001/XMLSchema" xmlns:xs="http://www.w3.org/2001/XMLSchema" xmlns:p="http://schemas.microsoft.com/office/2006/metadata/properties" xmlns:ns2="eddb508f-878e-48a6-9c71-f1bc12cd5ff2" xmlns:ns3="f0db8d3f-35b3-40e6-a3f1-f67522c243ff" targetNamespace="http://schemas.microsoft.com/office/2006/metadata/properties" ma:root="true" ma:fieldsID="cbbe16b8fa626d055f6fc00d0d7fd5be" ns2:_="" ns3:_="">
    <xsd:import namespace="eddb508f-878e-48a6-9c71-f1bc12cd5ff2"/>
    <xsd:import namespace="f0db8d3f-35b3-40e6-a3f1-f67522c243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db508f-878e-48a6-9c71-f1bc12cd5f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98c38a4-dfa4-4009-a8d4-cedf668db4c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db8d3f-35b3-40e6-a3f1-f67522c243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b5d8750-f774-4fe6-83b9-9f457669b2a6}" ma:internalName="TaxCatchAll" ma:showField="CatchAllData" ma:web="f0db8d3f-35b3-40e6-a3f1-f67522c243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C684B7-5DFD-484C-B19C-2733B2CFACB7}">
  <ds:schemaRefs>
    <ds:schemaRef ds:uri="http://schemas.microsoft.com/sharepoint/v3/contenttype/forms"/>
  </ds:schemaRefs>
</ds:datastoreItem>
</file>

<file path=customXml/itemProps2.xml><?xml version="1.0" encoding="utf-8"?>
<ds:datastoreItem xmlns:ds="http://schemas.openxmlformats.org/officeDocument/2006/customXml" ds:itemID="{B88FD54F-0E19-4449-BE0F-3ECDCEEFF3AD}">
  <ds:schemaRefs>
    <ds:schemaRef ds:uri="http://schemas.microsoft.com/office/2006/metadata/properties"/>
    <ds:schemaRef ds:uri="http://schemas.microsoft.com/office/infopath/2007/PartnerControls"/>
    <ds:schemaRef ds:uri="eddb508f-878e-48a6-9c71-f1bc12cd5ff2"/>
    <ds:schemaRef ds:uri="f0db8d3f-35b3-40e6-a3f1-f67522c243ff"/>
  </ds:schemaRefs>
</ds:datastoreItem>
</file>

<file path=customXml/itemProps3.xml><?xml version="1.0" encoding="utf-8"?>
<ds:datastoreItem xmlns:ds="http://schemas.openxmlformats.org/officeDocument/2006/customXml" ds:itemID="{8D93AB49-2305-4022-BDC2-6F903C6967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db508f-878e-48a6-9c71-f1bc12cd5ff2"/>
    <ds:schemaRef ds:uri="f0db8d3f-35b3-40e6-a3f1-f67522c243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MPCA PPTX THEME</Template>
  <TotalTime>2745</TotalTime>
  <Words>891</Words>
  <Application>Microsoft Office PowerPoint</Application>
  <PresentationFormat>Widescreen</PresentationFormat>
  <Paragraphs>102</Paragraphs>
  <Slides>17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Aptos</vt:lpstr>
      <vt:lpstr>Arial</vt:lpstr>
      <vt:lpstr>Corbel</vt:lpstr>
      <vt:lpstr>Nunito Sans</vt:lpstr>
      <vt:lpstr>Nunito Sans Bold</vt:lpstr>
      <vt:lpstr>Open Sans</vt:lpstr>
      <vt:lpstr>MPCA PPTX THEME</vt:lpstr>
      <vt:lpstr>MPCA Theme</vt:lpstr>
      <vt:lpstr>MONTHLY WEBINAR</vt:lpstr>
      <vt:lpstr>PowerPoint Presentation</vt:lpstr>
      <vt:lpstr>PowerPoint Presentation</vt:lpstr>
      <vt:lpstr>POLICY UPDATES</vt:lpstr>
      <vt:lpstr>2027 PROPOSED RULE</vt:lpstr>
      <vt:lpstr>PROPOSED RULE INCLUDES</vt:lpstr>
      <vt:lpstr>MEDICAID WORK REQUIREMENTS</vt:lpstr>
      <vt:lpstr>PowerPoint Presentation</vt:lpstr>
      <vt:lpstr>PowerPoint Presentation</vt:lpstr>
      <vt:lpstr>PowerPoint Presentation</vt:lpstr>
      <vt:lpstr>TAX SEASON REMINDERS FOR ASSISTERS &amp; CONSUMERS</vt:lpstr>
      <vt:lpstr>APTC RECONCILIATION</vt:lpstr>
      <vt:lpstr>APTC REPAYMENT</vt:lpstr>
      <vt:lpstr>PowerPoint Presentation</vt:lpstr>
      <vt:lpstr>TAX HELP &amp; RESOURCES</vt:lpstr>
      <vt:lpstr>UPCOMING TRAININGS</vt:lpstr>
      <vt:lpstr>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Tierney Strandberg</dc:creator>
  <cp:lastModifiedBy>Tierney Strandberg</cp:lastModifiedBy>
  <cp:revision>3</cp:revision>
  <dcterms:created xsi:type="dcterms:W3CDTF">2025-11-19T20:23:10Z</dcterms:created>
  <dcterms:modified xsi:type="dcterms:W3CDTF">2026-02-19T18:00:18Z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0x0101006739BC06676B6C4D80D073BF1427EED6</vt:lpwstr>
  </property>
  <property fmtid="{D5CDD505-2E9C-101B-9397-08002B2CF9AE}" pid="3" name="MediaServiceImageTags">
    <vt:lpwstr/>
  </property>
</Properties>
</file>