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27"/>
  </p:notesMasterIdLst>
  <p:sldIdLst>
    <p:sldId id="256" r:id="rId6"/>
    <p:sldId id="6095" r:id="rId7"/>
    <p:sldId id="339" r:id="rId8"/>
    <p:sldId id="6045" r:id="rId9"/>
    <p:sldId id="6087" r:id="rId10"/>
    <p:sldId id="6094" r:id="rId11"/>
    <p:sldId id="6097" r:id="rId12"/>
    <p:sldId id="6073" r:id="rId13"/>
    <p:sldId id="1115" r:id="rId14"/>
    <p:sldId id="6098" r:id="rId15"/>
    <p:sldId id="6099" r:id="rId16"/>
    <p:sldId id="6100" r:id="rId17"/>
    <p:sldId id="6101" r:id="rId18"/>
    <p:sldId id="6102" r:id="rId19"/>
    <p:sldId id="6093" r:id="rId20"/>
    <p:sldId id="6103" r:id="rId21"/>
    <p:sldId id="6104" r:id="rId22"/>
    <p:sldId id="6105" r:id="rId23"/>
    <p:sldId id="6106" r:id="rId24"/>
    <p:sldId id="6074" r:id="rId25"/>
    <p:sldId id="60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2E352-5D3E-4369-B569-24DB3BA5F46D}" v="80" dt="2026-01-22T17:52:50.20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106" autoAdjust="0"/>
    <p:restoredTop sz="76728" autoAdjust="0"/>
  </p:normalViewPr>
  <p:slideViewPr>
    <p:cSldViewPr snapToGrid="0">
      <p:cViewPr varScale="1">
        <p:scale>
          <a:sx n="74" d="100"/>
          <a:sy n="74" d="100"/>
        </p:scale>
        <p:origin x="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erney Strandberg" userId="2f9374a1-d599-45aa-a500-bce270d324c9" providerId="ADAL" clId="{71AE3392-5BC6-4D78-9868-618603168D7F}"/>
    <pc:docChg chg="undo custSel addSld delSld modSld sldOrd">
      <pc:chgData name="Tierney Strandberg" userId="2f9374a1-d599-45aa-a500-bce270d324c9" providerId="ADAL" clId="{71AE3392-5BC6-4D78-9868-618603168D7F}" dt="2026-01-22T17:53:17.373" v="5344" actId="14100"/>
      <pc:docMkLst>
        <pc:docMk/>
      </pc:docMkLst>
      <pc:sldChg chg="modSp add mod ord">
        <pc:chgData name="Tierney Strandberg" userId="2f9374a1-d599-45aa-a500-bce270d324c9" providerId="ADAL" clId="{71AE3392-5BC6-4D78-9868-618603168D7F}" dt="2026-01-22T16:03:01.090" v="197" actId="20577"/>
        <pc:sldMkLst>
          <pc:docMk/>
          <pc:sldMk cId="730696371" sldId="256"/>
        </pc:sldMkLst>
        <pc:spChg chg="mod">
          <ac:chgData name="Tierney Strandberg" userId="2f9374a1-d599-45aa-a500-bce270d324c9" providerId="ADAL" clId="{71AE3392-5BC6-4D78-9868-618603168D7F}" dt="2026-01-22T16:03:01.090" v="197" actId="20577"/>
          <ac:spMkLst>
            <pc:docMk/>
            <pc:sldMk cId="730696371" sldId="256"/>
            <ac:spMk id="3" creationId="{189957FB-7F1B-CD5E-EB0D-0BA04C7C5C8D}"/>
          </ac:spMkLst>
        </pc:spChg>
      </pc:sldChg>
      <pc:sldChg chg="modSp del mod">
        <pc:chgData name="Tierney Strandberg" userId="2f9374a1-d599-45aa-a500-bce270d324c9" providerId="ADAL" clId="{71AE3392-5BC6-4D78-9868-618603168D7F}" dt="2026-01-22T16:01:24.556" v="13" actId="2696"/>
        <pc:sldMkLst>
          <pc:docMk/>
          <pc:sldMk cId="0" sldId="260"/>
        </pc:sldMkLst>
        <pc:graphicFrameChg chg="modGraphic">
          <ac:chgData name="Tierney Strandberg" userId="2f9374a1-d599-45aa-a500-bce270d324c9" providerId="ADAL" clId="{71AE3392-5BC6-4D78-9868-618603168D7F}" dt="2026-01-22T16:00:53.934" v="9" actId="20577"/>
          <ac:graphicFrameMkLst>
            <pc:docMk/>
            <pc:sldMk cId="0" sldId="260"/>
            <ac:graphicFrameMk id="8" creationId="{0EA39721-B9DF-EA7A-A967-5194E1B2E3C8}"/>
          </ac:graphicFrameMkLst>
        </pc:graphicFrameChg>
      </pc:sldChg>
      <pc:sldChg chg="addSp delSp modSp mod modClrScheme modShow chgLayout">
        <pc:chgData name="Tierney Strandberg" userId="2f9374a1-d599-45aa-a500-bce270d324c9" providerId="ADAL" clId="{71AE3392-5BC6-4D78-9868-618603168D7F}" dt="2026-01-22T16:03:46.109" v="200" actId="700"/>
        <pc:sldMkLst>
          <pc:docMk/>
          <pc:sldMk cId="1044224529" sldId="339"/>
        </pc:sldMkLst>
        <pc:spChg chg="add del mod ord">
          <ac:chgData name="Tierney Strandberg" userId="2f9374a1-d599-45aa-a500-bce270d324c9" providerId="ADAL" clId="{71AE3392-5BC6-4D78-9868-618603168D7F}" dt="2026-01-22T16:03:46.109" v="200" actId="700"/>
          <ac:spMkLst>
            <pc:docMk/>
            <pc:sldMk cId="1044224529" sldId="339"/>
            <ac:spMk id="2" creationId="{6816C04B-CD27-C997-E52D-B71F8ED24851}"/>
          </ac:spMkLst>
        </pc:spChg>
        <pc:spChg chg="add del mod ord">
          <ac:chgData name="Tierney Strandberg" userId="2f9374a1-d599-45aa-a500-bce270d324c9" providerId="ADAL" clId="{71AE3392-5BC6-4D78-9868-618603168D7F}" dt="2026-01-22T16:03:46.109" v="200" actId="700"/>
          <ac:spMkLst>
            <pc:docMk/>
            <pc:sldMk cId="1044224529" sldId="339"/>
            <ac:spMk id="3" creationId="{8ECB282C-8ABF-1B11-297B-609B3115C45D}"/>
          </ac:spMkLst>
        </pc:spChg>
        <pc:picChg chg="mod ord">
          <ac:chgData name="Tierney Strandberg" userId="2f9374a1-d599-45aa-a500-bce270d324c9" providerId="ADAL" clId="{71AE3392-5BC6-4D78-9868-618603168D7F}" dt="2026-01-22T16:03:46.109" v="200" actId="700"/>
          <ac:picMkLst>
            <pc:docMk/>
            <pc:sldMk cId="1044224529" sldId="339"/>
            <ac:picMk id="10" creationId="{F210AAD5-C4ED-5B3D-44C6-A9F818981700}"/>
          </ac:picMkLst>
        </pc:picChg>
      </pc:sldChg>
      <pc:sldChg chg="modSp add mod">
        <pc:chgData name="Tierney Strandberg" userId="2f9374a1-d599-45aa-a500-bce270d324c9" providerId="ADAL" clId="{71AE3392-5BC6-4D78-9868-618603168D7F}" dt="2026-01-22T16:16:14.754" v="619" actId="1076"/>
        <pc:sldMkLst>
          <pc:docMk/>
          <pc:sldMk cId="1875725123" sldId="1115"/>
        </pc:sldMkLst>
        <pc:picChg chg="mod">
          <ac:chgData name="Tierney Strandberg" userId="2f9374a1-d599-45aa-a500-bce270d324c9" providerId="ADAL" clId="{71AE3392-5BC6-4D78-9868-618603168D7F}" dt="2026-01-22T16:16:14.754" v="619" actId="1076"/>
          <ac:picMkLst>
            <pc:docMk/>
            <pc:sldMk cId="1875725123" sldId="1115"/>
            <ac:picMk id="5" creationId="{02407F69-8853-E3AC-0559-9962837BA1A2}"/>
          </ac:picMkLst>
        </pc:picChg>
      </pc:sldChg>
      <pc:sldChg chg="modSp del mod chgLayout">
        <pc:chgData name="Tierney Strandberg" userId="2f9374a1-d599-45aa-a500-bce270d324c9" providerId="ADAL" clId="{71AE3392-5BC6-4D78-9868-618603168D7F}" dt="2026-01-22T17:25:14.224" v="4420" actId="2696"/>
        <pc:sldMkLst>
          <pc:docMk/>
          <pc:sldMk cId="3572975810" sldId="6031"/>
        </pc:sldMkLst>
        <pc:spChg chg="mod ord">
          <ac:chgData name="Tierney Strandberg" userId="2f9374a1-d599-45aa-a500-bce270d324c9" providerId="ADAL" clId="{71AE3392-5BC6-4D78-9868-618603168D7F}" dt="2026-01-22T17:25:05.670" v="4419" actId="700"/>
          <ac:spMkLst>
            <pc:docMk/>
            <pc:sldMk cId="3572975810" sldId="6031"/>
            <ac:spMk id="2" creationId="{412987A3-72D7-19ED-9793-1F6C344C7365}"/>
          </ac:spMkLst>
        </pc:spChg>
        <pc:graphicFrameChg chg="mod ord">
          <ac:chgData name="Tierney Strandberg" userId="2f9374a1-d599-45aa-a500-bce270d324c9" providerId="ADAL" clId="{71AE3392-5BC6-4D78-9868-618603168D7F}" dt="2026-01-22T17:25:05.670" v="4419" actId="700"/>
          <ac:graphicFrameMkLst>
            <pc:docMk/>
            <pc:sldMk cId="3572975810" sldId="6031"/>
            <ac:graphicFrameMk id="5" creationId="{B5405BFF-ECB4-EBB8-434C-CECAE3232B7D}"/>
          </ac:graphicFrameMkLst>
        </pc:graphicFrameChg>
      </pc:sldChg>
      <pc:sldChg chg="del">
        <pc:chgData name="Tierney Strandberg" userId="2f9374a1-d599-45aa-a500-bce270d324c9" providerId="ADAL" clId="{71AE3392-5BC6-4D78-9868-618603168D7F}" dt="2026-01-22T16:03:58.920" v="203" actId="2696"/>
        <pc:sldMkLst>
          <pc:docMk/>
          <pc:sldMk cId="1766521036" sldId="6035"/>
        </pc:sldMkLst>
      </pc:sldChg>
      <pc:sldChg chg="del">
        <pc:chgData name="Tierney Strandberg" userId="2f9374a1-d599-45aa-a500-bce270d324c9" providerId="ADAL" clId="{71AE3392-5BC6-4D78-9868-618603168D7F}" dt="2026-01-22T16:17:33.090" v="671" actId="2696"/>
        <pc:sldMkLst>
          <pc:docMk/>
          <pc:sldMk cId="2310765966" sldId="6040"/>
        </pc:sldMkLst>
      </pc:sldChg>
      <pc:sldChg chg="del">
        <pc:chgData name="Tierney Strandberg" userId="2f9374a1-d599-45aa-a500-bce270d324c9" providerId="ADAL" clId="{71AE3392-5BC6-4D78-9868-618603168D7F}" dt="2026-01-22T16:58:34.497" v="2497" actId="2696"/>
        <pc:sldMkLst>
          <pc:docMk/>
          <pc:sldMk cId="3503885456" sldId="6042"/>
        </pc:sldMkLst>
      </pc:sldChg>
      <pc:sldChg chg="mod modShow">
        <pc:chgData name="Tierney Strandberg" userId="2f9374a1-d599-45aa-a500-bce270d324c9" providerId="ADAL" clId="{71AE3392-5BC6-4D78-9868-618603168D7F}" dt="2026-01-22T16:03:51.219" v="201" actId="729"/>
        <pc:sldMkLst>
          <pc:docMk/>
          <pc:sldMk cId="1243518899" sldId="6045"/>
        </pc:sldMkLst>
      </pc:sldChg>
      <pc:sldChg chg="del">
        <pc:chgData name="Tierney Strandberg" userId="2f9374a1-d599-45aa-a500-bce270d324c9" providerId="ADAL" clId="{71AE3392-5BC6-4D78-9868-618603168D7F}" dt="2026-01-22T16:03:56.072" v="202" actId="2696"/>
        <pc:sldMkLst>
          <pc:docMk/>
          <pc:sldMk cId="432168422" sldId="6047"/>
        </pc:sldMkLst>
      </pc:sldChg>
      <pc:sldChg chg="del">
        <pc:chgData name="Tierney Strandberg" userId="2f9374a1-d599-45aa-a500-bce270d324c9" providerId="ADAL" clId="{71AE3392-5BC6-4D78-9868-618603168D7F}" dt="2026-01-22T16:58:36.579" v="2498" actId="2696"/>
        <pc:sldMkLst>
          <pc:docMk/>
          <pc:sldMk cId="1201796642" sldId="6048"/>
        </pc:sldMkLst>
      </pc:sldChg>
      <pc:sldChg chg="del">
        <pc:chgData name="Tierney Strandberg" userId="2f9374a1-d599-45aa-a500-bce270d324c9" providerId="ADAL" clId="{71AE3392-5BC6-4D78-9868-618603168D7F}" dt="2026-01-22T17:25:15.748" v="4421" actId="2696"/>
        <pc:sldMkLst>
          <pc:docMk/>
          <pc:sldMk cId="41992104" sldId="6054"/>
        </pc:sldMkLst>
      </pc:sldChg>
      <pc:sldChg chg="del">
        <pc:chgData name="Tierney Strandberg" userId="2f9374a1-d599-45aa-a500-bce270d324c9" providerId="ADAL" clId="{71AE3392-5BC6-4D78-9868-618603168D7F}" dt="2026-01-22T17:25:17.772" v="4422" actId="2696"/>
        <pc:sldMkLst>
          <pc:docMk/>
          <pc:sldMk cId="2288565374" sldId="6058"/>
        </pc:sldMkLst>
      </pc:sldChg>
      <pc:sldChg chg="del">
        <pc:chgData name="Tierney Strandberg" userId="2f9374a1-d599-45aa-a500-bce270d324c9" providerId="ADAL" clId="{71AE3392-5BC6-4D78-9868-618603168D7F}" dt="2026-01-22T16:06:19.288" v="274" actId="2696"/>
        <pc:sldMkLst>
          <pc:docMk/>
          <pc:sldMk cId="647630542" sldId="6059"/>
        </pc:sldMkLst>
      </pc:sldChg>
      <pc:sldChg chg="del">
        <pc:chgData name="Tierney Strandberg" userId="2f9374a1-d599-45aa-a500-bce270d324c9" providerId="ADAL" clId="{71AE3392-5BC6-4D78-9868-618603168D7F}" dt="2026-01-22T16:04:06.523" v="206" actId="2696"/>
        <pc:sldMkLst>
          <pc:docMk/>
          <pc:sldMk cId="1488110694" sldId="6068"/>
        </pc:sldMkLst>
      </pc:sldChg>
      <pc:sldChg chg="del">
        <pc:chgData name="Tierney Strandberg" userId="2f9374a1-d599-45aa-a500-bce270d324c9" providerId="ADAL" clId="{71AE3392-5BC6-4D78-9868-618603168D7F}" dt="2026-01-22T16:12:17.345" v="511" actId="2696"/>
        <pc:sldMkLst>
          <pc:docMk/>
          <pc:sldMk cId="2029382601" sldId="6071"/>
        </pc:sldMkLst>
      </pc:sldChg>
      <pc:sldChg chg="modSp mod modShow modNotesTx">
        <pc:chgData name="Tierney Strandberg" userId="2f9374a1-d599-45aa-a500-bce270d324c9" providerId="ADAL" clId="{71AE3392-5BC6-4D78-9868-618603168D7F}" dt="2026-01-22T17:04:03.255" v="2503" actId="20577"/>
        <pc:sldMkLst>
          <pc:docMk/>
          <pc:sldMk cId="1856899965" sldId="6073"/>
        </pc:sldMkLst>
        <pc:spChg chg="mod">
          <ac:chgData name="Tierney Strandberg" userId="2f9374a1-d599-45aa-a500-bce270d324c9" providerId="ADAL" clId="{71AE3392-5BC6-4D78-9868-618603168D7F}" dt="2026-01-22T16:13:04.542" v="540"/>
          <ac:spMkLst>
            <pc:docMk/>
            <pc:sldMk cId="1856899965" sldId="6073"/>
            <ac:spMk id="3" creationId="{3F42CD65-E258-E3F4-7F14-1B1DD22950AF}"/>
          </ac:spMkLst>
        </pc:spChg>
        <pc:graphicFrameChg chg="mod modGraphic">
          <ac:chgData name="Tierney Strandberg" userId="2f9374a1-d599-45aa-a500-bce270d324c9" providerId="ADAL" clId="{71AE3392-5BC6-4D78-9868-618603168D7F}" dt="2026-01-22T17:04:03.255" v="2503" actId="20577"/>
          <ac:graphicFrameMkLst>
            <pc:docMk/>
            <pc:sldMk cId="1856899965" sldId="6073"/>
            <ac:graphicFrameMk id="4" creationId="{DBC8C925-7FB3-39AB-4B82-A0BE35DEC25F}"/>
          </ac:graphicFrameMkLst>
        </pc:graphicFrameChg>
      </pc:sldChg>
      <pc:sldChg chg="del">
        <pc:chgData name="Tierney Strandberg" userId="2f9374a1-d599-45aa-a500-bce270d324c9" providerId="ADAL" clId="{71AE3392-5BC6-4D78-9868-618603168D7F}" dt="2026-01-22T16:05:30.714" v="225" actId="2696"/>
        <pc:sldMkLst>
          <pc:docMk/>
          <pc:sldMk cId="331089043" sldId="6076"/>
        </pc:sldMkLst>
      </pc:sldChg>
      <pc:sldChg chg="del">
        <pc:chgData name="Tierney Strandberg" userId="2f9374a1-d599-45aa-a500-bce270d324c9" providerId="ADAL" clId="{71AE3392-5BC6-4D78-9868-618603168D7F}" dt="2026-01-22T16:04:04.421" v="205" actId="2696"/>
        <pc:sldMkLst>
          <pc:docMk/>
          <pc:sldMk cId="399948988" sldId="6081"/>
        </pc:sldMkLst>
      </pc:sldChg>
      <pc:sldChg chg="del">
        <pc:chgData name="Tierney Strandberg" userId="2f9374a1-d599-45aa-a500-bce270d324c9" providerId="ADAL" clId="{71AE3392-5BC6-4D78-9868-618603168D7F}" dt="2026-01-22T16:04:09.201" v="207" actId="2696"/>
        <pc:sldMkLst>
          <pc:docMk/>
          <pc:sldMk cId="3212494687" sldId="6088"/>
        </pc:sldMkLst>
      </pc:sldChg>
      <pc:sldChg chg="del">
        <pc:chgData name="Tierney Strandberg" userId="2f9374a1-d599-45aa-a500-bce270d324c9" providerId="ADAL" clId="{71AE3392-5BC6-4D78-9868-618603168D7F}" dt="2026-01-22T16:04:02.257" v="204" actId="2696"/>
        <pc:sldMkLst>
          <pc:docMk/>
          <pc:sldMk cId="1222684937" sldId="6089"/>
        </pc:sldMkLst>
      </pc:sldChg>
      <pc:sldChg chg="del">
        <pc:chgData name="Tierney Strandberg" userId="2f9374a1-d599-45aa-a500-bce270d324c9" providerId="ADAL" clId="{71AE3392-5BC6-4D78-9868-618603168D7F}" dt="2026-01-22T17:17:46.958" v="3620" actId="2696"/>
        <pc:sldMkLst>
          <pc:docMk/>
          <pc:sldMk cId="3253848533" sldId="6090"/>
        </pc:sldMkLst>
      </pc:sldChg>
      <pc:sldChg chg="del">
        <pc:chgData name="Tierney Strandberg" userId="2f9374a1-d599-45aa-a500-bce270d324c9" providerId="ADAL" clId="{71AE3392-5BC6-4D78-9868-618603168D7F}" dt="2026-01-22T16:06:15.459" v="273" actId="2696"/>
        <pc:sldMkLst>
          <pc:docMk/>
          <pc:sldMk cId="583717850" sldId="6091"/>
        </pc:sldMkLst>
      </pc:sldChg>
      <pc:sldChg chg="del">
        <pc:chgData name="Tierney Strandberg" userId="2f9374a1-d599-45aa-a500-bce270d324c9" providerId="ADAL" clId="{71AE3392-5BC6-4D78-9868-618603168D7F}" dt="2026-01-22T16:33:24.759" v="1119" actId="2696"/>
        <pc:sldMkLst>
          <pc:docMk/>
          <pc:sldMk cId="857852557" sldId="6092"/>
        </pc:sldMkLst>
      </pc:sldChg>
      <pc:sldChg chg="modSp mod">
        <pc:chgData name="Tierney Strandberg" userId="2f9374a1-d599-45aa-a500-bce270d324c9" providerId="ADAL" clId="{71AE3392-5BC6-4D78-9868-618603168D7F}" dt="2026-01-22T17:22:56.704" v="4136" actId="20577"/>
        <pc:sldMkLst>
          <pc:docMk/>
          <pc:sldMk cId="3670811486" sldId="6093"/>
        </pc:sldMkLst>
        <pc:spChg chg="mod">
          <ac:chgData name="Tierney Strandberg" userId="2f9374a1-d599-45aa-a500-bce270d324c9" providerId="ADAL" clId="{71AE3392-5BC6-4D78-9868-618603168D7F}" dt="2026-01-22T17:22:56.704" v="4136" actId="20577"/>
          <ac:spMkLst>
            <pc:docMk/>
            <pc:sldMk cId="3670811486" sldId="6093"/>
            <ac:spMk id="3" creationId="{8E7B922C-4E06-7FD7-5E49-AAD0E51669EA}"/>
          </ac:spMkLst>
        </pc:spChg>
        <pc:graphicFrameChg chg="mod modGraphic">
          <ac:chgData name="Tierney Strandberg" userId="2f9374a1-d599-45aa-a500-bce270d324c9" providerId="ADAL" clId="{71AE3392-5BC6-4D78-9868-618603168D7F}" dt="2026-01-22T17:17:41.367" v="3619"/>
          <ac:graphicFrameMkLst>
            <pc:docMk/>
            <pc:sldMk cId="3670811486" sldId="6093"/>
            <ac:graphicFrameMk id="5" creationId="{61C88551-8BAC-59C1-329E-C547B3409FD0}"/>
          </ac:graphicFrameMkLst>
        </pc:graphicFrameChg>
      </pc:sldChg>
      <pc:sldChg chg="modSp add mod ord">
        <pc:chgData name="Tierney Strandberg" userId="2f9374a1-d599-45aa-a500-bce270d324c9" providerId="ADAL" clId="{71AE3392-5BC6-4D78-9868-618603168D7F}" dt="2026-01-22T17:52:33.031" v="5339"/>
        <pc:sldMkLst>
          <pc:docMk/>
          <pc:sldMk cId="0" sldId="6095"/>
        </pc:sldMkLst>
        <pc:graphicFrameChg chg="mod modGraphic">
          <ac:chgData name="Tierney Strandberg" userId="2f9374a1-d599-45aa-a500-bce270d324c9" providerId="ADAL" clId="{71AE3392-5BC6-4D78-9868-618603168D7F}" dt="2026-01-22T17:52:33.031" v="5339"/>
          <ac:graphicFrameMkLst>
            <pc:docMk/>
            <pc:sldMk cId="0" sldId="6095"/>
            <ac:graphicFrameMk id="8" creationId="{0EA39721-B9DF-EA7A-A967-5194E1B2E3C8}"/>
          </ac:graphicFrameMkLst>
        </pc:graphicFrameChg>
      </pc:sldChg>
      <pc:sldChg chg="addSp delSp modSp new mod ord">
        <pc:chgData name="Tierney Strandberg" userId="2f9374a1-d599-45aa-a500-bce270d324c9" providerId="ADAL" clId="{71AE3392-5BC6-4D78-9868-618603168D7F}" dt="2026-01-22T17:52:44.612" v="5341"/>
        <pc:sldMkLst>
          <pc:docMk/>
          <pc:sldMk cId="3284695681" sldId="6096"/>
        </pc:sldMkLst>
        <pc:spChg chg="mod">
          <ac:chgData name="Tierney Strandberg" userId="2f9374a1-d599-45aa-a500-bce270d324c9" providerId="ADAL" clId="{71AE3392-5BC6-4D78-9868-618603168D7F}" dt="2026-01-22T17:51:06.580" v="5309" actId="1076"/>
          <ac:spMkLst>
            <pc:docMk/>
            <pc:sldMk cId="3284695681" sldId="6096"/>
            <ac:spMk id="2" creationId="{45574041-0285-792D-A2BB-CC55D850B4F3}"/>
          </ac:spMkLst>
        </pc:spChg>
        <pc:spChg chg="del">
          <ac:chgData name="Tierney Strandberg" userId="2f9374a1-d599-45aa-a500-bce270d324c9" providerId="ADAL" clId="{71AE3392-5BC6-4D78-9868-618603168D7F}" dt="2026-01-22T16:06:08.803" v="272" actId="478"/>
          <ac:spMkLst>
            <pc:docMk/>
            <pc:sldMk cId="3284695681" sldId="6096"/>
            <ac:spMk id="3" creationId="{BC94EBD2-B33E-D873-5E5E-4C5CC69C4070}"/>
          </ac:spMkLst>
        </pc:spChg>
        <pc:picChg chg="add mod">
          <ac:chgData name="Tierney Strandberg" userId="2f9374a1-d599-45aa-a500-bce270d324c9" providerId="ADAL" clId="{71AE3392-5BC6-4D78-9868-618603168D7F}" dt="2026-01-22T17:51:14.691" v="5313" actId="1076"/>
          <ac:picMkLst>
            <pc:docMk/>
            <pc:sldMk cId="3284695681" sldId="6096"/>
            <ac:picMk id="5" creationId="{874BB0B6-F39B-2DFB-E00B-8EB7DE6A1418}"/>
          </ac:picMkLst>
        </pc:picChg>
      </pc:sldChg>
      <pc:sldChg chg="addSp delSp modSp new mod modClrScheme chgLayout">
        <pc:chgData name="Tierney Strandberg" userId="2f9374a1-d599-45aa-a500-bce270d324c9" providerId="ADAL" clId="{71AE3392-5BC6-4D78-9868-618603168D7F}" dt="2026-01-22T17:05:26.550" v="2714" actId="1076"/>
        <pc:sldMkLst>
          <pc:docMk/>
          <pc:sldMk cId="3369069351" sldId="6097"/>
        </pc:sldMkLst>
        <pc:spChg chg="mod ord">
          <ac:chgData name="Tierney Strandberg" userId="2f9374a1-d599-45aa-a500-bce270d324c9" providerId="ADAL" clId="{71AE3392-5BC6-4D78-9868-618603168D7F}" dt="2026-01-22T16:12:48.673" v="538" actId="1076"/>
          <ac:spMkLst>
            <pc:docMk/>
            <pc:sldMk cId="3369069351" sldId="6097"/>
            <ac:spMk id="2" creationId="{2642A984-69B3-D751-68E7-2922FC3AC8C1}"/>
          </ac:spMkLst>
        </pc:spChg>
        <pc:spChg chg="del mod ord">
          <ac:chgData name="Tierney Strandberg" userId="2f9374a1-d599-45aa-a500-bce270d324c9" providerId="ADAL" clId="{71AE3392-5BC6-4D78-9868-618603168D7F}" dt="2026-01-22T16:07:13.805" v="339" actId="700"/>
          <ac:spMkLst>
            <pc:docMk/>
            <pc:sldMk cId="3369069351" sldId="6097"/>
            <ac:spMk id="3" creationId="{C0B41DA3-3AA9-DA29-E1CD-3603F9F91EB6}"/>
          </ac:spMkLst>
        </pc:spChg>
        <pc:spChg chg="add del mod ord">
          <ac:chgData name="Tierney Strandberg" userId="2f9374a1-d599-45aa-a500-bce270d324c9" providerId="ADAL" clId="{71AE3392-5BC6-4D78-9868-618603168D7F}" dt="2026-01-22T16:09:54.419" v="502" actId="26606"/>
          <ac:spMkLst>
            <pc:docMk/>
            <pc:sldMk cId="3369069351" sldId="6097"/>
            <ac:spMk id="4" creationId="{1B763E55-C0B9-8C80-8878-0A8B221DDE96}"/>
          </ac:spMkLst>
        </pc:spChg>
        <pc:spChg chg="add mod">
          <ac:chgData name="Tierney Strandberg" userId="2f9374a1-d599-45aa-a500-bce270d324c9" providerId="ADAL" clId="{71AE3392-5BC6-4D78-9868-618603168D7F}" dt="2026-01-22T17:05:26.550" v="2714" actId="1076"/>
          <ac:spMkLst>
            <pc:docMk/>
            <pc:sldMk cId="3369069351" sldId="6097"/>
            <ac:spMk id="5" creationId="{E603A6B2-EFA9-BE55-4E15-4102479EC713}"/>
          </ac:spMkLst>
        </pc:spChg>
        <pc:graphicFrameChg chg="add mod modGraphic">
          <ac:chgData name="Tierney Strandberg" userId="2f9374a1-d599-45aa-a500-bce270d324c9" providerId="ADAL" clId="{71AE3392-5BC6-4D78-9868-618603168D7F}" dt="2026-01-22T16:11:05.963" v="510"/>
          <ac:graphicFrameMkLst>
            <pc:docMk/>
            <pc:sldMk cId="3369069351" sldId="6097"/>
            <ac:graphicFrameMk id="6" creationId="{8B57E743-6000-B044-99AB-F8BB94A71281}"/>
          </ac:graphicFrameMkLst>
        </pc:graphicFrameChg>
      </pc:sldChg>
      <pc:sldChg chg="modSp add mod modNotesTx">
        <pc:chgData name="Tierney Strandberg" userId="2f9374a1-d599-45aa-a500-bce270d324c9" providerId="ADAL" clId="{71AE3392-5BC6-4D78-9868-618603168D7F}" dt="2026-01-22T16:50:14.892" v="1905" actId="20577"/>
        <pc:sldMkLst>
          <pc:docMk/>
          <pc:sldMk cId="1701571556" sldId="6098"/>
        </pc:sldMkLst>
        <pc:spChg chg="mod">
          <ac:chgData name="Tierney Strandberg" userId="2f9374a1-d599-45aa-a500-bce270d324c9" providerId="ADAL" clId="{71AE3392-5BC6-4D78-9868-618603168D7F}" dt="2026-01-22T16:33:47.227" v="1150" actId="20577"/>
          <ac:spMkLst>
            <pc:docMk/>
            <pc:sldMk cId="1701571556" sldId="6098"/>
            <ac:spMk id="3" creationId="{1406549D-0E15-FABB-94F8-187827F66B95}"/>
          </ac:spMkLst>
        </pc:spChg>
        <pc:graphicFrameChg chg="mod modGraphic">
          <ac:chgData name="Tierney Strandberg" userId="2f9374a1-d599-45aa-a500-bce270d324c9" providerId="ADAL" clId="{71AE3392-5BC6-4D78-9868-618603168D7F}" dt="2026-01-22T16:50:14.892" v="1905" actId="20577"/>
          <ac:graphicFrameMkLst>
            <pc:docMk/>
            <pc:sldMk cId="1701571556" sldId="6098"/>
            <ac:graphicFrameMk id="4" creationId="{65F0BE34-54A1-7918-7E52-D13D92B4C334}"/>
          </ac:graphicFrameMkLst>
        </pc:graphicFrameChg>
      </pc:sldChg>
      <pc:sldChg chg="modSp add mod modNotesTx">
        <pc:chgData name="Tierney Strandberg" userId="2f9374a1-d599-45aa-a500-bce270d324c9" providerId="ADAL" clId="{71AE3392-5BC6-4D78-9868-618603168D7F}" dt="2026-01-22T16:57:28.699" v="2449" actId="20577"/>
        <pc:sldMkLst>
          <pc:docMk/>
          <pc:sldMk cId="2829619734" sldId="6099"/>
        </pc:sldMkLst>
        <pc:spChg chg="mod">
          <ac:chgData name="Tierney Strandberg" userId="2f9374a1-d599-45aa-a500-bce270d324c9" providerId="ADAL" clId="{71AE3392-5BC6-4D78-9868-618603168D7F}" dt="2026-01-22T16:49:09.996" v="1843" actId="20577"/>
          <ac:spMkLst>
            <pc:docMk/>
            <pc:sldMk cId="2829619734" sldId="6099"/>
            <ac:spMk id="3" creationId="{7A37142E-37FD-29AB-75C9-74D3F6B18EB7}"/>
          </ac:spMkLst>
        </pc:spChg>
        <pc:graphicFrameChg chg="mod modGraphic">
          <ac:chgData name="Tierney Strandberg" userId="2f9374a1-d599-45aa-a500-bce270d324c9" providerId="ADAL" clId="{71AE3392-5BC6-4D78-9868-618603168D7F}" dt="2026-01-22T16:57:07.395" v="2329" actId="20577"/>
          <ac:graphicFrameMkLst>
            <pc:docMk/>
            <pc:sldMk cId="2829619734" sldId="6099"/>
            <ac:graphicFrameMk id="4" creationId="{3D7DF21C-CDFF-2485-7633-467F401A7D0C}"/>
          </ac:graphicFrameMkLst>
        </pc:graphicFrameChg>
      </pc:sldChg>
      <pc:sldChg chg="modSp add del mod ord">
        <pc:chgData name="Tierney Strandberg" userId="2f9374a1-d599-45aa-a500-bce270d324c9" providerId="ADAL" clId="{71AE3392-5BC6-4D78-9868-618603168D7F}" dt="2026-01-22T16:35:28.102" v="1293" actId="2696"/>
        <pc:sldMkLst>
          <pc:docMk/>
          <pc:sldMk cId="2428762692" sldId="6100"/>
        </pc:sldMkLst>
        <pc:spChg chg="mod">
          <ac:chgData name="Tierney Strandberg" userId="2f9374a1-d599-45aa-a500-bce270d324c9" providerId="ADAL" clId="{71AE3392-5BC6-4D78-9868-618603168D7F}" dt="2026-01-22T16:34:06.115" v="1188" actId="20577"/>
          <ac:spMkLst>
            <pc:docMk/>
            <pc:sldMk cId="2428762692" sldId="6100"/>
            <ac:spMk id="3" creationId="{8CF410CE-50C4-7DA9-500C-518E80E63F67}"/>
          </ac:spMkLst>
        </pc:spChg>
        <pc:graphicFrameChg chg="mod modGraphic">
          <ac:chgData name="Tierney Strandberg" userId="2f9374a1-d599-45aa-a500-bce270d324c9" providerId="ADAL" clId="{71AE3392-5BC6-4D78-9868-618603168D7F}" dt="2026-01-22T16:35:20.453" v="1292" actId="20577"/>
          <ac:graphicFrameMkLst>
            <pc:docMk/>
            <pc:sldMk cId="2428762692" sldId="6100"/>
            <ac:graphicFrameMk id="4" creationId="{805A6178-968B-8F3D-5D41-11E06167B89B}"/>
          </ac:graphicFrameMkLst>
        </pc:graphicFrameChg>
      </pc:sldChg>
      <pc:sldChg chg="modSp add mod">
        <pc:chgData name="Tierney Strandberg" userId="2f9374a1-d599-45aa-a500-bce270d324c9" providerId="ADAL" clId="{71AE3392-5BC6-4D78-9868-618603168D7F}" dt="2026-01-22T16:53:51.852" v="2192" actId="20577"/>
        <pc:sldMkLst>
          <pc:docMk/>
          <pc:sldMk cId="2755462848" sldId="6100"/>
        </pc:sldMkLst>
        <pc:spChg chg="mod">
          <ac:chgData name="Tierney Strandberg" userId="2f9374a1-d599-45aa-a500-bce270d324c9" providerId="ADAL" clId="{71AE3392-5BC6-4D78-9868-618603168D7F}" dt="2026-01-22T16:51:52.687" v="1991" actId="20577"/>
          <ac:spMkLst>
            <pc:docMk/>
            <pc:sldMk cId="2755462848" sldId="6100"/>
            <ac:spMk id="3" creationId="{3EF9FC99-E0B0-AFBC-9389-F0A6DC43E116}"/>
          </ac:spMkLst>
        </pc:spChg>
        <pc:graphicFrameChg chg="mod modGraphic">
          <ac:chgData name="Tierney Strandberg" userId="2f9374a1-d599-45aa-a500-bce270d324c9" providerId="ADAL" clId="{71AE3392-5BC6-4D78-9868-618603168D7F}" dt="2026-01-22T16:53:51.852" v="2192" actId="20577"/>
          <ac:graphicFrameMkLst>
            <pc:docMk/>
            <pc:sldMk cId="2755462848" sldId="6100"/>
            <ac:graphicFrameMk id="4" creationId="{5ABD643C-D077-BA38-FA1B-03E4EB29F033}"/>
          </ac:graphicFrameMkLst>
        </pc:graphicFrameChg>
      </pc:sldChg>
      <pc:sldChg chg="modSp new mod modNotesTx">
        <pc:chgData name="Tierney Strandberg" userId="2f9374a1-d599-45aa-a500-bce270d324c9" providerId="ADAL" clId="{71AE3392-5BC6-4D78-9868-618603168D7F}" dt="2026-01-22T17:20:19.823" v="3969" actId="113"/>
        <pc:sldMkLst>
          <pc:docMk/>
          <pc:sldMk cId="803573377" sldId="6101"/>
        </pc:sldMkLst>
        <pc:spChg chg="mod">
          <ac:chgData name="Tierney Strandberg" userId="2f9374a1-d599-45aa-a500-bce270d324c9" providerId="ADAL" clId="{71AE3392-5BC6-4D78-9868-618603168D7F}" dt="2026-01-22T17:20:19.823" v="3969" actId="113"/>
          <ac:spMkLst>
            <pc:docMk/>
            <pc:sldMk cId="803573377" sldId="6101"/>
            <ac:spMk id="2" creationId="{6C271B09-E1FA-0DE3-02EE-9B2B26287506}"/>
          </ac:spMkLst>
        </pc:spChg>
        <pc:spChg chg="mod">
          <ac:chgData name="Tierney Strandberg" userId="2f9374a1-d599-45aa-a500-bce270d324c9" providerId="ADAL" clId="{71AE3392-5BC6-4D78-9868-618603168D7F}" dt="2026-01-22T17:06:08.248" v="2734"/>
          <ac:spMkLst>
            <pc:docMk/>
            <pc:sldMk cId="803573377" sldId="6101"/>
            <ac:spMk id="3" creationId="{0B09C2AC-AF2C-94D6-BED9-A0792541B40A}"/>
          </ac:spMkLst>
        </pc:spChg>
      </pc:sldChg>
      <pc:sldChg chg="modSp add del mod">
        <pc:chgData name="Tierney Strandberg" userId="2f9374a1-d599-45aa-a500-bce270d324c9" providerId="ADAL" clId="{71AE3392-5BC6-4D78-9868-618603168D7F}" dt="2026-01-22T16:58:21.919" v="2496" actId="2696"/>
        <pc:sldMkLst>
          <pc:docMk/>
          <pc:sldMk cId="2136767507" sldId="6101"/>
        </pc:sldMkLst>
        <pc:spChg chg="mod">
          <ac:chgData name="Tierney Strandberg" userId="2f9374a1-d599-45aa-a500-bce270d324c9" providerId="ADAL" clId="{71AE3392-5BC6-4D78-9868-618603168D7F}" dt="2026-01-22T16:58:13.339" v="2495" actId="20577"/>
          <ac:spMkLst>
            <pc:docMk/>
            <pc:sldMk cId="2136767507" sldId="6101"/>
            <ac:spMk id="2" creationId="{87C9718E-A26B-62F9-6D1E-B40BD1162783}"/>
          </ac:spMkLst>
        </pc:spChg>
      </pc:sldChg>
      <pc:sldChg chg="new del">
        <pc:chgData name="Tierney Strandberg" userId="2f9374a1-d599-45aa-a500-bce270d324c9" providerId="ADAL" clId="{71AE3392-5BC6-4D78-9868-618603168D7F}" dt="2026-01-22T16:57:53.336" v="2451" actId="2696"/>
        <pc:sldMkLst>
          <pc:docMk/>
          <pc:sldMk cId="3157666388" sldId="6101"/>
        </pc:sldMkLst>
      </pc:sldChg>
      <pc:sldChg chg="modSp new del mod">
        <pc:chgData name="Tierney Strandberg" userId="2f9374a1-d599-45aa-a500-bce270d324c9" providerId="ADAL" clId="{71AE3392-5BC6-4D78-9868-618603168D7F}" dt="2026-01-22T17:12:29.440" v="3276" actId="2696"/>
        <pc:sldMkLst>
          <pc:docMk/>
          <pc:sldMk cId="1603246172" sldId="6102"/>
        </pc:sldMkLst>
        <pc:spChg chg="mod">
          <ac:chgData name="Tierney Strandberg" userId="2f9374a1-d599-45aa-a500-bce270d324c9" providerId="ADAL" clId="{71AE3392-5BC6-4D78-9868-618603168D7F}" dt="2026-01-22T17:12:27.238" v="3275" actId="20577"/>
          <ac:spMkLst>
            <pc:docMk/>
            <pc:sldMk cId="1603246172" sldId="6102"/>
            <ac:spMk id="2" creationId="{7B794B19-028F-8414-47EF-A514C174F444}"/>
          </ac:spMkLst>
        </pc:spChg>
      </pc:sldChg>
      <pc:sldChg chg="addSp delSp modSp add mod ord modClrScheme chgLayout">
        <pc:chgData name="Tierney Strandberg" userId="2f9374a1-d599-45aa-a500-bce270d324c9" providerId="ADAL" clId="{71AE3392-5BC6-4D78-9868-618603168D7F}" dt="2026-01-22T17:33:30.567" v="4769" actId="1076"/>
        <pc:sldMkLst>
          <pc:docMk/>
          <pc:sldMk cId="1659403039" sldId="6102"/>
        </pc:sldMkLst>
        <pc:spChg chg="add del mod ord">
          <ac:chgData name="Tierney Strandberg" userId="2f9374a1-d599-45aa-a500-bce270d324c9" providerId="ADAL" clId="{71AE3392-5BC6-4D78-9868-618603168D7F}" dt="2026-01-22T17:33:19.070" v="4764"/>
          <ac:spMkLst>
            <pc:docMk/>
            <pc:sldMk cId="1659403039" sldId="6102"/>
            <ac:spMk id="2" creationId="{1E64D318-231E-3B91-4BEE-42FA96967CCB}"/>
          </ac:spMkLst>
        </pc:spChg>
        <pc:spChg chg="mod ord">
          <ac:chgData name="Tierney Strandberg" userId="2f9374a1-d599-45aa-a500-bce270d324c9" providerId="ADAL" clId="{71AE3392-5BC6-4D78-9868-618603168D7F}" dt="2026-01-22T17:33:15.914" v="4763" actId="700"/>
          <ac:spMkLst>
            <pc:docMk/>
            <pc:sldMk cId="1659403039" sldId="6102"/>
            <ac:spMk id="3" creationId="{EA5CA84B-258A-B073-313B-ACD9E5A31338}"/>
          </ac:spMkLst>
        </pc:spChg>
        <pc:graphicFrameChg chg="mod ord modGraphic">
          <ac:chgData name="Tierney Strandberg" userId="2f9374a1-d599-45aa-a500-bce270d324c9" providerId="ADAL" clId="{71AE3392-5BC6-4D78-9868-618603168D7F}" dt="2026-01-22T17:33:15.914" v="4763" actId="700"/>
          <ac:graphicFrameMkLst>
            <pc:docMk/>
            <pc:sldMk cId="1659403039" sldId="6102"/>
            <ac:graphicFrameMk id="5" creationId="{6E224013-E38A-6E7C-32A5-0458464B7CFE}"/>
          </ac:graphicFrameMkLst>
        </pc:graphicFrameChg>
        <pc:picChg chg="add mod">
          <ac:chgData name="Tierney Strandberg" userId="2f9374a1-d599-45aa-a500-bce270d324c9" providerId="ADAL" clId="{71AE3392-5BC6-4D78-9868-618603168D7F}" dt="2026-01-22T17:33:30.567" v="4769" actId="1076"/>
          <ac:picMkLst>
            <pc:docMk/>
            <pc:sldMk cId="1659403039" sldId="6102"/>
            <ac:picMk id="4" creationId="{179DFEB6-512B-5F74-2D7A-C0777E96AFB7}"/>
          </ac:picMkLst>
        </pc:picChg>
      </pc:sldChg>
      <pc:sldChg chg="modSp add mod">
        <pc:chgData name="Tierney Strandberg" userId="2f9374a1-d599-45aa-a500-bce270d324c9" providerId="ADAL" clId="{71AE3392-5BC6-4D78-9868-618603168D7F}" dt="2026-01-22T17:25:54.722" v="4445" actId="20577"/>
        <pc:sldMkLst>
          <pc:docMk/>
          <pc:sldMk cId="2982201973" sldId="6103"/>
        </pc:sldMkLst>
        <pc:spChg chg="mod">
          <ac:chgData name="Tierney Strandberg" userId="2f9374a1-d599-45aa-a500-bce270d324c9" providerId="ADAL" clId="{71AE3392-5BC6-4D78-9868-618603168D7F}" dt="2026-01-22T17:25:54.722" v="4445" actId="20577"/>
          <ac:spMkLst>
            <pc:docMk/>
            <pc:sldMk cId="2982201973" sldId="6103"/>
            <ac:spMk id="3" creationId="{28ECBFD1-0920-3661-D924-441074728E04}"/>
          </ac:spMkLst>
        </pc:spChg>
        <pc:graphicFrameChg chg="mod modGraphic">
          <ac:chgData name="Tierney Strandberg" userId="2f9374a1-d599-45aa-a500-bce270d324c9" providerId="ADAL" clId="{71AE3392-5BC6-4D78-9868-618603168D7F}" dt="2026-01-22T17:24:04.868" v="4418" actId="20577"/>
          <ac:graphicFrameMkLst>
            <pc:docMk/>
            <pc:sldMk cId="2982201973" sldId="6103"/>
            <ac:graphicFrameMk id="5" creationId="{507A3052-D97E-2B66-13E6-95E059B3870C}"/>
          </ac:graphicFrameMkLst>
        </pc:graphicFrameChg>
      </pc:sldChg>
      <pc:sldChg chg="addSp delSp modSp new mod">
        <pc:chgData name="Tierney Strandberg" userId="2f9374a1-d599-45aa-a500-bce270d324c9" providerId="ADAL" clId="{71AE3392-5BC6-4D78-9868-618603168D7F}" dt="2026-01-22T17:31:05.424" v="4707" actId="1076"/>
        <pc:sldMkLst>
          <pc:docMk/>
          <pc:sldMk cId="2537810194" sldId="6104"/>
        </pc:sldMkLst>
        <pc:spChg chg="del mod">
          <ac:chgData name="Tierney Strandberg" userId="2f9374a1-d599-45aa-a500-bce270d324c9" providerId="ADAL" clId="{71AE3392-5BC6-4D78-9868-618603168D7F}" dt="2026-01-22T17:28:02.815" v="4683" actId="26606"/>
          <ac:spMkLst>
            <pc:docMk/>
            <pc:sldMk cId="2537810194" sldId="6104"/>
            <ac:spMk id="2" creationId="{19909E0B-D951-9268-A111-59848DBF8E49}"/>
          </ac:spMkLst>
        </pc:spChg>
        <pc:spChg chg="mod">
          <ac:chgData name="Tierney Strandberg" userId="2f9374a1-d599-45aa-a500-bce270d324c9" providerId="ADAL" clId="{71AE3392-5BC6-4D78-9868-618603168D7F}" dt="2026-01-22T17:31:05.424" v="4707" actId="1076"/>
          <ac:spMkLst>
            <pc:docMk/>
            <pc:sldMk cId="2537810194" sldId="6104"/>
            <ac:spMk id="3" creationId="{7BC10C0C-2A63-B61C-3FCC-9F2CE76C0B55}"/>
          </ac:spMkLst>
        </pc:spChg>
        <pc:graphicFrameChg chg="add modGraphic">
          <ac:chgData name="Tierney Strandberg" userId="2f9374a1-d599-45aa-a500-bce270d324c9" providerId="ADAL" clId="{71AE3392-5BC6-4D78-9868-618603168D7F}" dt="2026-01-22T17:28:12.388" v="4703" actId="20577"/>
          <ac:graphicFrameMkLst>
            <pc:docMk/>
            <pc:sldMk cId="2537810194" sldId="6104"/>
            <ac:graphicFrameMk id="5" creationId="{D8CA948C-8330-4135-7216-218910FE3909}"/>
          </ac:graphicFrameMkLst>
        </pc:graphicFrameChg>
      </pc:sldChg>
      <pc:sldChg chg="addSp delSp modSp new mod">
        <pc:chgData name="Tierney Strandberg" userId="2f9374a1-d599-45aa-a500-bce270d324c9" providerId="ADAL" clId="{71AE3392-5BC6-4D78-9868-618603168D7F}" dt="2026-01-22T17:39:41.182" v="5069" actId="108"/>
        <pc:sldMkLst>
          <pc:docMk/>
          <pc:sldMk cId="3050775354" sldId="6105"/>
        </pc:sldMkLst>
        <pc:spChg chg="del mod">
          <ac:chgData name="Tierney Strandberg" userId="2f9374a1-d599-45aa-a500-bce270d324c9" providerId="ADAL" clId="{71AE3392-5BC6-4D78-9868-618603168D7F}" dt="2026-01-22T17:37:48.535" v="4883" actId="1032"/>
          <ac:spMkLst>
            <pc:docMk/>
            <pc:sldMk cId="3050775354" sldId="6105"/>
            <ac:spMk id="2" creationId="{85120FC1-D66C-6351-75FA-49C7885B66AC}"/>
          </ac:spMkLst>
        </pc:spChg>
        <pc:spChg chg="mod">
          <ac:chgData name="Tierney Strandberg" userId="2f9374a1-d599-45aa-a500-bce270d324c9" providerId="ADAL" clId="{71AE3392-5BC6-4D78-9868-618603168D7F}" dt="2026-01-22T17:39:41.182" v="5069" actId="108"/>
          <ac:spMkLst>
            <pc:docMk/>
            <pc:sldMk cId="3050775354" sldId="6105"/>
            <ac:spMk id="3" creationId="{7CF68E80-E57B-8464-E8D7-BB23C5B47497}"/>
          </ac:spMkLst>
        </pc:spChg>
        <pc:graphicFrameChg chg="add mod ord modGraphic">
          <ac:chgData name="Tierney Strandberg" userId="2f9374a1-d599-45aa-a500-bce270d324c9" providerId="ADAL" clId="{71AE3392-5BC6-4D78-9868-618603168D7F}" dt="2026-01-22T17:39:25.540" v="5068" actId="20577"/>
          <ac:graphicFrameMkLst>
            <pc:docMk/>
            <pc:sldMk cId="3050775354" sldId="6105"/>
            <ac:graphicFrameMk id="8" creationId="{AD012AFF-CE2C-30F7-E52C-A3C16841C6E4}"/>
          </ac:graphicFrameMkLst>
        </pc:graphicFrameChg>
        <pc:picChg chg="add del mod">
          <ac:chgData name="Tierney Strandberg" userId="2f9374a1-d599-45aa-a500-bce270d324c9" providerId="ADAL" clId="{71AE3392-5BC6-4D78-9868-618603168D7F}" dt="2026-01-22T17:37:20.010" v="4879" actId="478"/>
          <ac:picMkLst>
            <pc:docMk/>
            <pc:sldMk cId="3050775354" sldId="6105"/>
            <ac:picMk id="5" creationId="{3ECED785-2DF9-4822-88C7-12E3D2FAB4AF}"/>
          </ac:picMkLst>
        </pc:picChg>
        <pc:picChg chg="add del mod">
          <ac:chgData name="Tierney Strandberg" userId="2f9374a1-d599-45aa-a500-bce270d324c9" providerId="ADAL" clId="{71AE3392-5BC6-4D78-9868-618603168D7F}" dt="2026-01-22T17:39:01.895" v="5051" actId="21"/>
          <ac:picMkLst>
            <pc:docMk/>
            <pc:sldMk cId="3050775354" sldId="6105"/>
            <ac:picMk id="7" creationId="{5A3A1AB7-5589-F86F-18D9-AC922E71EA7D}"/>
          </ac:picMkLst>
        </pc:picChg>
      </pc:sldChg>
      <pc:sldChg chg="addSp delSp modSp new mod chgLayout">
        <pc:chgData name="Tierney Strandberg" userId="2f9374a1-d599-45aa-a500-bce270d324c9" providerId="ADAL" clId="{71AE3392-5BC6-4D78-9868-618603168D7F}" dt="2026-01-22T17:53:17.373" v="5344" actId="14100"/>
        <pc:sldMkLst>
          <pc:docMk/>
          <pc:sldMk cId="3369420232" sldId="6106"/>
        </pc:sldMkLst>
        <pc:spChg chg="del">
          <ac:chgData name="Tierney Strandberg" userId="2f9374a1-d599-45aa-a500-bce270d324c9" providerId="ADAL" clId="{71AE3392-5BC6-4D78-9868-618603168D7F}" dt="2026-01-22T17:39:08.502" v="5053" actId="478"/>
          <ac:spMkLst>
            <pc:docMk/>
            <pc:sldMk cId="3369420232" sldId="6106"/>
            <ac:spMk id="2" creationId="{5215145B-0549-E0DA-98D7-3D7F76F833B1}"/>
          </ac:spMkLst>
        </pc:spChg>
        <pc:spChg chg="mod ord">
          <ac:chgData name="Tierney Strandberg" userId="2f9374a1-d599-45aa-a500-bce270d324c9" providerId="ADAL" clId="{71AE3392-5BC6-4D78-9868-618603168D7F}" dt="2026-01-22T17:43:29.016" v="5300" actId="1076"/>
          <ac:spMkLst>
            <pc:docMk/>
            <pc:sldMk cId="3369420232" sldId="6106"/>
            <ac:spMk id="3" creationId="{5F9DF4D1-4973-1DFF-B814-EB53B8AC6004}"/>
          </ac:spMkLst>
        </pc:spChg>
        <pc:spChg chg="add mod ord">
          <ac:chgData name="Tierney Strandberg" userId="2f9374a1-d599-45aa-a500-bce270d324c9" providerId="ADAL" clId="{71AE3392-5BC6-4D78-9868-618603168D7F}" dt="2026-01-22T17:43:59.156" v="5304" actId="404"/>
          <ac:spMkLst>
            <pc:docMk/>
            <pc:sldMk cId="3369420232" sldId="6106"/>
            <ac:spMk id="5" creationId="{1E2A5AAE-96BA-0DFA-B87F-4D64E146FE85}"/>
          </ac:spMkLst>
        </pc:spChg>
        <pc:picChg chg="add mod">
          <ac:chgData name="Tierney Strandberg" userId="2f9374a1-d599-45aa-a500-bce270d324c9" providerId="ADAL" clId="{71AE3392-5BC6-4D78-9868-618603168D7F}" dt="2026-01-22T17:53:13.603" v="5343" actId="14100"/>
          <ac:picMkLst>
            <pc:docMk/>
            <pc:sldMk cId="3369420232" sldId="6106"/>
            <ac:picMk id="4" creationId="{B3149560-F505-07FD-0781-2DAD2C9EC43A}"/>
          </ac:picMkLst>
        </pc:picChg>
        <pc:picChg chg="add mod">
          <ac:chgData name="Tierney Strandberg" userId="2f9374a1-d599-45aa-a500-bce270d324c9" providerId="ADAL" clId="{71AE3392-5BC6-4D78-9868-618603168D7F}" dt="2026-01-22T17:43:24.225" v="5299" actId="1076"/>
          <ac:picMkLst>
            <pc:docMk/>
            <pc:sldMk cId="3369420232" sldId="6106"/>
            <ac:picMk id="7" creationId="{486CEEAE-BCA6-130A-BF3B-82C19B7BCCD7}"/>
          </ac:picMkLst>
        </pc:picChg>
        <pc:cxnChg chg="add mod">
          <ac:chgData name="Tierney Strandberg" userId="2f9374a1-d599-45aa-a500-bce270d324c9" providerId="ADAL" clId="{71AE3392-5BC6-4D78-9868-618603168D7F}" dt="2026-01-22T17:53:17.373" v="5344" actId="14100"/>
          <ac:cxnSpMkLst>
            <pc:docMk/>
            <pc:sldMk cId="3369420232" sldId="6106"/>
            <ac:cxnSpMk id="9" creationId="{AF780E6B-8B17-D453-C59A-AC410ED4887A}"/>
          </ac:cxnSpMkLst>
        </pc:cxnChg>
        <pc:cxnChg chg="add mod">
          <ac:chgData name="Tierney Strandberg" userId="2f9374a1-d599-45aa-a500-bce270d324c9" providerId="ADAL" clId="{71AE3392-5BC6-4D78-9868-618603168D7F}" dt="2026-01-22T17:44:06.400" v="5306" actId="14100"/>
          <ac:cxnSpMkLst>
            <pc:docMk/>
            <pc:sldMk cId="3369420232" sldId="6106"/>
            <ac:cxnSpMk id="10" creationId="{2C11FFFB-7262-ADB9-CC02-F05FB64E0EE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2476" b="1" i="0" u="none" strike="noStrike" kern="1200" spc="562" baseline="0" dirty="0">
                <a:solidFill>
                  <a:srgbClr val="667487"/>
                </a:solidFill>
                <a:latin typeface="Nunito Sans Bold"/>
                <a:ea typeface="Open Sans" panose="020B0606030504020204" pitchFamily="34" charset="0"/>
                <a:cs typeface="Open Sans" panose="020B0606030504020204" pitchFamily="34" charset="0"/>
              </a:defRPr>
            </a:pPr>
            <a:r>
              <a:rPr lang="en-US" sz="2476" b="1" kern="1200" spc="562" dirty="0">
                <a:solidFill>
                  <a:srgbClr val="667487"/>
                </a:solidFill>
                <a:latin typeface="Nunito Sans Bold"/>
                <a:ea typeface="Open Sans" panose="020B0606030504020204" pitchFamily="34" charset="0"/>
                <a:cs typeface="Open Sans" panose="020B0606030504020204" pitchFamily="34" charset="0"/>
              </a:rPr>
              <a:t>2025 VS 2026 MONTANA ENROLLMENT SNAPSHOT</a:t>
            </a:r>
          </a:p>
        </c:rich>
      </c:tx>
      <c:overlay val="0"/>
      <c:spPr>
        <a:noFill/>
        <a:ln>
          <a:noFill/>
        </a:ln>
        <a:effectLst/>
      </c:spPr>
      <c:txPr>
        <a:bodyPr rot="0" spcFirstLastPara="1" vertOverflow="ellipsis" vert="horz" wrap="square" anchor="ctr" anchorCtr="1"/>
        <a:lstStyle/>
        <a:p>
          <a:pPr algn="l">
            <a:defRPr lang="en-US" sz="2476" b="1" i="0" u="none" strike="noStrike" kern="1200" spc="562" baseline="0" dirty="0">
              <a:solidFill>
                <a:srgbClr val="667487"/>
              </a:solidFill>
              <a:latin typeface="Nunito Sans Bold"/>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Sheet1!$B$1</c:f>
              <c:strCache>
                <c:ptCount val="1"/>
                <c:pt idx="0">
                  <c:v>PY2025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1st Enrollment Snapshot</c:v>
                </c:pt>
                <c:pt idx="1">
                  <c:v>2nd Snapshot</c:v>
                </c:pt>
                <c:pt idx="2">
                  <c:v>Total Enrollment</c:v>
                </c:pt>
              </c:strCache>
            </c:strRef>
          </c:cat>
          <c:val>
            <c:numRef>
              <c:f>Sheet1!$B$2:$B$4</c:f>
              <c:numCache>
                <c:formatCode>#,##0</c:formatCode>
                <c:ptCount val="3"/>
                <c:pt idx="0">
                  <c:v>17090</c:v>
                </c:pt>
                <c:pt idx="1">
                  <c:v>74920</c:v>
                </c:pt>
                <c:pt idx="2">
                  <c:v>77221</c:v>
                </c:pt>
              </c:numCache>
            </c:numRef>
          </c:val>
          <c:extLst>
            <c:ext xmlns:c16="http://schemas.microsoft.com/office/drawing/2014/chart" uri="{C3380CC4-5D6E-409C-BE32-E72D297353CC}">
              <c16:uniqueId val="{00000000-1D7D-4318-AC01-682C81FC0F70}"/>
            </c:ext>
          </c:extLst>
        </c:ser>
        <c:ser>
          <c:idx val="1"/>
          <c:order val="1"/>
          <c:tx>
            <c:strRef>
              <c:f>Sheet1!$C$1</c:f>
              <c:strCache>
                <c:ptCount val="1"/>
                <c:pt idx="0">
                  <c:v>PY2026</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1st Enrollment Snapshot</c:v>
                </c:pt>
                <c:pt idx="1">
                  <c:v>2nd Snapshot</c:v>
                </c:pt>
                <c:pt idx="2">
                  <c:v>Total Enrollment</c:v>
                </c:pt>
              </c:strCache>
            </c:strRef>
          </c:cat>
          <c:val>
            <c:numRef>
              <c:f>Sheet1!$C$2:$C$4</c:f>
              <c:numCache>
                <c:formatCode>#,##0</c:formatCode>
                <c:ptCount val="3"/>
                <c:pt idx="0">
                  <c:v>16022</c:v>
                </c:pt>
                <c:pt idx="1">
                  <c:v>72402</c:v>
                </c:pt>
              </c:numCache>
            </c:numRef>
          </c:val>
          <c:extLst>
            <c:ext xmlns:c16="http://schemas.microsoft.com/office/drawing/2014/chart" uri="{C3380CC4-5D6E-409C-BE32-E72D297353CC}">
              <c16:uniqueId val="{00000001-1D7D-4318-AC01-682C81FC0F70}"/>
            </c:ext>
          </c:extLst>
        </c:ser>
        <c:dLbls>
          <c:showLegendKey val="0"/>
          <c:showVal val="0"/>
          <c:showCatName val="0"/>
          <c:showSerName val="0"/>
          <c:showPercent val="0"/>
          <c:showBubbleSize val="0"/>
        </c:dLbls>
        <c:gapWidth val="219"/>
        <c:overlap val="-27"/>
        <c:axId val="1394081936"/>
        <c:axId val="1394086736"/>
      </c:barChart>
      <c:catAx>
        <c:axId val="139408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086736"/>
        <c:crosses val="autoZero"/>
        <c:auto val="1"/>
        <c:lblAlgn val="ctr"/>
        <c:lblOffset val="100"/>
        <c:noMultiLvlLbl val="0"/>
      </c:catAx>
      <c:valAx>
        <c:axId val="139408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408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s>
</file>

<file path=ppt/diagrams/_rels/data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05E8D-4A45-4068-956E-B518BEE3D5B3}"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C1AD37BC-9C2A-4F72-912B-A25AB490D8B6}">
      <dgm:prSet custT="1"/>
      <dgm:spPr/>
      <dgm:t>
        <a:bodyPr/>
        <a:lstStyle/>
        <a:p>
          <a:pPr>
            <a:lnSpc>
              <a:spcPct val="100000"/>
            </a:lnSpc>
          </a:pPr>
          <a:r>
            <a:rPr lang="en-US" sz="2800" dirty="0">
              <a:latin typeface="Nunito Sans"/>
              <a:ea typeface="Nunito Sans"/>
              <a:cs typeface="Nunito Sans"/>
              <a:sym typeface="Nunito Sans"/>
            </a:rPr>
            <a:t>Questions &amp; Resources</a:t>
          </a:r>
        </a:p>
      </dgm:t>
    </dgm:pt>
    <dgm:pt modelId="{F8BDA141-B6D6-458C-B743-C1195B7A3043}" type="parTrans" cxnId="{66472D9B-C26A-425C-9203-1E7727E1176A}">
      <dgm:prSet/>
      <dgm:spPr/>
      <dgm:t>
        <a:bodyPr/>
        <a:lstStyle/>
        <a:p>
          <a:endParaRPr lang="en-US"/>
        </a:p>
      </dgm:t>
    </dgm:pt>
    <dgm:pt modelId="{33D73E5B-45D4-4ABF-BBD3-2892FF77D422}" type="sibTrans" cxnId="{66472D9B-C26A-425C-9203-1E7727E1176A}">
      <dgm:prSet/>
      <dgm:spPr/>
      <dgm:t>
        <a:bodyPr/>
        <a:lstStyle/>
        <a:p>
          <a:endParaRPr lang="en-US"/>
        </a:p>
      </dgm:t>
    </dgm:pt>
    <dgm:pt modelId="{C6951379-7AC6-450B-B8D0-EBFA611B4A40}">
      <dgm:prSet custT="1"/>
      <dgm:spPr/>
      <dgm:t>
        <a:bodyPr/>
        <a:lstStyle/>
        <a:p>
          <a:pPr>
            <a:lnSpc>
              <a:spcPct val="100000"/>
            </a:lnSpc>
          </a:pPr>
          <a:r>
            <a:rPr lang="en-US" sz="2800" dirty="0">
              <a:latin typeface="Nunito Sans"/>
              <a:ea typeface="Nunito Sans"/>
              <a:cs typeface="Nunito Sans"/>
              <a:sym typeface="Nunito Sans"/>
            </a:rPr>
            <a:t>OE Data Review</a:t>
          </a:r>
        </a:p>
      </dgm:t>
    </dgm:pt>
    <dgm:pt modelId="{749B8D55-8F95-45D9-A81F-3821839D7A1F}" type="parTrans" cxnId="{6DAE9B22-4FD2-4B5E-A2A3-3A480413C409}">
      <dgm:prSet/>
      <dgm:spPr/>
      <dgm:t>
        <a:bodyPr/>
        <a:lstStyle/>
        <a:p>
          <a:endParaRPr lang="en-US"/>
        </a:p>
      </dgm:t>
    </dgm:pt>
    <dgm:pt modelId="{8FF8125A-5355-430A-8A62-B498E03CF434}" type="sibTrans" cxnId="{6DAE9B22-4FD2-4B5E-A2A3-3A480413C409}">
      <dgm:prSet/>
      <dgm:spPr/>
      <dgm:t>
        <a:bodyPr/>
        <a:lstStyle/>
        <a:p>
          <a:endParaRPr lang="en-US"/>
        </a:p>
      </dgm:t>
    </dgm:pt>
    <dgm:pt modelId="{02F6FDBE-0740-4B92-89B7-A9EAB7519AA6}">
      <dgm:prSet custT="1"/>
      <dgm:spPr/>
      <dgm:t>
        <a:bodyPr/>
        <a:lstStyle/>
        <a:p>
          <a:pPr>
            <a:lnSpc>
              <a:spcPct val="100000"/>
            </a:lnSpc>
          </a:pPr>
          <a:r>
            <a:rPr lang="en-US" sz="2800" dirty="0">
              <a:latin typeface="Nunito Sans"/>
              <a:ea typeface="Nunito Sans"/>
              <a:cs typeface="Nunito Sans"/>
              <a:sym typeface="Nunito Sans"/>
            </a:rPr>
            <a:t>Health Coverage Access Changes for Immigrants</a:t>
          </a:r>
        </a:p>
      </dgm:t>
    </dgm:pt>
    <dgm:pt modelId="{B4FD86B7-385F-468B-A219-53A1734BF418}" type="parTrans" cxnId="{A24A2044-7400-4C75-A7B8-5ACDDD9AE0DF}">
      <dgm:prSet/>
      <dgm:spPr/>
      <dgm:t>
        <a:bodyPr/>
        <a:lstStyle/>
        <a:p>
          <a:endParaRPr lang="en-US"/>
        </a:p>
      </dgm:t>
    </dgm:pt>
    <dgm:pt modelId="{A3328B9E-5D0F-4BCF-AE0D-255C57C90FA9}" type="sibTrans" cxnId="{A24A2044-7400-4C75-A7B8-5ACDDD9AE0DF}">
      <dgm:prSet/>
      <dgm:spPr/>
      <dgm:t>
        <a:bodyPr/>
        <a:lstStyle/>
        <a:p>
          <a:endParaRPr lang="en-US"/>
        </a:p>
      </dgm:t>
    </dgm:pt>
    <dgm:pt modelId="{0AD0420B-933D-456F-9F02-ACB428ACACEA}">
      <dgm:prSet custT="1"/>
      <dgm:spPr/>
      <dgm:t>
        <a:bodyPr/>
        <a:lstStyle/>
        <a:p>
          <a:pPr>
            <a:lnSpc>
              <a:spcPct val="100000"/>
            </a:lnSpc>
          </a:pPr>
          <a:r>
            <a:rPr lang="en-US" sz="2800" dirty="0">
              <a:latin typeface="Nunito Sans" pitchFamily="2" charset="0"/>
            </a:rPr>
            <a:t>SEP Survey</a:t>
          </a:r>
        </a:p>
      </dgm:t>
    </dgm:pt>
    <dgm:pt modelId="{EB82B00E-C8F1-4E18-A9C4-251E113162BD}" type="parTrans" cxnId="{6EFFBD9A-3D86-4678-A95E-C8CE9C65A0CA}">
      <dgm:prSet/>
      <dgm:spPr/>
      <dgm:t>
        <a:bodyPr/>
        <a:lstStyle/>
        <a:p>
          <a:endParaRPr lang="en-US"/>
        </a:p>
      </dgm:t>
    </dgm:pt>
    <dgm:pt modelId="{CEC91180-ACEE-45BB-92EA-B8A509606613}" type="sibTrans" cxnId="{6EFFBD9A-3D86-4678-A95E-C8CE9C65A0CA}">
      <dgm:prSet/>
      <dgm:spPr/>
      <dgm:t>
        <a:bodyPr/>
        <a:lstStyle/>
        <a:p>
          <a:endParaRPr lang="en-US"/>
        </a:p>
      </dgm:t>
    </dgm:pt>
    <dgm:pt modelId="{88354758-1951-4CB8-9324-371D64DC99FF}" type="pres">
      <dgm:prSet presAssocID="{C3305E8D-4A45-4068-956E-B518BEE3D5B3}" presName="root" presStyleCnt="0">
        <dgm:presLayoutVars>
          <dgm:dir/>
          <dgm:resizeHandles val="exact"/>
        </dgm:presLayoutVars>
      </dgm:prSet>
      <dgm:spPr/>
    </dgm:pt>
    <dgm:pt modelId="{5C955819-A378-49FD-9897-B5A4F5F4AEC2}" type="pres">
      <dgm:prSet presAssocID="{C6951379-7AC6-450B-B8D0-EBFA611B4A40}" presName="compNode" presStyleCnt="0"/>
      <dgm:spPr/>
    </dgm:pt>
    <dgm:pt modelId="{1446FAFE-B0D6-4D60-8AFA-F83B757752BA}" type="pres">
      <dgm:prSet presAssocID="{C6951379-7AC6-450B-B8D0-EBFA611B4A40}" presName="bgRect" presStyleLbl="bgShp" presStyleIdx="0" presStyleCnt="4"/>
      <dgm:spPr/>
    </dgm:pt>
    <dgm:pt modelId="{F1075D51-F925-4216-806D-1BC14DA42B6E}" type="pres">
      <dgm:prSet presAssocID="{C6951379-7AC6-450B-B8D0-EBFA611B4A40}"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r chart with solid fill"/>
        </a:ext>
      </dgm:extLst>
    </dgm:pt>
    <dgm:pt modelId="{74B1126C-F00D-44B8-BD69-C29FF48AA254}" type="pres">
      <dgm:prSet presAssocID="{C6951379-7AC6-450B-B8D0-EBFA611B4A40}" presName="spaceRect" presStyleCnt="0"/>
      <dgm:spPr/>
    </dgm:pt>
    <dgm:pt modelId="{B05E0CBB-03DD-4F99-A14F-70172980D534}" type="pres">
      <dgm:prSet presAssocID="{C6951379-7AC6-450B-B8D0-EBFA611B4A40}" presName="parTx" presStyleLbl="revTx" presStyleIdx="0" presStyleCnt="4">
        <dgm:presLayoutVars>
          <dgm:chMax val="0"/>
          <dgm:chPref val="0"/>
        </dgm:presLayoutVars>
      </dgm:prSet>
      <dgm:spPr/>
    </dgm:pt>
    <dgm:pt modelId="{356925F9-CC81-4159-B3EE-752FE2E0FA9E}" type="pres">
      <dgm:prSet presAssocID="{8FF8125A-5355-430A-8A62-B498E03CF434}" presName="sibTrans" presStyleCnt="0"/>
      <dgm:spPr/>
    </dgm:pt>
    <dgm:pt modelId="{8928B7EA-A4EF-4ED4-90C2-27DD27298F10}" type="pres">
      <dgm:prSet presAssocID="{02F6FDBE-0740-4B92-89B7-A9EAB7519AA6}" presName="compNode" presStyleCnt="0"/>
      <dgm:spPr/>
    </dgm:pt>
    <dgm:pt modelId="{15BC8310-527C-475D-8A72-8866BDA40715}" type="pres">
      <dgm:prSet presAssocID="{02F6FDBE-0740-4B92-89B7-A9EAB7519AA6}" presName="bgRect" presStyleLbl="bgShp" presStyleIdx="1" presStyleCnt="4"/>
      <dgm:spPr/>
    </dgm:pt>
    <dgm:pt modelId="{245F4AB0-85C9-4156-8C39-65D2D5263EC9}" type="pres">
      <dgm:prSet presAssocID="{02F6FDBE-0740-4B92-89B7-A9EAB7519AA6}"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E26C69DE-E2E3-4872-A05B-F184B55220CE}" type="pres">
      <dgm:prSet presAssocID="{02F6FDBE-0740-4B92-89B7-A9EAB7519AA6}" presName="spaceRect" presStyleCnt="0"/>
      <dgm:spPr/>
    </dgm:pt>
    <dgm:pt modelId="{E8417172-AB8F-4620-9452-8E6CFBF41A48}" type="pres">
      <dgm:prSet presAssocID="{02F6FDBE-0740-4B92-89B7-A9EAB7519AA6}" presName="parTx" presStyleLbl="revTx" presStyleIdx="1" presStyleCnt="4">
        <dgm:presLayoutVars>
          <dgm:chMax val="0"/>
          <dgm:chPref val="0"/>
        </dgm:presLayoutVars>
      </dgm:prSet>
      <dgm:spPr/>
    </dgm:pt>
    <dgm:pt modelId="{05487A91-7184-4171-85C4-8632CAA23DF7}" type="pres">
      <dgm:prSet presAssocID="{A3328B9E-5D0F-4BCF-AE0D-255C57C90FA9}" presName="sibTrans" presStyleCnt="0"/>
      <dgm:spPr/>
    </dgm:pt>
    <dgm:pt modelId="{D28F32F9-43E9-402E-9800-EAECA5126923}" type="pres">
      <dgm:prSet presAssocID="{C1AD37BC-9C2A-4F72-912B-A25AB490D8B6}" presName="compNode" presStyleCnt="0"/>
      <dgm:spPr/>
    </dgm:pt>
    <dgm:pt modelId="{8C11DC2F-A215-436E-8F94-0B1D7DD0B30F}" type="pres">
      <dgm:prSet presAssocID="{C1AD37BC-9C2A-4F72-912B-A25AB490D8B6}" presName="bgRect" presStyleLbl="bgShp" presStyleIdx="2" presStyleCnt="4"/>
      <dgm:spPr/>
    </dgm:pt>
    <dgm:pt modelId="{056AAF81-87A2-4AE3-BB6C-6B8FAAEC5C4C}" type="pres">
      <dgm:prSet presAssocID="{C1AD37BC-9C2A-4F72-912B-A25AB490D8B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Question Mark with solid fill"/>
        </a:ext>
      </dgm:extLst>
    </dgm:pt>
    <dgm:pt modelId="{24B9F4F1-D2E5-4359-86F3-A7F5C9A338B2}" type="pres">
      <dgm:prSet presAssocID="{C1AD37BC-9C2A-4F72-912B-A25AB490D8B6}" presName="spaceRect" presStyleCnt="0"/>
      <dgm:spPr/>
    </dgm:pt>
    <dgm:pt modelId="{C452A81A-A44E-4457-81E0-59B25F6817B6}" type="pres">
      <dgm:prSet presAssocID="{C1AD37BC-9C2A-4F72-912B-A25AB490D8B6}" presName="parTx" presStyleLbl="revTx" presStyleIdx="2" presStyleCnt="4">
        <dgm:presLayoutVars>
          <dgm:chMax val="0"/>
          <dgm:chPref val="0"/>
        </dgm:presLayoutVars>
      </dgm:prSet>
      <dgm:spPr/>
    </dgm:pt>
    <dgm:pt modelId="{C4F7961E-6D62-4D7B-BE91-5875B1CBB1AF}" type="pres">
      <dgm:prSet presAssocID="{33D73E5B-45D4-4ABF-BBD3-2892FF77D422}" presName="sibTrans" presStyleCnt="0"/>
      <dgm:spPr/>
    </dgm:pt>
    <dgm:pt modelId="{722E97DF-4DB2-43B7-9518-C717E2B69FFB}" type="pres">
      <dgm:prSet presAssocID="{0AD0420B-933D-456F-9F02-ACB428ACACEA}" presName="compNode" presStyleCnt="0"/>
      <dgm:spPr/>
    </dgm:pt>
    <dgm:pt modelId="{1C154E7C-645A-475A-9B46-6B1976BB2B25}" type="pres">
      <dgm:prSet presAssocID="{0AD0420B-933D-456F-9F02-ACB428ACACEA}" presName="bgRect" presStyleLbl="bgShp" presStyleIdx="3" presStyleCnt="4"/>
      <dgm:spPr/>
    </dgm:pt>
    <dgm:pt modelId="{17EBB4BA-21DD-465C-A44E-6D902E7922EA}" type="pres">
      <dgm:prSet presAssocID="{0AD0420B-933D-456F-9F02-ACB428ACACE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Daily calendar with solid fill"/>
        </a:ext>
      </dgm:extLst>
    </dgm:pt>
    <dgm:pt modelId="{886F05DD-DAC9-484B-BDEA-2A57D8BE2507}" type="pres">
      <dgm:prSet presAssocID="{0AD0420B-933D-456F-9F02-ACB428ACACEA}" presName="spaceRect" presStyleCnt="0"/>
      <dgm:spPr/>
    </dgm:pt>
    <dgm:pt modelId="{4CD42B70-9665-40F2-9FEE-58922782072A}" type="pres">
      <dgm:prSet presAssocID="{0AD0420B-933D-456F-9F02-ACB428ACACEA}" presName="parTx" presStyleLbl="revTx" presStyleIdx="3" presStyleCnt="4">
        <dgm:presLayoutVars>
          <dgm:chMax val="0"/>
          <dgm:chPref val="0"/>
        </dgm:presLayoutVars>
      </dgm:prSet>
      <dgm:spPr/>
    </dgm:pt>
  </dgm:ptLst>
  <dgm:cxnLst>
    <dgm:cxn modelId="{718F4C12-9B66-4667-B5A7-F28C8767668A}" type="presOf" srcId="{C1AD37BC-9C2A-4F72-912B-A25AB490D8B6}" destId="{C452A81A-A44E-4457-81E0-59B25F6817B6}" srcOrd="0" destOrd="0" presId="urn:microsoft.com/office/officeart/2018/2/layout/IconVerticalSolidList"/>
    <dgm:cxn modelId="{6DAE9B22-4FD2-4B5E-A2A3-3A480413C409}" srcId="{C3305E8D-4A45-4068-956E-B518BEE3D5B3}" destId="{C6951379-7AC6-450B-B8D0-EBFA611B4A40}" srcOrd="0" destOrd="0" parTransId="{749B8D55-8F95-45D9-A81F-3821839D7A1F}" sibTransId="{8FF8125A-5355-430A-8A62-B498E03CF434}"/>
    <dgm:cxn modelId="{C717542B-9F1E-4305-9918-AF24E11B04AC}" type="presOf" srcId="{0AD0420B-933D-456F-9F02-ACB428ACACEA}" destId="{4CD42B70-9665-40F2-9FEE-58922782072A}" srcOrd="0" destOrd="0" presId="urn:microsoft.com/office/officeart/2018/2/layout/IconVerticalSolidList"/>
    <dgm:cxn modelId="{39B96234-D26C-4E73-8B51-9AE9BD37D9B7}" type="presOf" srcId="{02F6FDBE-0740-4B92-89B7-A9EAB7519AA6}" destId="{E8417172-AB8F-4620-9452-8E6CFBF41A48}" srcOrd="0" destOrd="0" presId="urn:microsoft.com/office/officeart/2018/2/layout/IconVerticalSolidList"/>
    <dgm:cxn modelId="{A24A2044-7400-4C75-A7B8-5ACDDD9AE0DF}" srcId="{C3305E8D-4A45-4068-956E-B518BEE3D5B3}" destId="{02F6FDBE-0740-4B92-89B7-A9EAB7519AA6}" srcOrd="1" destOrd="0" parTransId="{B4FD86B7-385F-468B-A219-53A1734BF418}" sibTransId="{A3328B9E-5D0F-4BCF-AE0D-255C57C90FA9}"/>
    <dgm:cxn modelId="{10CE3479-A393-4B6B-B217-4DBD23D71F65}" type="presOf" srcId="{C6951379-7AC6-450B-B8D0-EBFA611B4A40}" destId="{B05E0CBB-03DD-4F99-A14F-70172980D534}" srcOrd="0" destOrd="0" presId="urn:microsoft.com/office/officeart/2018/2/layout/IconVerticalSolidList"/>
    <dgm:cxn modelId="{6EFFBD9A-3D86-4678-A95E-C8CE9C65A0CA}" srcId="{C3305E8D-4A45-4068-956E-B518BEE3D5B3}" destId="{0AD0420B-933D-456F-9F02-ACB428ACACEA}" srcOrd="3" destOrd="0" parTransId="{EB82B00E-C8F1-4E18-A9C4-251E113162BD}" sibTransId="{CEC91180-ACEE-45BB-92EA-B8A509606613}"/>
    <dgm:cxn modelId="{66472D9B-C26A-425C-9203-1E7727E1176A}" srcId="{C3305E8D-4A45-4068-956E-B518BEE3D5B3}" destId="{C1AD37BC-9C2A-4F72-912B-A25AB490D8B6}" srcOrd="2" destOrd="0" parTransId="{F8BDA141-B6D6-458C-B743-C1195B7A3043}" sibTransId="{33D73E5B-45D4-4ABF-BBD3-2892FF77D422}"/>
    <dgm:cxn modelId="{CF02FFD9-BD30-4CFA-8A39-D69E9E077A77}" type="presOf" srcId="{C3305E8D-4A45-4068-956E-B518BEE3D5B3}" destId="{88354758-1951-4CB8-9324-371D64DC99FF}" srcOrd="0" destOrd="0" presId="urn:microsoft.com/office/officeart/2018/2/layout/IconVerticalSolidList"/>
    <dgm:cxn modelId="{B73F14E7-F327-4892-AC8F-67B4B72F3BC5}" type="presParOf" srcId="{88354758-1951-4CB8-9324-371D64DC99FF}" destId="{5C955819-A378-49FD-9897-B5A4F5F4AEC2}" srcOrd="0" destOrd="0" presId="urn:microsoft.com/office/officeart/2018/2/layout/IconVerticalSolidList"/>
    <dgm:cxn modelId="{BF2B995F-1466-4E5E-9A07-DADC778392B1}" type="presParOf" srcId="{5C955819-A378-49FD-9897-B5A4F5F4AEC2}" destId="{1446FAFE-B0D6-4D60-8AFA-F83B757752BA}" srcOrd="0" destOrd="0" presId="urn:microsoft.com/office/officeart/2018/2/layout/IconVerticalSolidList"/>
    <dgm:cxn modelId="{E288FC7F-BD44-43D1-AE6E-D00494CF4D28}" type="presParOf" srcId="{5C955819-A378-49FD-9897-B5A4F5F4AEC2}" destId="{F1075D51-F925-4216-806D-1BC14DA42B6E}" srcOrd="1" destOrd="0" presId="urn:microsoft.com/office/officeart/2018/2/layout/IconVerticalSolidList"/>
    <dgm:cxn modelId="{0CCA04B0-5D45-4459-A99D-761A51E6BDE7}" type="presParOf" srcId="{5C955819-A378-49FD-9897-B5A4F5F4AEC2}" destId="{74B1126C-F00D-44B8-BD69-C29FF48AA254}" srcOrd="2" destOrd="0" presId="urn:microsoft.com/office/officeart/2018/2/layout/IconVerticalSolidList"/>
    <dgm:cxn modelId="{EE018777-2646-4CFE-9815-9768773CD2F5}" type="presParOf" srcId="{5C955819-A378-49FD-9897-B5A4F5F4AEC2}" destId="{B05E0CBB-03DD-4F99-A14F-70172980D534}" srcOrd="3" destOrd="0" presId="urn:microsoft.com/office/officeart/2018/2/layout/IconVerticalSolidList"/>
    <dgm:cxn modelId="{7A085486-20E7-4965-8491-C77D50A9A630}" type="presParOf" srcId="{88354758-1951-4CB8-9324-371D64DC99FF}" destId="{356925F9-CC81-4159-B3EE-752FE2E0FA9E}" srcOrd="1" destOrd="0" presId="urn:microsoft.com/office/officeart/2018/2/layout/IconVerticalSolidList"/>
    <dgm:cxn modelId="{A0C59290-5F64-418A-B8DE-C03CF5FBEC22}" type="presParOf" srcId="{88354758-1951-4CB8-9324-371D64DC99FF}" destId="{8928B7EA-A4EF-4ED4-90C2-27DD27298F10}" srcOrd="2" destOrd="0" presId="urn:microsoft.com/office/officeart/2018/2/layout/IconVerticalSolidList"/>
    <dgm:cxn modelId="{22ACFB82-0D41-4195-A9FB-65932548EA11}" type="presParOf" srcId="{8928B7EA-A4EF-4ED4-90C2-27DD27298F10}" destId="{15BC8310-527C-475D-8A72-8866BDA40715}" srcOrd="0" destOrd="0" presId="urn:microsoft.com/office/officeart/2018/2/layout/IconVerticalSolidList"/>
    <dgm:cxn modelId="{CCC631BC-EF07-4E92-AAA3-E3D9C4A8A4CE}" type="presParOf" srcId="{8928B7EA-A4EF-4ED4-90C2-27DD27298F10}" destId="{245F4AB0-85C9-4156-8C39-65D2D5263EC9}" srcOrd="1" destOrd="0" presId="urn:microsoft.com/office/officeart/2018/2/layout/IconVerticalSolidList"/>
    <dgm:cxn modelId="{FBC79A18-A725-4ED0-8B38-77892B5A9F77}" type="presParOf" srcId="{8928B7EA-A4EF-4ED4-90C2-27DD27298F10}" destId="{E26C69DE-E2E3-4872-A05B-F184B55220CE}" srcOrd="2" destOrd="0" presId="urn:microsoft.com/office/officeart/2018/2/layout/IconVerticalSolidList"/>
    <dgm:cxn modelId="{BD510367-597B-404D-8505-DE27C10F86E8}" type="presParOf" srcId="{8928B7EA-A4EF-4ED4-90C2-27DD27298F10}" destId="{E8417172-AB8F-4620-9452-8E6CFBF41A48}" srcOrd="3" destOrd="0" presId="urn:microsoft.com/office/officeart/2018/2/layout/IconVerticalSolidList"/>
    <dgm:cxn modelId="{359B3177-46A9-4E31-AA53-4257EFC0FAD5}" type="presParOf" srcId="{88354758-1951-4CB8-9324-371D64DC99FF}" destId="{05487A91-7184-4171-85C4-8632CAA23DF7}" srcOrd="3" destOrd="0" presId="urn:microsoft.com/office/officeart/2018/2/layout/IconVerticalSolidList"/>
    <dgm:cxn modelId="{C8D1E9A4-9433-43A2-B4E2-4DDEE363D12C}" type="presParOf" srcId="{88354758-1951-4CB8-9324-371D64DC99FF}" destId="{D28F32F9-43E9-402E-9800-EAECA5126923}" srcOrd="4" destOrd="0" presId="urn:microsoft.com/office/officeart/2018/2/layout/IconVerticalSolidList"/>
    <dgm:cxn modelId="{A1FFE8FB-241C-464B-9359-C60BB7DBB0DA}" type="presParOf" srcId="{D28F32F9-43E9-402E-9800-EAECA5126923}" destId="{8C11DC2F-A215-436E-8F94-0B1D7DD0B30F}" srcOrd="0" destOrd="0" presId="urn:microsoft.com/office/officeart/2018/2/layout/IconVerticalSolidList"/>
    <dgm:cxn modelId="{2237408A-9C7E-4347-9EAE-430310472E7C}" type="presParOf" srcId="{D28F32F9-43E9-402E-9800-EAECA5126923}" destId="{056AAF81-87A2-4AE3-BB6C-6B8FAAEC5C4C}" srcOrd="1" destOrd="0" presId="urn:microsoft.com/office/officeart/2018/2/layout/IconVerticalSolidList"/>
    <dgm:cxn modelId="{D30E7B69-4981-4864-BBB2-2810C010853B}" type="presParOf" srcId="{D28F32F9-43E9-402E-9800-EAECA5126923}" destId="{24B9F4F1-D2E5-4359-86F3-A7F5C9A338B2}" srcOrd="2" destOrd="0" presId="urn:microsoft.com/office/officeart/2018/2/layout/IconVerticalSolidList"/>
    <dgm:cxn modelId="{EF03EFF0-7FC0-4BA1-A342-9CF55747C187}" type="presParOf" srcId="{D28F32F9-43E9-402E-9800-EAECA5126923}" destId="{C452A81A-A44E-4457-81E0-59B25F6817B6}" srcOrd="3" destOrd="0" presId="urn:microsoft.com/office/officeart/2018/2/layout/IconVerticalSolidList"/>
    <dgm:cxn modelId="{258F05C6-BAAD-4625-B7BC-CC708653DCBA}" type="presParOf" srcId="{88354758-1951-4CB8-9324-371D64DC99FF}" destId="{C4F7961E-6D62-4D7B-BE91-5875B1CBB1AF}" srcOrd="5" destOrd="0" presId="urn:microsoft.com/office/officeart/2018/2/layout/IconVerticalSolidList"/>
    <dgm:cxn modelId="{763EB5D5-7B16-47F6-A0BE-8DBC481051DC}" type="presParOf" srcId="{88354758-1951-4CB8-9324-371D64DC99FF}" destId="{722E97DF-4DB2-43B7-9518-C717E2B69FFB}" srcOrd="6" destOrd="0" presId="urn:microsoft.com/office/officeart/2018/2/layout/IconVerticalSolidList"/>
    <dgm:cxn modelId="{BDB3066F-7BED-4E65-9FD7-42359661D94C}" type="presParOf" srcId="{722E97DF-4DB2-43B7-9518-C717E2B69FFB}" destId="{1C154E7C-645A-475A-9B46-6B1976BB2B25}" srcOrd="0" destOrd="0" presId="urn:microsoft.com/office/officeart/2018/2/layout/IconVerticalSolidList"/>
    <dgm:cxn modelId="{0EDA7FDA-7183-43E7-BC3F-69A7BA1243CE}" type="presParOf" srcId="{722E97DF-4DB2-43B7-9518-C717E2B69FFB}" destId="{17EBB4BA-21DD-465C-A44E-6D902E7922EA}" srcOrd="1" destOrd="0" presId="urn:microsoft.com/office/officeart/2018/2/layout/IconVerticalSolidList"/>
    <dgm:cxn modelId="{CCD1D1E3-2B87-46F5-9A84-77A11026C738}" type="presParOf" srcId="{722E97DF-4DB2-43B7-9518-C717E2B69FFB}" destId="{886F05DD-DAC9-484B-BDEA-2A57D8BE2507}" srcOrd="2" destOrd="0" presId="urn:microsoft.com/office/officeart/2018/2/layout/IconVerticalSolidList"/>
    <dgm:cxn modelId="{A5F9D191-6BE5-4302-AA0E-50B473EC51BC}" type="presParOf" srcId="{722E97DF-4DB2-43B7-9518-C717E2B69FFB}" destId="{4CD42B70-9665-40F2-9FEE-58922782072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01265A-442B-49E2-803A-91B35382B57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1E4BCB0-D030-4DD1-836F-05DB2D3C4BF8}">
      <dgm:prSet/>
      <dgm:spPr/>
      <dgm:t>
        <a:bodyPr/>
        <a:lstStyle/>
        <a:p>
          <a:r>
            <a:rPr lang="en-US"/>
            <a:t>May have included receiving care at FQHC/UIO</a:t>
          </a:r>
        </a:p>
      </dgm:t>
    </dgm:pt>
    <dgm:pt modelId="{9A20067F-CB2F-437D-9818-9B2E3A6834FE}" type="parTrans" cxnId="{D50D77A5-4D57-40D0-BC2F-F9EBDAF08B84}">
      <dgm:prSet/>
      <dgm:spPr/>
      <dgm:t>
        <a:bodyPr/>
        <a:lstStyle/>
        <a:p>
          <a:endParaRPr lang="en-US"/>
        </a:p>
      </dgm:t>
    </dgm:pt>
    <dgm:pt modelId="{5EFE79A0-6B62-41B7-B3D0-8F4D294B444C}" type="sibTrans" cxnId="{D50D77A5-4D57-40D0-BC2F-F9EBDAF08B84}">
      <dgm:prSet/>
      <dgm:spPr/>
      <dgm:t>
        <a:bodyPr/>
        <a:lstStyle/>
        <a:p>
          <a:endParaRPr lang="en-US"/>
        </a:p>
      </dgm:t>
    </dgm:pt>
    <dgm:pt modelId="{6348B961-3201-4E4D-9AA5-71AECA59205B}">
      <dgm:prSet/>
      <dgm:spPr/>
      <dgm:t>
        <a:bodyPr/>
        <a:lstStyle/>
        <a:p>
          <a:r>
            <a:rPr lang="en-US" dirty="0"/>
            <a:t>States filed an injunction in 2025 and there has been no further action on this</a:t>
          </a:r>
        </a:p>
      </dgm:t>
    </dgm:pt>
    <dgm:pt modelId="{A837A5C4-9A34-4892-A79B-26869169EC71}" type="parTrans" cxnId="{7F810C0A-D9D1-42CB-A055-D5998D085E81}">
      <dgm:prSet/>
      <dgm:spPr/>
      <dgm:t>
        <a:bodyPr/>
        <a:lstStyle/>
        <a:p>
          <a:endParaRPr lang="en-US"/>
        </a:p>
      </dgm:t>
    </dgm:pt>
    <dgm:pt modelId="{2EE1E9FD-8E82-4369-86ED-6C8C16FB2313}" type="sibTrans" cxnId="{7F810C0A-D9D1-42CB-A055-D5998D085E81}">
      <dgm:prSet/>
      <dgm:spPr/>
      <dgm:t>
        <a:bodyPr/>
        <a:lstStyle/>
        <a:p>
          <a:endParaRPr lang="en-US"/>
        </a:p>
      </dgm:t>
    </dgm:pt>
    <dgm:pt modelId="{A8C78725-2049-4BEF-8128-D32A41A19652}" type="pres">
      <dgm:prSet presAssocID="{E301265A-442B-49E2-803A-91B35382B571}" presName="root" presStyleCnt="0">
        <dgm:presLayoutVars>
          <dgm:dir/>
          <dgm:resizeHandles val="exact"/>
        </dgm:presLayoutVars>
      </dgm:prSet>
      <dgm:spPr/>
    </dgm:pt>
    <dgm:pt modelId="{98CD58DE-4EEA-4D17-8C80-D90F1BFEDB11}" type="pres">
      <dgm:prSet presAssocID="{A1E4BCB0-D030-4DD1-836F-05DB2D3C4BF8}" presName="compNode" presStyleCnt="0"/>
      <dgm:spPr/>
    </dgm:pt>
    <dgm:pt modelId="{E87CF86D-B39F-4D54-922A-09F6907B38DD}" type="pres">
      <dgm:prSet presAssocID="{A1E4BCB0-D030-4DD1-836F-05DB2D3C4BF8}" presName="bgRect" presStyleLbl="bgShp" presStyleIdx="0" presStyleCnt="2"/>
      <dgm:spPr/>
    </dgm:pt>
    <dgm:pt modelId="{6549DE08-AA1F-4ACE-91E1-BF88EB08416D}" type="pres">
      <dgm:prSet presAssocID="{A1E4BCB0-D030-4DD1-836F-05DB2D3C4B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BB82ED1-BB96-4C1C-BCE1-1AE6B70EA05C}" type="pres">
      <dgm:prSet presAssocID="{A1E4BCB0-D030-4DD1-836F-05DB2D3C4BF8}" presName="spaceRect" presStyleCnt="0"/>
      <dgm:spPr/>
    </dgm:pt>
    <dgm:pt modelId="{75B64B3B-69A3-4639-A22C-037D65B957C5}" type="pres">
      <dgm:prSet presAssocID="{A1E4BCB0-D030-4DD1-836F-05DB2D3C4BF8}" presName="parTx" presStyleLbl="revTx" presStyleIdx="0" presStyleCnt="2">
        <dgm:presLayoutVars>
          <dgm:chMax val="0"/>
          <dgm:chPref val="0"/>
        </dgm:presLayoutVars>
      </dgm:prSet>
      <dgm:spPr/>
    </dgm:pt>
    <dgm:pt modelId="{96751D75-6EC2-4D18-AE5D-8773A3A300A0}" type="pres">
      <dgm:prSet presAssocID="{5EFE79A0-6B62-41B7-B3D0-8F4D294B444C}" presName="sibTrans" presStyleCnt="0"/>
      <dgm:spPr/>
    </dgm:pt>
    <dgm:pt modelId="{A12E6325-2F96-4785-A8E5-798B32121CAC}" type="pres">
      <dgm:prSet presAssocID="{6348B961-3201-4E4D-9AA5-71AECA59205B}" presName="compNode" presStyleCnt="0"/>
      <dgm:spPr/>
    </dgm:pt>
    <dgm:pt modelId="{3EB7987D-1CB8-4CFC-91B4-3A0020268810}" type="pres">
      <dgm:prSet presAssocID="{6348B961-3201-4E4D-9AA5-71AECA59205B}" presName="bgRect" presStyleLbl="bgShp" presStyleIdx="1" presStyleCnt="2"/>
      <dgm:spPr/>
    </dgm:pt>
    <dgm:pt modelId="{D2EC83DD-BE65-41DB-8688-D8C936C07E95}" type="pres">
      <dgm:prSet presAssocID="{6348B961-3201-4E4D-9AA5-71AECA5920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800A5975-2934-4A46-93AA-8089D8452AA9}" type="pres">
      <dgm:prSet presAssocID="{6348B961-3201-4E4D-9AA5-71AECA59205B}" presName="spaceRect" presStyleCnt="0"/>
      <dgm:spPr/>
    </dgm:pt>
    <dgm:pt modelId="{6CCA9556-7449-4AF3-93FC-32427D5B0CC0}" type="pres">
      <dgm:prSet presAssocID="{6348B961-3201-4E4D-9AA5-71AECA59205B}" presName="parTx" presStyleLbl="revTx" presStyleIdx="1" presStyleCnt="2">
        <dgm:presLayoutVars>
          <dgm:chMax val="0"/>
          <dgm:chPref val="0"/>
        </dgm:presLayoutVars>
      </dgm:prSet>
      <dgm:spPr/>
    </dgm:pt>
  </dgm:ptLst>
  <dgm:cxnLst>
    <dgm:cxn modelId="{7F810C0A-D9D1-42CB-A055-D5998D085E81}" srcId="{E301265A-442B-49E2-803A-91B35382B571}" destId="{6348B961-3201-4E4D-9AA5-71AECA59205B}" srcOrd="1" destOrd="0" parTransId="{A837A5C4-9A34-4892-A79B-26869169EC71}" sibTransId="{2EE1E9FD-8E82-4369-86ED-6C8C16FB2313}"/>
    <dgm:cxn modelId="{A8F5B430-73D6-4ED9-8F94-C419DD3AFA9B}" type="presOf" srcId="{A1E4BCB0-D030-4DD1-836F-05DB2D3C4BF8}" destId="{75B64B3B-69A3-4639-A22C-037D65B957C5}" srcOrd="0" destOrd="0" presId="urn:microsoft.com/office/officeart/2018/2/layout/IconVerticalSolidList"/>
    <dgm:cxn modelId="{6D13503F-C8CA-433A-8E0D-879A3F9F39B3}" type="presOf" srcId="{E301265A-442B-49E2-803A-91B35382B571}" destId="{A8C78725-2049-4BEF-8128-D32A41A19652}" srcOrd="0" destOrd="0" presId="urn:microsoft.com/office/officeart/2018/2/layout/IconVerticalSolidList"/>
    <dgm:cxn modelId="{D50D77A5-4D57-40D0-BC2F-F9EBDAF08B84}" srcId="{E301265A-442B-49E2-803A-91B35382B571}" destId="{A1E4BCB0-D030-4DD1-836F-05DB2D3C4BF8}" srcOrd="0" destOrd="0" parTransId="{9A20067F-CB2F-437D-9818-9B2E3A6834FE}" sibTransId="{5EFE79A0-6B62-41B7-B3D0-8F4D294B444C}"/>
    <dgm:cxn modelId="{BDC8DEF9-D656-461A-95D5-293C24AEB26F}" type="presOf" srcId="{6348B961-3201-4E4D-9AA5-71AECA59205B}" destId="{6CCA9556-7449-4AF3-93FC-32427D5B0CC0}" srcOrd="0" destOrd="0" presId="urn:microsoft.com/office/officeart/2018/2/layout/IconVerticalSolidList"/>
    <dgm:cxn modelId="{5DFA11F8-30BE-4BAB-8F20-1B44B4A17016}" type="presParOf" srcId="{A8C78725-2049-4BEF-8128-D32A41A19652}" destId="{98CD58DE-4EEA-4D17-8C80-D90F1BFEDB11}" srcOrd="0" destOrd="0" presId="urn:microsoft.com/office/officeart/2018/2/layout/IconVerticalSolidList"/>
    <dgm:cxn modelId="{CCA169C6-86C0-4A0A-B715-B218DB54A71B}" type="presParOf" srcId="{98CD58DE-4EEA-4D17-8C80-D90F1BFEDB11}" destId="{E87CF86D-B39F-4D54-922A-09F6907B38DD}" srcOrd="0" destOrd="0" presId="urn:microsoft.com/office/officeart/2018/2/layout/IconVerticalSolidList"/>
    <dgm:cxn modelId="{BFA88611-5515-4032-A298-D3F913C17577}" type="presParOf" srcId="{98CD58DE-4EEA-4D17-8C80-D90F1BFEDB11}" destId="{6549DE08-AA1F-4ACE-91E1-BF88EB08416D}" srcOrd="1" destOrd="0" presId="urn:microsoft.com/office/officeart/2018/2/layout/IconVerticalSolidList"/>
    <dgm:cxn modelId="{E69B683D-F2A9-46AB-A79E-7A61C6B15B35}" type="presParOf" srcId="{98CD58DE-4EEA-4D17-8C80-D90F1BFEDB11}" destId="{DBB82ED1-BB96-4C1C-BCE1-1AE6B70EA05C}" srcOrd="2" destOrd="0" presId="urn:microsoft.com/office/officeart/2018/2/layout/IconVerticalSolidList"/>
    <dgm:cxn modelId="{A05C6AE6-613F-4CB9-B746-0F49B07031AC}" type="presParOf" srcId="{98CD58DE-4EEA-4D17-8C80-D90F1BFEDB11}" destId="{75B64B3B-69A3-4639-A22C-037D65B957C5}" srcOrd="3" destOrd="0" presId="urn:microsoft.com/office/officeart/2018/2/layout/IconVerticalSolidList"/>
    <dgm:cxn modelId="{A1840747-56C6-4977-8A22-5928AF8097AB}" type="presParOf" srcId="{A8C78725-2049-4BEF-8128-D32A41A19652}" destId="{96751D75-6EC2-4D18-AE5D-8773A3A300A0}" srcOrd="1" destOrd="0" presId="urn:microsoft.com/office/officeart/2018/2/layout/IconVerticalSolidList"/>
    <dgm:cxn modelId="{9BB10A6C-E175-4388-A782-A76CBF2E0757}" type="presParOf" srcId="{A8C78725-2049-4BEF-8128-D32A41A19652}" destId="{A12E6325-2F96-4785-A8E5-798B32121CAC}" srcOrd="2" destOrd="0" presId="urn:microsoft.com/office/officeart/2018/2/layout/IconVerticalSolidList"/>
    <dgm:cxn modelId="{396A17CE-4D9B-4534-BFA5-ED6614683D6D}" type="presParOf" srcId="{A12E6325-2F96-4785-A8E5-798B32121CAC}" destId="{3EB7987D-1CB8-4CFC-91B4-3A0020268810}" srcOrd="0" destOrd="0" presId="urn:microsoft.com/office/officeart/2018/2/layout/IconVerticalSolidList"/>
    <dgm:cxn modelId="{6E9BDF2F-4E00-4B8B-8C3E-B7F7E1C216ED}" type="presParOf" srcId="{A12E6325-2F96-4785-A8E5-798B32121CAC}" destId="{D2EC83DD-BE65-41DB-8688-D8C936C07E95}" srcOrd="1" destOrd="0" presId="urn:microsoft.com/office/officeart/2018/2/layout/IconVerticalSolidList"/>
    <dgm:cxn modelId="{5A785AD6-2318-45A3-9FC1-DE3D624AAD4B}" type="presParOf" srcId="{A12E6325-2F96-4785-A8E5-798B32121CAC}" destId="{800A5975-2934-4A46-93AA-8089D8452AA9}" srcOrd="2" destOrd="0" presId="urn:microsoft.com/office/officeart/2018/2/layout/IconVerticalSolidList"/>
    <dgm:cxn modelId="{23CB9CED-CDED-49AA-AA71-909C1A2EF332}" type="presParOf" srcId="{A12E6325-2F96-4785-A8E5-798B32121CAC}" destId="{6CCA9556-7449-4AF3-93FC-32427D5B0C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AD7A77-8AF5-4B2C-AEFC-48E8A46BDBAF}"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82B99F1E-DD30-4F89-81F1-AE13DB1071EB}">
      <dgm:prSet/>
      <dgm:spPr/>
      <dgm:t>
        <a:bodyPr/>
        <a:lstStyle/>
        <a:p>
          <a:pPr>
            <a:lnSpc>
              <a:spcPct val="100000"/>
            </a:lnSpc>
          </a:pPr>
          <a:r>
            <a:rPr lang="en-US" dirty="0"/>
            <a:t>Help provide accurate information and resources to assess risks</a:t>
          </a:r>
        </a:p>
      </dgm:t>
    </dgm:pt>
    <dgm:pt modelId="{1A38D934-914C-4F88-8E17-ACA1F06D297A}" type="parTrans" cxnId="{DCE6631B-624D-4C56-9426-6A4AFD91CA95}">
      <dgm:prSet/>
      <dgm:spPr/>
      <dgm:t>
        <a:bodyPr/>
        <a:lstStyle/>
        <a:p>
          <a:endParaRPr lang="en-US"/>
        </a:p>
      </dgm:t>
    </dgm:pt>
    <dgm:pt modelId="{9CA552C0-A52E-469B-B741-F1B9CF4D375C}" type="sibTrans" cxnId="{DCE6631B-624D-4C56-9426-6A4AFD91CA95}">
      <dgm:prSet/>
      <dgm:spPr/>
      <dgm:t>
        <a:bodyPr/>
        <a:lstStyle/>
        <a:p>
          <a:pPr>
            <a:lnSpc>
              <a:spcPct val="100000"/>
            </a:lnSpc>
          </a:pPr>
          <a:endParaRPr lang="en-US"/>
        </a:p>
      </dgm:t>
    </dgm:pt>
    <dgm:pt modelId="{97B20AE6-FFB1-4CBF-90E8-BE73DD6D4A36}">
      <dgm:prSet/>
      <dgm:spPr/>
      <dgm:t>
        <a:bodyPr/>
        <a:lstStyle/>
        <a:p>
          <a:pPr>
            <a:lnSpc>
              <a:spcPct val="100000"/>
            </a:lnSpc>
          </a:pPr>
          <a:r>
            <a:rPr lang="en-US"/>
            <a:t>Lean on experts</a:t>
          </a:r>
          <a:endParaRPr lang="en-US" dirty="0"/>
        </a:p>
      </dgm:t>
    </dgm:pt>
    <dgm:pt modelId="{34FAB2EF-A413-4364-B27D-E4043C941E03}" type="parTrans" cxnId="{83B494FE-1B53-4FB2-8C4C-7994DD478270}">
      <dgm:prSet/>
      <dgm:spPr/>
      <dgm:t>
        <a:bodyPr/>
        <a:lstStyle/>
        <a:p>
          <a:endParaRPr lang="en-US"/>
        </a:p>
      </dgm:t>
    </dgm:pt>
    <dgm:pt modelId="{CE77FC83-E2E9-4C28-B2B6-E8EDA626EA2D}" type="sibTrans" cxnId="{83B494FE-1B53-4FB2-8C4C-7994DD478270}">
      <dgm:prSet/>
      <dgm:spPr/>
      <dgm:t>
        <a:bodyPr/>
        <a:lstStyle/>
        <a:p>
          <a:pPr>
            <a:lnSpc>
              <a:spcPct val="100000"/>
            </a:lnSpc>
          </a:pPr>
          <a:endParaRPr lang="en-US"/>
        </a:p>
      </dgm:t>
    </dgm:pt>
    <dgm:pt modelId="{32C2C98D-88F0-42EC-BA1C-C9FDCE5AEB08}">
      <dgm:prSet/>
      <dgm:spPr/>
      <dgm:t>
        <a:bodyPr/>
        <a:lstStyle/>
        <a:p>
          <a:pPr>
            <a:lnSpc>
              <a:spcPct val="100000"/>
            </a:lnSpc>
          </a:pPr>
          <a:r>
            <a:rPr lang="en-US" dirty="0"/>
            <a:t>Connect people to additional supports</a:t>
          </a:r>
        </a:p>
      </dgm:t>
    </dgm:pt>
    <dgm:pt modelId="{29EFE213-1DFA-4544-B727-82AEF7D22480}" type="parTrans" cxnId="{98C83C75-F2A8-4A65-BBDE-DB0C72CB104A}">
      <dgm:prSet/>
      <dgm:spPr/>
      <dgm:t>
        <a:bodyPr/>
        <a:lstStyle/>
        <a:p>
          <a:endParaRPr lang="en-US"/>
        </a:p>
      </dgm:t>
    </dgm:pt>
    <dgm:pt modelId="{1FAB494C-607A-4418-800D-E1DB566D79D0}" type="sibTrans" cxnId="{98C83C75-F2A8-4A65-BBDE-DB0C72CB104A}">
      <dgm:prSet/>
      <dgm:spPr/>
      <dgm:t>
        <a:bodyPr/>
        <a:lstStyle/>
        <a:p>
          <a:pPr>
            <a:lnSpc>
              <a:spcPct val="100000"/>
            </a:lnSpc>
          </a:pPr>
          <a:endParaRPr lang="en-US"/>
        </a:p>
      </dgm:t>
    </dgm:pt>
    <dgm:pt modelId="{DA0A40AF-5051-45C9-8416-0B6B7980A2CF}">
      <dgm:prSet/>
      <dgm:spPr/>
      <dgm:t>
        <a:bodyPr/>
        <a:lstStyle/>
        <a:p>
          <a:pPr>
            <a:lnSpc>
              <a:spcPct val="100000"/>
            </a:lnSpc>
          </a:pPr>
          <a:r>
            <a:rPr lang="en-US" dirty="0"/>
            <a:t>Think about the information you are collecting, why, and how you are storing it</a:t>
          </a:r>
        </a:p>
      </dgm:t>
    </dgm:pt>
    <dgm:pt modelId="{67E843AC-32DD-47A4-A7E9-EC93A6812F39}" type="parTrans" cxnId="{15712923-261E-4B8F-9754-5AA483CF6F67}">
      <dgm:prSet/>
      <dgm:spPr/>
      <dgm:t>
        <a:bodyPr/>
        <a:lstStyle/>
        <a:p>
          <a:endParaRPr lang="en-US"/>
        </a:p>
      </dgm:t>
    </dgm:pt>
    <dgm:pt modelId="{CA9C20B8-CDF7-4F97-AE5D-33D9B9C54202}" type="sibTrans" cxnId="{15712923-261E-4B8F-9754-5AA483CF6F67}">
      <dgm:prSet/>
      <dgm:spPr/>
    </dgm:pt>
    <dgm:pt modelId="{1D2FBA65-E0F0-4777-9C46-F7C27A9D3B29}" type="pres">
      <dgm:prSet presAssocID="{E0AD7A77-8AF5-4B2C-AEFC-48E8A46BDBAF}" presName="root" presStyleCnt="0">
        <dgm:presLayoutVars>
          <dgm:dir/>
          <dgm:resizeHandles val="exact"/>
        </dgm:presLayoutVars>
      </dgm:prSet>
      <dgm:spPr/>
    </dgm:pt>
    <dgm:pt modelId="{FCA27CFD-E6F6-4EB7-B220-9B193E2A32D2}" type="pres">
      <dgm:prSet presAssocID="{E0AD7A77-8AF5-4B2C-AEFC-48E8A46BDBAF}" presName="container" presStyleCnt="0">
        <dgm:presLayoutVars>
          <dgm:dir/>
          <dgm:resizeHandles val="exact"/>
        </dgm:presLayoutVars>
      </dgm:prSet>
      <dgm:spPr/>
    </dgm:pt>
    <dgm:pt modelId="{0F2A4B67-5B52-477A-A430-398B232F2011}" type="pres">
      <dgm:prSet presAssocID="{82B99F1E-DD30-4F89-81F1-AE13DB1071EB}" presName="compNode" presStyleCnt="0"/>
      <dgm:spPr/>
    </dgm:pt>
    <dgm:pt modelId="{74421C59-C34E-444C-8860-5E7913B29A78}" type="pres">
      <dgm:prSet presAssocID="{82B99F1E-DD30-4F89-81F1-AE13DB1071EB}" presName="iconBgRect" presStyleLbl="bgShp" presStyleIdx="0" presStyleCnt="4"/>
      <dgm:spPr/>
    </dgm:pt>
    <dgm:pt modelId="{4B9320ED-761E-4FA2-80D9-30299014B461}" type="pres">
      <dgm:prSet presAssocID="{82B99F1E-DD30-4F89-81F1-AE13DB1071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D71788A9-13E8-4EA0-9C51-9F34EAABBCC1}" type="pres">
      <dgm:prSet presAssocID="{82B99F1E-DD30-4F89-81F1-AE13DB1071EB}" presName="spaceRect" presStyleCnt="0"/>
      <dgm:spPr/>
    </dgm:pt>
    <dgm:pt modelId="{BC6BDED5-3B91-48A2-B585-C4F011B7EF1A}" type="pres">
      <dgm:prSet presAssocID="{82B99F1E-DD30-4F89-81F1-AE13DB1071EB}" presName="textRect" presStyleLbl="revTx" presStyleIdx="0" presStyleCnt="4">
        <dgm:presLayoutVars>
          <dgm:chMax val="1"/>
          <dgm:chPref val="1"/>
        </dgm:presLayoutVars>
      </dgm:prSet>
      <dgm:spPr/>
    </dgm:pt>
    <dgm:pt modelId="{F7507F88-8535-4F0C-B4CC-06CE586A64F5}" type="pres">
      <dgm:prSet presAssocID="{9CA552C0-A52E-469B-B741-F1B9CF4D375C}" presName="sibTrans" presStyleLbl="sibTrans2D1" presStyleIdx="0" presStyleCnt="0"/>
      <dgm:spPr/>
    </dgm:pt>
    <dgm:pt modelId="{A15BB84E-E402-4E5F-970F-3557815A1595}" type="pres">
      <dgm:prSet presAssocID="{97B20AE6-FFB1-4CBF-90E8-BE73DD6D4A36}" presName="compNode" presStyleCnt="0"/>
      <dgm:spPr/>
    </dgm:pt>
    <dgm:pt modelId="{49C6B7E2-70F8-4909-9681-4C74245003A1}" type="pres">
      <dgm:prSet presAssocID="{97B20AE6-FFB1-4CBF-90E8-BE73DD6D4A36}" presName="iconBgRect" presStyleLbl="bgShp" presStyleIdx="1" presStyleCnt="4"/>
      <dgm:spPr/>
    </dgm:pt>
    <dgm:pt modelId="{CFAC44B5-E6BE-4DB8-BA5D-23752A1B2D76}" type="pres">
      <dgm:prSet presAssocID="{97B20AE6-FFB1-4CBF-90E8-BE73DD6D4A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9AAA3C0-FA3C-4B59-B54C-CCCD31FF0C74}" type="pres">
      <dgm:prSet presAssocID="{97B20AE6-FFB1-4CBF-90E8-BE73DD6D4A36}" presName="spaceRect" presStyleCnt="0"/>
      <dgm:spPr/>
    </dgm:pt>
    <dgm:pt modelId="{9963792B-10DC-4D1D-947B-5DFBB5BFAC26}" type="pres">
      <dgm:prSet presAssocID="{97B20AE6-FFB1-4CBF-90E8-BE73DD6D4A36}" presName="textRect" presStyleLbl="revTx" presStyleIdx="1" presStyleCnt="4">
        <dgm:presLayoutVars>
          <dgm:chMax val="1"/>
          <dgm:chPref val="1"/>
        </dgm:presLayoutVars>
      </dgm:prSet>
      <dgm:spPr/>
    </dgm:pt>
    <dgm:pt modelId="{67BB69A8-B984-4B43-A83F-9DEA2F47997B}" type="pres">
      <dgm:prSet presAssocID="{CE77FC83-E2E9-4C28-B2B6-E8EDA626EA2D}" presName="sibTrans" presStyleLbl="sibTrans2D1" presStyleIdx="0" presStyleCnt="0"/>
      <dgm:spPr/>
    </dgm:pt>
    <dgm:pt modelId="{98AC402E-434A-49BC-8D29-D61A24320325}" type="pres">
      <dgm:prSet presAssocID="{32C2C98D-88F0-42EC-BA1C-C9FDCE5AEB08}" presName="compNode" presStyleCnt="0"/>
      <dgm:spPr/>
    </dgm:pt>
    <dgm:pt modelId="{92C16366-6680-4B64-B38B-B348A1554122}" type="pres">
      <dgm:prSet presAssocID="{32C2C98D-88F0-42EC-BA1C-C9FDCE5AEB08}" presName="iconBgRect" presStyleLbl="bgShp" presStyleIdx="2" presStyleCnt="4"/>
      <dgm:spPr/>
    </dgm:pt>
    <dgm:pt modelId="{A7E16E5C-8EA6-4625-9266-F02146600EDF}" type="pres">
      <dgm:prSet presAssocID="{32C2C98D-88F0-42EC-BA1C-C9FDCE5AEB0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C9221275-B420-4B64-A77E-66D37C4AD74E}" type="pres">
      <dgm:prSet presAssocID="{32C2C98D-88F0-42EC-BA1C-C9FDCE5AEB08}" presName="spaceRect" presStyleCnt="0"/>
      <dgm:spPr/>
    </dgm:pt>
    <dgm:pt modelId="{BEFD2CBC-BC91-4E98-BF2C-96570B6F9DB1}" type="pres">
      <dgm:prSet presAssocID="{32C2C98D-88F0-42EC-BA1C-C9FDCE5AEB08}" presName="textRect" presStyleLbl="revTx" presStyleIdx="2" presStyleCnt="4">
        <dgm:presLayoutVars>
          <dgm:chMax val="1"/>
          <dgm:chPref val="1"/>
        </dgm:presLayoutVars>
      </dgm:prSet>
      <dgm:spPr/>
    </dgm:pt>
    <dgm:pt modelId="{BABDAF41-AE9E-4B68-AF5B-505315913F8E}" type="pres">
      <dgm:prSet presAssocID="{1FAB494C-607A-4418-800D-E1DB566D79D0}" presName="sibTrans" presStyleLbl="sibTrans2D1" presStyleIdx="0" presStyleCnt="0"/>
      <dgm:spPr/>
    </dgm:pt>
    <dgm:pt modelId="{7CE0569D-E05F-4306-BB28-618677897023}" type="pres">
      <dgm:prSet presAssocID="{DA0A40AF-5051-45C9-8416-0B6B7980A2CF}" presName="compNode" presStyleCnt="0"/>
      <dgm:spPr/>
    </dgm:pt>
    <dgm:pt modelId="{751F7C7E-274F-4E47-BFA9-6E074FFD7BDD}" type="pres">
      <dgm:prSet presAssocID="{DA0A40AF-5051-45C9-8416-0B6B7980A2CF}" presName="iconBgRect" presStyleLbl="bgShp" presStyleIdx="3" presStyleCnt="4"/>
      <dgm:spPr/>
    </dgm:pt>
    <dgm:pt modelId="{6B9DC563-91D6-4442-82BB-1CAD8E749B24}" type="pres">
      <dgm:prSet presAssocID="{DA0A40AF-5051-45C9-8416-0B6B7980A2C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ze"/>
        </a:ext>
      </dgm:extLst>
    </dgm:pt>
    <dgm:pt modelId="{BB1355D5-1F90-48A9-88DF-50F942F6A8A3}" type="pres">
      <dgm:prSet presAssocID="{DA0A40AF-5051-45C9-8416-0B6B7980A2CF}" presName="spaceRect" presStyleCnt="0"/>
      <dgm:spPr/>
    </dgm:pt>
    <dgm:pt modelId="{E116A69F-3A3B-4BB5-9C4A-86EF66297450}" type="pres">
      <dgm:prSet presAssocID="{DA0A40AF-5051-45C9-8416-0B6B7980A2CF}" presName="textRect" presStyleLbl="revTx" presStyleIdx="3" presStyleCnt="4">
        <dgm:presLayoutVars>
          <dgm:chMax val="1"/>
          <dgm:chPref val="1"/>
        </dgm:presLayoutVars>
      </dgm:prSet>
      <dgm:spPr/>
    </dgm:pt>
  </dgm:ptLst>
  <dgm:cxnLst>
    <dgm:cxn modelId="{58963A09-14C4-4F88-AC6F-09BF790F42E2}" type="presOf" srcId="{DA0A40AF-5051-45C9-8416-0B6B7980A2CF}" destId="{E116A69F-3A3B-4BB5-9C4A-86EF66297450}" srcOrd="0" destOrd="0" presId="urn:microsoft.com/office/officeart/2018/2/layout/IconCircleList"/>
    <dgm:cxn modelId="{DCE6631B-624D-4C56-9426-6A4AFD91CA95}" srcId="{E0AD7A77-8AF5-4B2C-AEFC-48E8A46BDBAF}" destId="{82B99F1E-DD30-4F89-81F1-AE13DB1071EB}" srcOrd="0" destOrd="0" parTransId="{1A38D934-914C-4F88-8E17-ACA1F06D297A}" sibTransId="{9CA552C0-A52E-469B-B741-F1B9CF4D375C}"/>
    <dgm:cxn modelId="{15712923-261E-4B8F-9754-5AA483CF6F67}" srcId="{E0AD7A77-8AF5-4B2C-AEFC-48E8A46BDBAF}" destId="{DA0A40AF-5051-45C9-8416-0B6B7980A2CF}" srcOrd="3" destOrd="0" parTransId="{67E843AC-32DD-47A4-A7E9-EC93A6812F39}" sibTransId="{CA9C20B8-CDF7-4F97-AE5D-33D9B9C54202}"/>
    <dgm:cxn modelId="{3C790837-AAE5-4190-849D-F8D5DF52AE00}" type="presOf" srcId="{82B99F1E-DD30-4F89-81F1-AE13DB1071EB}" destId="{BC6BDED5-3B91-48A2-B585-C4F011B7EF1A}" srcOrd="0" destOrd="0" presId="urn:microsoft.com/office/officeart/2018/2/layout/IconCircleList"/>
    <dgm:cxn modelId="{1090314A-014C-4E96-B833-85626A69C37A}" type="presOf" srcId="{97B20AE6-FFB1-4CBF-90E8-BE73DD6D4A36}" destId="{9963792B-10DC-4D1D-947B-5DFBB5BFAC26}" srcOrd="0" destOrd="0" presId="urn:microsoft.com/office/officeart/2018/2/layout/IconCircleList"/>
    <dgm:cxn modelId="{98C83C75-F2A8-4A65-BBDE-DB0C72CB104A}" srcId="{E0AD7A77-8AF5-4B2C-AEFC-48E8A46BDBAF}" destId="{32C2C98D-88F0-42EC-BA1C-C9FDCE5AEB08}" srcOrd="2" destOrd="0" parTransId="{29EFE213-1DFA-4544-B727-82AEF7D22480}" sibTransId="{1FAB494C-607A-4418-800D-E1DB566D79D0}"/>
    <dgm:cxn modelId="{3C5AA556-D260-4EB3-A98D-9CACB0328CA3}" type="presOf" srcId="{9CA552C0-A52E-469B-B741-F1B9CF4D375C}" destId="{F7507F88-8535-4F0C-B4CC-06CE586A64F5}" srcOrd="0" destOrd="0" presId="urn:microsoft.com/office/officeart/2018/2/layout/IconCircleList"/>
    <dgm:cxn modelId="{92F82989-7E85-41C9-85BD-B08E6710D606}" type="presOf" srcId="{1FAB494C-607A-4418-800D-E1DB566D79D0}" destId="{BABDAF41-AE9E-4B68-AF5B-505315913F8E}" srcOrd="0" destOrd="0" presId="urn:microsoft.com/office/officeart/2018/2/layout/IconCircleList"/>
    <dgm:cxn modelId="{A11B2B9F-24D6-4A05-8001-86E5DAA9B055}" type="presOf" srcId="{32C2C98D-88F0-42EC-BA1C-C9FDCE5AEB08}" destId="{BEFD2CBC-BC91-4E98-BF2C-96570B6F9DB1}" srcOrd="0" destOrd="0" presId="urn:microsoft.com/office/officeart/2018/2/layout/IconCircleList"/>
    <dgm:cxn modelId="{D00729AF-9664-4445-8342-3BD44D1A6F8F}" type="presOf" srcId="{E0AD7A77-8AF5-4B2C-AEFC-48E8A46BDBAF}" destId="{1D2FBA65-E0F0-4777-9C46-F7C27A9D3B29}" srcOrd="0" destOrd="0" presId="urn:microsoft.com/office/officeart/2018/2/layout/IconCircleList"/>
    <dgm:cxn modelId="{222662C4-A5D3-45F6-BD74-6A02BE303F68}" type="presOf" srcId="{CE77FC83-E2E9-4C28-B2B6-E8EDA626EA2D}" destId="{67BB69A8-B984-4B43-A83F-9DEA2F47997B}" srcOrd="0" destOrd="0" presId="urn:microsoft.com/office/officeart/2018/2/layout/IconCircleList"/>
    <dgm:cxn modelId="{83B494FE-1B53-4FB2-8C4C-7994DD478270}" srcId="{E0AD7A77-8AF5-4B2C-AEFC-48E8A46BDBAF}" destId="{97B20AE6-FFB1-4CBF-90E8-BE73DD6D4A36}" srcOrd="1" destOrd="0" parTransId="{34FAB2EF-A413-4364-B27D-E4043C941E03}" sibTransId="{CE77FC83-E2E9-4C28-B2B6-E8EDA626EA2D}"/>
    <dgm:cxn modelId="{D54EFD64-DA31-4440-A015-382DD6144D58}" type="presParOf" srcId="{1D2FBA65-E0F0-4777-9C46-F7C27A9D3B29}" destId="{FCA27CFD-E6F6-4EB7-B220-9B193E2A32D2}" srcOrd="0" destOrd="0" presId="urn:microsoft.com/office/officeart/2018/2/layout/IconCircleList"/>
    <dgm:cxn modelId="{048E6FDD-BB26-4F21-9985-3E4A5C0F4E27}" type="presParOf" srcId="{FCA27CFD-E6F6-4EB7-B220-9B193E2A32D2}" destId="{0F2A4B67-5B52-477A-A430-398B232F2011}" srcOrd="0" destOrd="0" presId="urn:microsoft.com/office/officeart/2018/2/layout/IconCircleList"/>
    <dgm:cxn modelId="{5C0EED81-1BE2-407E-8F00-A0AF62CFE17D}" type="presParOf" srcId="{0F2A4B67-5B52-477A-A430-398B232F2011}" destId="{74421C59-C34E-444C-8860-5E7913B29A78}" srcOrd="0" destOrd="0" presId="urn:microsoft.com/office/officeart/2018/2/layout/IconCircleList"/>
    <dgm:cxn modelId="{271B3B33-5D54-48B2-A4A0-9107CEA08B4A}" type="presParOf" srcId="{0F2A4B67-5B52-477A-A430-398B232F2011}" destId="{4B9320ED-761E-4FA2-80D9-30299014B461}" srcOrd="1" destOrd="0" presId="urn:microsoft.com/office/officeart/2018/2/layout/IconCircleList"/>
    <dgm:cxn modelId="{B88A2983-5374-45B6-9368-458106E37F2B}" type="presParOf" srcId="{0F2A4B67-5B52-477A-A430-398B232F2011}" destId="{D71788A9-13E8-4EA0-9C51-9F34EAABBCC1}" srcOrd="2" destOrd="0" presId="urn:microsoft.com/office/officeart/2018/2/layout/IconCircleList"/>
    <dgm:cxn modelId="{623EEA70-06C8-4DA0-91AB-41B4A1E12A1E}" type="presParOf" srcId="{0F2A4B67-5B52-477A-A430-398B232F2011}" destId="{BC6BDED5-3B91-48A2-B585-C4F011B7EF1A}" srcOrd="3" destOrd="0" presId="urn:microsoft.com/office/officeart/2018/2/layout/IconCircleList"/>
    <dgm:cxn modelId="{A1CEB4EF-584C-4400-9CBE-A22D6E982A86}" type="presParOf" srcId="{FCA27CFD-E6F6-4EB7-B220-9B193E2A32D2}" destId="{F7507F88-8535-4F0C-B4CC-06CE586A64F5}" srcOrd="1" destOrd="0" presId="urn:microsoft.com/office/officeart/2018/2/layout/IconCircleList"/>
    <dgm:cxn modelId="{56274518-C151-4D34-8541-3E387803414F}" type="presParOf" srcId="{FCA27CFD-E6F6-4EB7-B220-9B193E2A32D2}" destId="{A15BB84E-E402-4E5F-970F-3557815A1595}" srcOrd="2" destOrd="0" presId="urn:microsoft.com/office/officeart/2018/2/layout/IconCircleList"/>
    <dgm:cxn modelId="{0B7B8A97-101D-4CDE-B91D-472796282E40}" type="presParOf" srcId="{A15BB84E-E402-4E5F-970F-3557815A1595}" destId="{49C6B7E2-70F8-4909-9681-4C74245003A1}" srcOrd="0" destOrd="0" presId="urn:microsoft.com/office/officeart/2018/2/layout/IconCircleList"/>
    <dgm:cxn modelId="{8EF5A87B-1D1A-4899-B4B1-17E700C56559}" type="presParOf" srcId="{A15BB84E-E402-4E5F-970F-3557815A1595}" destId="{CFAC44B5-E6BE-4DB8-BA5D-23752A1B2D76}" srcOrd="1" destOrd="0" presId="urn:microsoft.com/office/officeart/2018/2/layout/IconCircleList"/>
    <dgm:cxn modelId="{F1B9D654-6F64-4823-83AF-F152E2852E98}" type="presParOf" srcId="{A15BB84E-E402-4E5F-970F-3557815A1595}" destId="{49AAA3C0-FA3C-4B59-B54C-CCCD31FF0C74}" srcOrd="2" destOrd="0" presId="urn:microsoft.com/office/officeart/2018/2/layout/IconCircleList"/>
    <dgm:cxn modelId="{5960EE6A-C918-4B61-A308-3AF8035D5D92}" type="presParOf" srcId="{A15BB84E-E402-4E5F-970F-3557815A1595}" destId="{9963792B-10DC-4D1D-947B-5DFBB5BFAC26}" srcOrd="3" destOrd="0" presId="urn:microsoft.com/office/officeart/2018/2/layout/IconCircleList"/>
    <dgm:cxn modelId="{CD659D93-0D64-4384-8F72-6D9BCFB71B3A}" type="presParOf" srcId="{FCA27CFD-E6F6-4EB7-B220-9B193E2A32D2}" destId="{67BB69A8-B984-4B43-A83F-9DEA2F47997B}" srcOrd="3" destOrd="0" presId="urn:microsoft.com/office/officeart/2018/2/layout/IconCircleList"/>
    <dgm:cxn modelId="{220E17CC-B5C7-4647-8CA0-D756775455C5}" type="presParOf" srcId="{FCA27CFD-E6F6-4EB7-B220-9B193E2A32D2}" destId="{98AC402E-434A-49BC-8D29-D61A24320325}" srcOrd="4" destOrd="0" presId="urn:microsoft.com/office/officeart/2018/2/layout/IconCircleList"/>
    <dgm:cxn modelId="{8528E883-8C0F-43F2-B073-3AB8187FEFD9}" type="presParOf" srcId="{98AC402E-434A-49BC-8D29-D61A24320325}" destId="{92C16366-6680-4B64-B38B-B348A1554122}" srcOrd="0" destOrd="0" presId="urn:microsoft.com/office/officeart/2018/2/layout/IconCircleList"/>
    <dgm:cxn modelId="{37F8D4E6-7DF6-4318-BA7D-6EF9724E9AB6}" type="presParOf" srcId="{98AC402E-434A-49BC-8D29-D61A24320325}" destId="{A7E16E5C-8EA6-4625-9266-F02146600EDF}" srcOrd="1" destOrd="0" presId="urn:microsoft.com/office/officeart/2018/2/layout/IconCircleList"/>
    <dgm:cxn modelId="{CF56F121-0F57-4836-984E-BCEF976F420E}" type="presParOf" srcId="{98AC402E-434A-49BC-8D29-D61A24320325}" destId="{C9221275-B420-4B64-A77E-66D37C4AD74E}" srcOrd="2" destOrd="0" presId="urn:microsoft.com/office/officeart/2018/2/layout/IconCircleList"/>
    <dgm:cxn modelId="{CE0CC780-7D1C-4073-B7E5-CD1224622058}" type="presParOf" srcId="{98AC402E-434A-49BC-8D29-D61A24320325}" destId="{BEFD2CBC-BC91-4E98-BF2C-96570B6F9DB1}" srcOrd="3" destOrd="0" presId="urn:microsoft.com/office/officeart/2018/2/layout/IconCircleList"/>
    <dgm:cxn modelId="{499AD70A-51F8-48C8-9E07-71D0C00D0915}" type="presParOf" srcId="{FCA27CFD-E6F6-4EB7-B220-9B193E2A32D2}" destId="{BABDAF41-AE9E-4B68-AF5B-505315913F8E}" srcOrd="5" destOrd="0" presId="urn:microsoft.com/office/officeart/2018/2/layout/IconCircleList"/>
    <dgm:cxn modelId="{20A45B34-0292-47D6-8ED7-1ED396B79C60}" type="presParOf" srcId="{FCA27CFD-E6F6-4EB7-B220-9B193E2A32D2}" destId="{7CE0569D-E05F-4306-BB28-618677897023}" srcOrd="6" destOrd="0" presId="urn:microsoft.com/office/officeart/2018/2/layout/IconCircleList"/>
    <dgm:cxn modelId="{7A1833ED-3CDB-420E-BC7F-C288CC3E6D84}" type="presParOf" srcId="{7CE0569D-E05F-4306-BB28-618677897023}" destId="{751F7C7E-274F-4E47-BFA9-6E074FFD7BDD}" srcOrd="0" destOrd="0" presId="urn:microsoft.com/office/officeart/2018/2/layout/IconCircleList"/>
    <dgm:cxn modelId="{54FDC4B7-0747-460C-9049-9F0C7B52A3DC}" type="presParOf" srcId="{7CE0569D-E05F-4306-BB28-618677897023}" destId="{6B9DC563-91D6-4442-82BB-1CAD8E749B24}" srcOrd="1" destOrd="0" presId="urn:microsoft.com/office/officeart/2018/2/layout/IconCircleList"/>
    <dgm:cxn modelId="{070152FC-2680-429D-AD1A-BDD97E1DBC48}" type="presParOf" srcId="{7CE0569D-E05F-4306-BB28-618677897023}" destId="{BB1355D5-1F90-48A9-88DF-50F942F6A8A3}" srcOrd="2" destOrd="0" presId="urn:microsoft.com/office/officeart/2018/2/layout/IconCircleList"/>
    <dgm:cxn modelId="{049BA2B4-E7AD-4AD5-A55C-79CC29973E4F}" type="presParOf" srcId="{7CE0569D-E05F-4306-BB28-618677897023}" destId="{E116A69F-3A3B-4BB5-9C4A-86EF6629745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30F59-0950-42F5-9D3A-3A240EF14CF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AB56BAB-D6F0-422B-8BFA-F5B5C2893D5F}">
      <dgm:prSet/>
      <dgm:spPr/>
      <dgm:t>
        <a:bodyPr/>
        <a:lstStyle/>
        <a:p>
          <a:r>
            <a:rPr lang="en-US" dirty="0"/>
            <a:t>Timeline of changes from HR1 and other federal policies</a:t>
          </a:r>
        </a:p>
      </dgm:t>
    </dgm:pt>
    <dgm:pt modelId="{FA7A443F-0496-467B-9224-8CE910B83C4B}" type="parTrans" cxnId="{7A409B51-7FE1-4B5A-9C7D-CE9A8B74675D}">
      <dgm:prSet/>
      <dgm:spPr/>
      <dgm:t>
        <a:bodyPr/>
        <a:lstStyle/>
        <a:p>
          <a:endParaRPr lang="en-US"/>
        </a:p>
      </dgm:t>
    </dgm:pt>
    <dgm:pt modelId="{65A283C7-8F7A-4E35-8907-8DB8010CE7A3}" type="sibTrans" cxnId="{7A409B51-7FE1-4B5A-9C7D-CE9A8B74675D}">
      <dgm:prSet/>
      <dgm:spPr/>
      <dgm:t>
        <a:bodyPr/>
        <a:lstStyle/>
        <a:p>
          <a:endParaRPr lang="en-US"/>
        </a:p>
      </dgm:t>
    </dgm:pt>
    <dgm:pt modelId="{BD3023B9-94B7-4FF3-A1B2-EBC3E33B5323}">
      <dgm:prSet/>
      <dgm:spPr/>
      <dgm:t>
        <a:bodyPr/>
        <a:lstStyle/>
        <a:p>
          <a:r>
            <a:rPr lang="en-US" dirty="0"/>
            <a:t>- Marketplace and APTC eligibility</a:t>
          </a:r>
        </a:p>
      </dgm:t>
    </dgm:pt>
    <dgm:pt modelId="{B4AD0EFE-F343-4C18-950A-6F8F95DB6B60}" type="parTrans" cxnId="{5D648F7A-3172-4E45-AC8A-CB0723A2C1CA}">
      <dgm:prSet/>
      <dgm:spPr/>
      <dgm:t>
        <a:bodyPr/>
        <a:lstStyle/>
        <a:p>
          <a:endParaRPr lang="en-US"/>
        </a:p>
      </dgm:t>
    </dgm:pt>
    <dgm:pt modelId="{69E6D07A-61BE-4C7E-BBE2-8518BCDFBBFD}" type="sibTrans" cxnId="{5D648F7A-3172-4E45-AC8A-CB0723A2C1CA}">
      <dgm:prSet/>
      <dgm:spPr/>
      <dgm:t>
        <a:bodyPr/>
        <a:lstStyle/>
        <a:p>
          <a:endParaRPr lang="en-US"/>
        </a:p>
      </dgm:t>
    </dgm:pt>
    <dgm:pt modelId="{DC8A6908-27D5-4C46-A7C1-12F771713519}">
      <dgm:prSet/>
      <dgm:spPr/>
      <dgm:t>
        <a:bodyPr/>
        <a:lstStyle/>
        <a:p>
          <a:r>
            <a:rPr lang="en-US" dirty="0"/>
            <a:t>- Medicaid and HMK</a:t>
          </a:r>
        </a:p>
      </dgm:t>
    </dgm:pt>
    <dgm:pt modelId="{C3CB255C-833C-449D-BFF6-B35B50E534B5}" type="parTrans" cxnId="{FC6A223F-A919-4DE9-B413-660982887E1A}">
      <dgm:prSet/>
      <dgm:spPr/>
      <dgm:t>
        <a:bodyPr/>
        <a:lstStyle/>
        <a:p>
          <a:endParaRPr lang="en-US"/>
        </a:p>
      </dgm:t>
    </dgm:pt>
    <dgm:pt modelId="{5B066C21-CDB8-4B65-B719-7285BA70B3F9}" type="sibTrans" cxnId="{FC6A223F-A919-4DE9-B413-660982887E1A}">
      <dgm:prSet/>
      <dgm:spPr/>
      <dgm:t>
        <a:bodyPr/>
        <a:lstStyle/>
        <a:p>
          <a:endParaRPr lang="en-US"/>
        </a:p>
      </dgm:t>
    </dgm:pt>
    <dgm:pt modelId="{26188CBC-19D1-41A0-BCB8-37B196FD9321}">
      <dgm:prSet/>
      <dgm:spPr/>
      <dgm:t>
        <a:bodyPr/>
        <a:lstStyle/>
        <a:p>
          <a:r>
            <a:rPr lang="en-US"/>
            <a:t>Public Charge</a:t>
          </a:r>
        </a:p>
      </dgm:t>
    </dgm:pt>
    <dgm:pt modelId="{A7C66D0D-AAD0-4095-8286-03C3EB292907}" type="parTrans" cxnId="{7CB20D49-392D-40F0-9D88-FFF337C4B806}">
      <dgm:prSet/>
      <dgm:spPr/>
      <dgm:t>
        <a:bodyPr/>
        <a:lstStyle/>
        <a:p>
          <a:endParaRPr lang="en-US"/>
        </a:p>
      </dgm:t>
    </dgm:pt>
    <dgm:pt modelId="{7B35B86D-21BD-427E-B1FD-C4E1EB9523F0}" type="sibTrans" cxnId="{7CB20D49-392D-40F0-9D88-FFF337C4B806}">
      <dgm:prSet/>
      <dgm:spPr/>
      <dgm:t>
        <a:bodyPr/>
        <a:lstStyle/>
        <a:p>
          <a:endParaRPr lang="en-US"/>
        </a:p>
      </dgm:t>
    </dgm:pt>
    <dgm:pt modelId="{14A855EA-124C-45A7-BAE7-FF01C618FAE0}" type="pres">
      <dgm:prSet presAssocID="{14230F59-0950-42F5-9D3A-3A240EF14CF0}" presName="root" presStyleCnt="0">
        <dgm:presLayoutVars>
          <dgm:dir/>
          <dgm:resizeHandles val="exact"/>
        </dgm:presLayoutVars>
      </dgm:prSet>
      <dgm:spPr/>
    </dgm:pt>
    <dgm:pt modelId="{ED90E1AC-438C-4E63-832E-7155F8E7D925}" type="pres">
      <dgm:prSet presAssocID="{6AB56BAB-D6F0-422B-8BFA-F5B5C2893D5F}" presName="compNode" presStyleCnt="0"/>
      <dgm:spPr/>
    </dgm:pt>
    <dgm:pt modelId="{BDBBF9F2-7F00-4A4D-9A49-C3FE66B5B406}" type="pres">
      <dgm:prSet presAssocID="{6AB56BAB-D6F0-422B-8BFA-F5B5C2893D5F}" presName="bgRect" presStyleLbl="bgShp" presStyleIdx="0" presStyleCnt="2"/>
      <dgm:spPr/>
    </dgm:pt>
    <dgm:pt modelId="{586143F0-6115-435F-B679-ED678FD5EE8F}" type="pres">
      <dgm:prSet presAssocID="{6AB56BAB-D6F0-422B-8BFA-F5B5C2893D5F}"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ck outline"/>
        </a:ext>
      </dgm:extLst>
    </dgm:pt>
    <dgm:pt modelId="{9036FBC6-749A-4E1F-B888-FCE831CFD5BB}" type="pres">
      <dgm:prSet presAssocID="{6AB56BAB-D6F0-422B-8BFA-F5B5C2893D5F}" presName="spaceRect" presStyleCnt="0"/>
      <dgm:spPr/>
    </dgm:pt>
    <dgm:pt modelId="{961FBBF1-66FD-4430-8259-216DA19E925B}" type="pres">
      <dgm:prSet presAssocID="{6AB56BAB-D6F0-422B-8BFA-F5B5C2893D5F}" presName="parTx" presStyleLbl="revTx" presStyleIdx="0" presStyleCnt="3">
        <dgm:presLayoutVars>
          <dgm:chMax val="0"/>
          <dgm:chPref val="0"/>
        </dgm:presLayoutVars>
      </dgm:prSet>
      <dgm:spPr/>
    </dgm:pt>
    <dgm:pt modelId="{672592AE-8418-4F18-A3CA-3D9124B43779}" type="pres">
      <dgm:prSet presAssocID="{6AB56BAB-D6F0-422B-8BFA-F5B5C2893D5F}" presName="desTx" presStyleLbl="revTx" presStyleIdx="1" presStyleCnt="3">
        <dgm:presLayoutVars/>
      </dgm:prSet>
      <dgm:spPr/>
    </dgm:pt>
    <dgm:pt modelId="{0EADB432-6BA4-4F30-AFEE-563B2EF281F1}" type="pres">
      <dgm:prSet presAssocID="{65A283C7-8F7A-4E35-8907-8DB8010CE7A3}" presName="sibTrans" presStyleCnt="0"/>
      <dgm:spPr/>
    </dgm:pt>
    <dgm:pt modelId="{D67BED48-9A87-4A1A-B46A-0A77408FB348}" type="pres">
      <dgm:prSet presAssocID="{26188CBC-19D1-41A0-BCB8-37B196FD9321}" presName="compNode" presStyleCnt="0"/>
      <dgm:spPr/>
    </dgm:pt>
    <dgm:pt modelId="{00356507-8901-4C8B-BFA5-C10A7FD9176D}" type="pres">
      <dgm:prSet presAssocID="{26188CBC-19D1-41A0-BCB8-37B196FD9321}" presName="bgRect" presStyleLbl="bgShp" presStyleIdx="1" presStyleCnt="2"/>
      <dgm:spPr/>
    </dgm:pt>
    <dgm:pt modelId="{C097B591-C615-4077-A9E1-FA66BEEE0383}" type="pres">
      <dgm:prSet presAssocID="{26188CBC-19D1-41A0-BCB8-37B196FD93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BF3A660E-8F8D-4D3B-B73A-9070D3551E5E}" type="pres">
      <dgm:prSet presAssocID="{26188CBC-19D1-41A0-BCB8-37B196FD9321}" presName="spaceRect" presStyleCnt="0"/>
      <dgm:spPr/>
    </dgm:pt>
    <dgm:pt modelId="{8C4364E7-03A7-47E1-B124-DD9D99AABA45}" type="pres">
      <dgm:prSet presAssocID="{26188CBC-19D1-41A0-BCB8-37B196FD9321}" presName="parTx" presStyleLbl="revTx" presStyleIdx="2" presStyleCnt="3">
        <dgm:presLayoutVars>
          <dgm:chMax val="0"/>
          <dgm:chPref val="0"/>
        </dgm:presLayoutVars>
      </dgm:prSet>
      <dgm:spPr/>
    </dgm:pt>
  </dgm:ptLst>
  <dgm:cxnLst>
    <dgm:cxn modelId="{07366607-03F4-4431-B258-997E0A774A12}" type="presOf" srcId="{14230F59-0950-42F5-9D3A-3A240EF14CF0}" destId="{14A855EA-124C-45A7-BAE7-FF01C618FAE0}" srcOrd="0" destOrd="0" presId="urn:microsoft.com/office/officeart/2018/2/layout/IconVerticalSolidList"/>
    <dgm:cxn modelId="{C48B0433-933E-41BC-A22E-9799630BA150}" type="presOf" srcId="{BD3023B9-94B7-4FF3-A1B2-EBC3E33B5323}" destId="{672592AE-8418-4F18-A3CA-3D9124B43779}" srcOrd="0" destOrd="0" presId="urn:microsoft.com/office/officeart/2018/2/layout/IconVerticalSolidList"/>
    <dgm:cxn modelId="{FC6A223F-A919-4DE9-B413-660982887E1A}" srcId="{6AB56BAB-D6F0-422B-8BFA-F5B5C2893D5F}" destId="{DC8A6908-27D5-4C46-A7C1-12F771713519}" srcOrd="1" destOrd="0" parTransId="{C3CB255C-833C-449D-BFF6-B35B50E534B5}" sibTransId="{5B066C21-CDB8-4B65-B719-7285BA70B3F9}"/>
    <dgm:cxn modelId="{F8B87664-3295-4C2F-B3F6-295DE7D148EB}" type="presOf" srcId="{26188CBC-19D1-41A0-BCB8-37B196FD9321}" destId="{8C4364E7-03A7-47E1-B124-DD9D99AABA45}" srcOrd="0" destOrd="0" presId="urn:microsoft.com/office/officeart/2018/2/layout/IconVerticalSolidList"/>
    <dgm:cxn modelId="{7CB20D49-392D-40F0-9D88-FFF337C4B806}" srcId="{14230F59-0950-42F5-9D3A-3A240EF14CF0}" destId="{26188CBC-19D1-41A0-BCB8-37B196FD9321}" srcOrd="1" destOrd="0" parTransId="{A7C66D0D-AAD0-4095-8286-03C3EB292907}" sibTransId="{7B35B86D-21BD-427E-B1FD-C4E1EB9523F0}"/>
    <dgm:cxn modelId="{7A409B51-7FE1-4B5A-9C7D-CE9A8B74675D}" srcId="{14230F59-0950-42F5-9D3A-3A240EF14CF0}" destId="{6AB56BAB-D6F0-422B-8BFA-F5B5C2893D5F}" srcOrd="0" destOrd="0" parTransId="{FA7A443F-0496-467B-9224-8CE910B83C4B}" sibTransId="{65A283C7-8F7A-4E35-8907-8DB8010CE7A3}"/>
    <dgm:cxn modelId="{5D648F7A-3172-4E45-AC8A-CB0723A2C1CA}" srcId="{6AB56BAB-D6F0-422B-8BFA-F5B5C2893D5F}" destId="{BD3023B9-94B7-4FF3-A1B2-EBC3E33B5323}" srcOrd="0" destOrd="0" parTransId="{B4AD0EFE-F343-4C18-950A-6F8F95DB6B60}" sibTransId="{69E6D07A-61BE-4C7E-BBE2-8518BCDFBBFD}"/>
    <dgm:cxn modelId="{F40AF57B-4F40-4039-B93B-422AC21CD80E}" type="presOf" srcId="{6AB56BAB-D6F0-422B-8BFA-F5B5C2893D5F}" destId="{961FBBF1-66FD-4430-8259-216DA19E925B}" srcOrd="0" destOrd="0" presId="urn:microsoft.com/office/officeart/2018/2/layout/IconVerticalSolidList"/>
    <dgm:cxn modelId="{AFCBF2FF-9834-4D54-BF37-EEDAFFAB75C5}" type="presOf" srcId="{DC8A6908-27D5-4C46-A7C1-12F771713519}" destId="{672592AE-8418-4F18-A3CA-3D9124B43779}" srcOrd="0" destOrd="1" presId="urn:microsoft.com/office/officeart/2018/2/layout/IconVerticalSolidList"/>
    <dgm:cxn modelId="{1243B1E8-6CFA-4FDC-834F-CBD0B14E7C81}" type="presParOf" srcId="{14A855EA-124C-45A7-BAE7-FF01C618FAE0}" destId="{ED90E1AC-438C-4E63-832E-7155F8E7D925}" srcOrd="0" destOrd="0" presId="urn:microsoft.com/office/officeart/2018/2/layout/IconVerticalSolidList"/>
    <dgm:cxn modelId="{E8E2017A-EB14-4E0E-8A9E-71E26314F595}" type="presParOf" srcId="{ED90E1AC-438C-4E63-832E-7155F8E7D925}" destId="{BDBBF9F2-7F00-4A4D-9A49-C3FE66B5B406}" srcOrd="0" destOrd="0" presId="urn:microsoft.com/office/officeart/2018/2/layout/IconVerticalSolidList"/>
    <dgm:cxn modelId="{E9D858C9-E72F-4865-83EE-E29258804224}" type="presParOf" srcId="{ED90E1AC-438C-4E63-832E-7155F8E7D925}" destId="{586143F0-6115-435F-B679-ED678FD5EE8F}" srcOrd="1" destOrd="0" presId="urn:microsoft.com/office/officeart/2018/2/layout/IconVerticalSolidList"/>
    <dgm:cxn modelId="{D9161315-5FA6-4A04-AFBD-B3DC6A064794}" type="presParOf" srcId="{ED90E1AC-438C-4E63-832E-7155F8E7D925}" destId="{9036FBC6-749A-4E1F-B888-FCE831CFD5BB}" srcOrd="2" destOrd="0" presId="urn:microsoft.com/office/officeart/2018/2/layout/IconVerticalSolidList"/>
    <dgm:cxn modelId="{DDA965D2-42A7-4DD8-B5C2-D2A1CB4D6411}" type="presParOf" srcId="{ED90E1AC-438C-4E63-832E-7155F8E7D925}" destId="{961FBBF1-66FD-4430-8259-216DA19E925B}" srcOrd="3" destOrd="0" presId="urn:microsoft.com/office/officeart/2018/2/layout/IconVerticalSolidList"/>
    <dgm:cxn modelId="{DDF2947D-A4F8-47BB-B9CE-8CC3B200B078}" type="presParOf" srcId="{ED90E1AC-438C-4E63-832E-7155F8E7D925}" destId="{672592AE-8418-4F18-A3CA-3D9124B43779}" srcOrd="4" destOrd="0" presId="urn:microsoft.com/office/officeart/2018/2/layout/IconVerticalSolidList"/>
    <dgm:cxn modelId="{4A5465BB-D1A2-437D-9054-C85E576B75D4}" type="presParOf" srcId="{14A855EA-124C-45A7-BAE7-FF01C618FAE0}" destId="{0EADB432-6BA4-4F30-AFEE-563B2EF281F1}" srcOrd="1" destOrd="0" presId="urn:microsoft.com/office/officeart/2018/2/layout/IconVerticalSolidList"/>
    <dgm:cxn modelId="{37FD2249-959B-48F5-9CF9-637185126E27}" type="presParOf" srcId="{14A855EA-124C-45A7-BAE7-FF01C618FAE0}" destId="{D67BED48-9A87-4A1A-B46A-0A77408FB348}" srcOrd="2" destOrd="0" presId="urn:microsoft.com/office/officeart/2018/2/layout/IconVerticalSolidList"/>
    <dgm:cxn modelId="{2543E49A-0184-4809-9109-8C25F511A6DA}" type="presParOf" srcId="{D67BED48-9A87-4A1A-B46A-0A77408FB348}" destId="{00356507-8901-4C8B-BFA5-C10A7FD9176D}" srcOrd="0" destOrd="0" presId="urn:microsoft.com/office/officeart/2018/2/layout/IconVerticalSolidList"/>
    <dgm:cxn modelId="{9A0AAB60-8881-4A64-9965-5910FB31C8D1}" type="presParOf" srcId="{D67BED48-9A87-4A1A-B46A-0A77408FB348}" destId="{C097B591-C615-4077-A9E1-FA66BEEE0383}" srcOrd="1" destOrd="0" presId="urn:microsoft.com/office/officeart/2018/2/layout/IconVerticalSolidList"/>
    <dgm:cxn modelId="{E5C28A96-BDB6-4A8D-9E37-B166B1592B1A}" type="presParOf" srcId="{D67BED48-9A87-4A1A-B46A-0A77408FB348}" destId="{BF3A660E-8F8D-4D3B-B73A-9070D3551E5E}" srcOrd="2" destOrd="0" presId="urn:microsoft.com/office/officeart/2018/2/layout/IconVerticalSolidList"/>
    <dgm:cxn modelId="{B550CF70-ED71-4696-BD5E-71CA57C55449}" type="presParOf" srcId="{D67BED48-9A87-4A1A-B46A-0A77408FB348}" destId="{8C4364E7-03A7-47E1-B124-DD9D99AABA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759F6-B965-408D-9A4C-CEA8CAA01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62A1C6-9EC3-4A03-B3CA-75716A78E149}">
      <dgm:prSet phldrT="[Text]" phldr="0" custT="1"/>
      <dgm:spPr/>
      <dgm:t>
        <a:bodyPr/>
        <a:lstStyle/>
        <a:p>
          <a:r>
            <a:rPr lang="en-US" sz="3200" dirty="0"/>
            <a:t>Dynamic and fast changes</a:t>
          </a:r>
        </a:p>
      </dgm:t>
    </dgm:pt>
    <dgm:pt modelId="{2B091D94-EB00-45BC-9068-8D36E8F8690C}" type="parTrans" cxnId="{3A1A9A0A-E5BB-4E80-8F4E-B0538AE6B976}">
      <dgm:prSet/>
      <dgm:spPr/>
      <dgm:t>
        <a:bodyPr/>
        <a:lstStyle/>
        <a:p>
          <a:endParaRPr lang="en-US"/>
        </a:p>
      </dgm:t>
    </dgm:pt>
    <dgm:pt modelId="{00218EAC-F590-4A2D-9DD2-2BD29A479179}" type="sibTrans" cxnId="{3A1A9A0A-E5BB-4E80-8F4E-B0538AE6B976}">
      <dgm:prSet/>
      <dgm:spPr/>
      <dgm:t>
        <a:bodyPr/>
        <a:lstStyle/>
        <a:p>
          <a:endParaRPr lang="en-US"/>
        </a:p>
      </dgm:t>
    </dgm:pt>
    <dgm:pt modelId="{D20F4436-E2BF-4CB7-A9D0-1C66B8D4E594}">
      <dgm:prSet phldrT="[Text]" phldr="0" custT="1"/>
      <dgm:spPr/>
      <dgm:t>
        <a:bodyPr/>
        <a:lstStyle/>
        <a:p>
          <a:r>
            <a:rPr lang="en-US" sz="3200" dirty="0"/>
            <a:t>Legal advice</a:t>
          </a:r>
        </a:p>
      </dgm:t>
    </dgm:pt>
    <dgm:pt modelId="{4030C637-19AE-4A5D-813E-A26740B9FE93}" type="parTrans" cxnId="{6159B02B-C979-4381-8D6D-2760A7C83A5B}">
      <dgm:prSet/>
      <dgm:spPr/>
      <dgm:t>
        <a:bodyPr/>
        <a:lstStyle/>
        <a:p>
          <a:endParaRPr lang="en-US"/>
        </a:p>
      </dgm:t>
    </dgm:pt>
    <dgm:pt modelId="{E5340248-3114-43D2-9656-61F59459E369}" type="sibTrans" cxnId="{6159B02B-C979-4381-8D6D-2760A7C83A5B}">
      <dgm:prSet/>
      <dgm:spPr/>
      <dgm:t>
        <a:bodyPr/>
        <a:lstStyle/>
        <a:p>
          <a:endParaRPr lang="en-US"/>
        </a:p>
      </dgm:t>
    </dgm:pt>
    <dgm:pt modelId="{2FD60F72-574E-4A55-B8B4-84D1D59DCF60}">
      <dgm:prSet phldrT="[Text]" phldr="0" custT="1"/>
      <dgm:spPr/>
      <dgm:t>
        <a:bodyPr/>
        <a:lstStyle/>
        <a:p>
          <a:r>
            <a:rPr lang="en-US" sz="3200" dirty="0"/>
            <a:t>Federal and funding requirements </a:t>
          </a:r>
        </a:p>
      </dgm:t>
    </dgm:pt>
    <dgm:pt modelId="{22FAC06F-08B2-4D42-A9AF-D7272A401A45}" type="parTrans" cxnId="{72057CDC-2E3C-4FB1-BA5C-33BE95240C65}">
      <dgm:prSet/>
      <dgm:spPr/>
      <dgm:t>
        <a:bodyPr/>
        <a:lstStyle/>
        <a:p>
          <a:endParaRPr lang="en-US"/>
        </a:p>
      </dgm:t>
    </dgm:pt>
    <dgm:pt modelId="{D05E59BF-6171-4913-AAB5-15F2856B63F1}" type="sibTrans" cxnId="{72057CDC-2E3C-4FB1-BA5C-33BE95240C65}">
      <dgm:prSet/>
      <dgm:spPr/>
      <dgm:t>
        <a:bodyPr/>
        <a:lstStyle/>
        <a:p>
          <a:endParaRPr lang="en-US"/>
        </a:p>
      </dgm:t>
    </dgm:pt>
    <dgm:pt modelId="{5EB53EC6-FD78-4889-A59C-C31B98BFB980}">
      <dgm:prSet phldrT="[Text]" phldr="0" custT="1"/>
      <dgm:spPr/>
      <dgm:t>
        <a:bodyPr/>
        <a:lstStyle/>
        <a:p>
          <a:r>
            <a:rPr lang="en-US" sz="3200" dirty="0"/>
            <a:t>Experts – </a:t>
          </a:r>
          <a:r>
            <a:rPr lang="en-US" sz="2800" i="1" dirty="0"/>
            <a:t>NILC, Protecting Immigrant Families, Beyond the Basics</a:t>
          </a:r>
          <a:endParaRPr lang="en-US" sz="3200" i="1" dirty="0"/>
        </a:p>
      </dgm:t>
    </dgm:pt>
    <dgm:pt modelId="{B68DE3DA-F102-44C3-9E15-3DF959983CE2}" type="parTrans" cxnId="{397CA744-2AF1-4E80-B051-BDBBCE8B68F5}">
      <dgm:prSet/>
      <dgm:spPr/>
      <dgm:t>
        <a:bodyPr/>
        <a:lstStyle/>
        <a:p>
          <a:endParaRPr lang="en-US"/>
        </a:p>
      </dgm:t>
    </dgm:pt>
    <dgm:pt modelId="{064CF97B-8BCC-45AB-A589-100193514361}" type="sibTrans" cxnId="{397CA744-2AF1-4E80-B051-BDBBCE8B68F5}">
      <dgm:prSet/>
      <dgm:spPr/>
      <dgm:t>
        <a:bodyPr/>
        <a:lstStyle/>
        <a:p>
          <a:endParaRPr lang="en-US"/>
        </a:p>
      </dgm:t>
    </dgm:pt>
    <dgm:pt modelId="{6257CAD1-A751-4C38-A120-1E7C3C2EB299}" type="pres">
      <dgm:prSet presAssocID="{771759F6-B965-408D-9A4C-CEA8CAA01E51}" presName="linear" presStyleCnt="0">
        <dgm:presLayoutVars>
          <dgm:animLvl val="lvl"/>
          <dgm:resizeHandles val="exact"/>
        </dgm:presLayoutVars>
      </dgm:prSet>
      <dgm:spPr/>
    </dgm:pt>
    <dgm:pt modelId="{19EA2DE5-22A7-424E-978D-1805ECA3B114}" type="pres">
      <dgm:prSet presAssocID="{D20F4436-E2BF-4CB7-A9D0-1C66B8D4E594}" presName="parentText" presStyleLbl="node1" presStyleIdx="0" presStyleCnt="4">
        <dgm:presLayoutVars>
          <dgm:chMax val="0"/>
          <dgm:bulletEnabled val="1"/>
        </dgm:presLayoutVars>
      </dgm:prSet>
      <dgm:spPr/>
    </dgm:pt>
    <dgm:pt modelId="{E9558A1F-C716-42F5-B696-447F2E062F0F}" type="pres">
      <dgm:prSet presAssocID="{E5340248-3114-43D2-9656-61F59459E369}" presName="spacer" presStyleCnt="0"/>
      <dgm:spPr/>
    </dgm:pt>
    <dgm:pt modelId="{08087016-CB6D-499B-8752-9CCABED293CC}" type="pres">
      <dgm:prSet presAssocID="{2FD60F72-574E-4A55-B8B4-84D1D59DCF60}" presName="parentText" presStyleLbl="node1" presStyleIdx="1" presStyleCnt="4">
        <dgm:presLayoutVars>
          <dgm:chMax val="0"/>
          <dgm:bulletEnabled val="1"/>
        </dgm:presLayoutVars>
      </dgm:prSet>
      <dgm:spPr/>
    </dgm:pt>
    <dgm:pt modelId="{D305B467-2724-4AF1-A6CB-76519EDC6E0D}" type="pres">
      <dgm:prSet presAssocID="{D05E59BF-6171-4913-AAB5-15F2856B63F1}" presName="spacer" presStyleCnt="0"/>
      <dgm:spPr/>
    </dgm:pt>
    <dgm:pt modelId="{2515445C-242F-49CB-8475-6A159083523A}" type="pres">
      <dgm:prSet presAssocID="{D962A1C6-9EC3-4A03-B3CA-75716A78E149}" presName="parentText" presStyleLbl="node1" presStyleIdx="2" presStyleCnt="4">
        <dgm:presLayoutVars>
          <dgm:chMax val="0"/>
          <dgm:bulletEnabled val="1"/>
        </dgm:presLayoutVars>
      </dgm:prSet>
      <dgm:spPr/>
    </dgm:pt>
    <dgm:pt modelId="{A668BEDC-5EC5-40B9-B24B-1D2FCF15B896}" type="pres">
      <dgm:prSet presAssocID="{00218EAC-F590-4A2D-9DD2-2BD29A479179}" presName="spacer" presStyleCnt="0"/>
      <dgm:spPr/>
    </dgm:pt>
    <dgm:pt modelId="{E095427C-9D31-429B-98ED-1D08BF0E8949}" type="pres">
      <dgm:prSet presAssocID="{5EB53EC6-FD78-4889-A59C-C31B98BFB980}" presName="parentText" presStyleLbl="node1" presStyleIdx="3" presStyleCnt="4">
        <dgm:presLayoutVars>
          <dgm:chMax val="0"/>
          <dgm:bulletEnabled val="1"/>
        </dgm:presLayoutVars>
      </dgm:prSet>
      <dgm:spPr/>
    </dgm:pt>
  </dgm:ptLst>
  <dgm:cxnLst>
    <dgm:cxn modelId="{93BC4807-D9D9-4E90-8361-CC231F28A349}" type="presOf" srcId="{D962A1C6-9EC3-4A03-B3CA-75716A78E149}" destId="{2515445C-242F-49CB-8475-6A159083523A}" srcOrd="0" destOrd="0" presId="urn:microsoft.com/office/officeart/2005/8/layout/vList2"/>
    <dgm:cxn modelId="{3A1A9A0A-E5BB-4E80-8F4E-B0538AE6B976}" srcId="{771759F6-B965-408D-9A4C-CEA8CAA01E51}" destId="{D962A1C6-9EC3-4A03-B3CA-75716A78E149}" srcOrd="2" destOrd="0" parTransId="{2B091D94-EB00-45BC-9068-8D36E8F8690C}" sibTransId="{00218EAC-F590-4A2D-9DD2-2BD29A479179}"/>
    <dgm:cxn modelId="{6159B02B-C979-4381-8D6D-2760A7C83A5B}" srcId="{771759F6-B965-408D-9A4C-CEA8CAA01E51}" destId="{D20F4436-E2BF-4CB7-A9D0-1C66B8D4E594}" srcOrd="0" destOrd="0" parTransId="{4030C637-19AE-4A5D-813E-A26740B9FE93}" sibTransId="{E5340248-3114-43D2-9656-61F59459E369}"/>
    <dgm:cxn modelId="{397CA744-2AF1-4E80-B051-BDBBCE8B68F5}" srcId="{771759F6-B965-408D-9A4C-CEA8CAA01E51}" destId="{5EB53EC6-FD78-4889-A59C-C31B98BFB980}" srcOrd="3" destOrd="0" parTransId="{B68DE3DA-F102-44C3-9E15-3DF959983CE2}" sibTransId="{064CF97B-8BCC-45AB-A589-100193514361}"/>
    <dgm:cxn modelId="{579D104D-B440-411B-8B5A-334EC336B07D}" type="presOf" srcId="{2FD60F72-574E-4A55-B8B4-84D1D59DCF60}" destId="{08087016-CB6D-499B-8752-9CCABED293CC}" srcOrd="0" destOrd="0" presId="urn:microsoft.com/office/officeart/2005/8/layout/vList2"/>
    <dgm:cxn modelId="{EC982282-31E0-4710-9751-97E293E4695F}" type="presOf" srcId="{D20F4436-E2BF-4CB7-A9D0-1C66B8D4E594}" destId="{19EA2DE5-22A7-424E-978D-1805ECA3B114}" srcOrd="0" destOrd="0" presId="urn:microsoft.com/office/officeart/2005/8/layout/vList2"/>
    <dgm:cxn modelId="{E2FAAAA9-127E-4B6B-ABEE-C02126E6A916}" type="presOf" srcId="{5EB53EC6-FD78-4889-A59C-C31B98BFB980}" destId="{E095427C-9D31-429B-98ED-1D08BF0E8949}" srcOrd="0" destOrd="0" presId="urn:microsoft.com/office/officeart/2005/8/layout/vList2"/>
    <dgm:cxn modelId="{56D8C4BF-C1C7-4989-B26E-471A7077F057}" type="presOf" srcId="{771759F6-B965-408D-9A4C-CEA8CAA01E51}" destId="{6257CAD1-A751-4C38-A120-1E7C3C2EB299}" srcOrd="0" destOrd="0" presId="urn:microsoft.com/office/officeart/2005/8/layout/vList2"/>
    <dgm:cxn modelId="{72057CDC-2E3C-4FB1-BA5C-33BE95240C65}" srcId="{771759F6-B965-408D-9A4C-CEA8CAA01E51}" destId="{2FD60F72-574E-4A55-B8B4-84D1D59DCF60}" srcOrd="1" destOrd="0" parTransId="{22FAC06F-08B2-4D42-A9AF-D7272A401A45}" sibTransId="{D05E59BF-6171-4913-AAB5-15F2856B63F1}"/>
    <dgm:cxn modelId="{72B47E42-8999-4956-9772-40680092DCD2}" type="presParOf" srcId="{6257CAD1-A751-4C38-A120-1E7C3C2EB299}" destId="{19EA2DE5-22A7-424E-978D-1805ECA3B114}" srcOrd="0" destOrd="0" presId="urn:microsoft.com/office/officeart/2005/8/layout/vList2"/>
    <dgm:cxn modelId="{F316A5B2-A3B3-4CE5-A6FF-A92C07165B67}" type="presParOf" srcId="{6257CAD1-A751-4C38-A120-1E7C3C2EB299}" destId="{E9558A1F-C716-42F5-B696-447F2E062F0F}" srcOrd="1" destOrd="0" presId="urn:microsoft.com/office/officeart/2005/8/layout/vList2"/>
    <dgm:cxn modelId="{39520236-E985-4123-B3FE-7C38747FDF47}" type="presParOf" srcId="{6257CAD1-A751-4C38-A120-1E7C3C2EB299}" destId="{08087016-CB6D-499B-8752-9CCABED293CC}" srcOrd="2" destOrd="0" presId="urn:microsoft.com/office/officeart/2005/8/layout/vList2"/>
    <dgm:cxn modelId="{EDE25C44-F2AF-4372-B6CC-B205F7F27CA0}" type="presParOf" srcId="{6257CAD1-A751-4C38-A120-1E7C3C2EB299}" destId="{D305B467-2724-4AF1-A6CB-76519EDC6E0D}" srcOrd="3" destOrd="0" presId="urn:microsoft.com/office/officeart/2005/8/layout/vList2"/>
    <dgm:cxn modelId="{2FFA33BC-8AA5-4EA0-98DC-38F502BA75E3}" type="presParOf" srcId="{6257CAD1-A751-4C38-A120-1E7C3C2EB299}" destId="{2515445C-242F-49CB-8475-6A159083523A}" srcOrd="4" destOrd="0" presId="urn:microsoft.com/office/officeart/2005/8/layout/vList2"/>
    <dgm:cxn modelId="{85F69D25-5FCA-41E9-9AE3-F5735DCDBCD8}" type="presParOf" srcId="{6257CAD1-A751-4C38-A120-1E7C3C2EB299}" destId="{A668BEDC-5EC5-40B9-B24B-1D2FCF15B896}" srcOrd="5" destOrd="0" presId="urn:microsoft.com/office/officeart/2005/8/layout/vList2"/>
    <dgm:cxn modelId="{B15D1D38-BC7D-44FB-8FFE-666C7CD2C7CC}" type="presParOf" srcId="{6257CAD1-A751-4C38-A120-1E7C3C2EB299}" destId="{E095427C-9D31-429B-98ED-1D08BF0E894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1759F6-B965-408D-9A4C-CEA8CAA01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ADDC75-365C-439B-9074-6C0AC33733B6}">
      <dgm:prSet phldrT="[Text]" phldr="0" custT="1"/>
      <dgm:spPr/>
      <dgm:t>
        <a:bodyPr/>
        <a:lstStyle/>
        <a:p>
          <a:r>
            <a:rPr lang="en-US" sz="2800" dirty="0"/>
            <a:t>DACA recipients ineligible for Marketplace coverage and APTC</a:t>
          </a:r>
        </a:p>
      </dgm:t>
    </dgm:pt>
    <dgm:pt modelId="{8347538C-F9BE-4904-BC15-A416BB068601}" type="parTrans" cxnId="{1B82FE0E-F6F4-415E-A5A2-01493F210452}">
      <dgm:prSet/>
      <dgm:spPr/>
      <dgm:t>
        <a:bodyPr/>
        <a:lstStyle/>
        <a:p>
          <a:endParaRPr lang="en-US"/>
        </a:p>
      </dgm:t>
    </dgm:pt>
    <dgm:pt modelId="{27FBABE3-083B-4BA1-9A81-E9510C9F66A8}" type="sibTrans" cxnId="{1B82FE0E-F6F4-415E-A5A2-01493F210452}">
      <dgm:prSet/>
      <dgm:spPr/>
      <dgm:t>
        <a:bodyPr/>
        <a:lstStyle/>
        <a:p>
          <a:endParaRPr lang="en-US"/>
        </a:p>
      </dgm:t>
    </dgm:pt>
    <dgm:pt modelId="{D20F4436-E2BF-4CB7-A9D0-1C66B8D4E594}">
      <dgm:prSet phldrT="[Text]" phldr="0" custT="1"/>
      <dgm:spPr>
        <a:solidFill>
          <a:schemeClr val="accent2"/>
        </a:solidFill>
      </dgm:spPr>
      <dgm:t>
        <a:bodyPr/>
        <a:lstStyle/>
        <a:p>
          <a:r>
            <a:rPr lang="en-US" sz="2800" dirty="0"/>
            <a:t>1/1/2026 - Lawfully present immigrants below 100% of FPL ineligible for APTC</a:t>
          </a:r>
        </a:p>
      </dgm:t>
    </dgm:pt>
    <dgm:pt modelId="{4030C637-19AE-4A5D-813E-A26740B9FE93}" type="parTrans" cxnId="{6159B02B-C979-4381-8D6D-2760A7C83A5B}">
      <dgm:prSet/>
      <dgm:spPr/>
      <dgm:t>
        <a:bodyPr/>
        <a:lstStyle/>
        <a:p>
          <a:endParaRPr lang="en-US"/>
        </a:p>
      </dgm:t>
    </dgm:pt>
    <dgm:pt modelId="{E5340248-3114-43D2-9656-61F59459E369}" type="sibTrans" cxnId="{6159B02B-C979-4381-8D6D-2760A7C83A5B}">
      <dgm:prSet/>
      <dgm:spPr/>
      <dgm:t>
        <a:bodyPr/>
        <a:lstStyle/>
        <a:p>
          <a:endParaRPr lang="en-US"/>
        </a:p>
      </dgm:t>
    </dgm:pt>
    <dgm:pt modelId="{85DBD968-6D33-4F8F-89C6-9E092B00D934}">
      <dgm:prSet phldrT="[Text]" phldr="0" custT="1"/>
      <dgm:spPr/>
      <dgm:t>
        <a:bodyPr/>
        <a:lstStyle/>
        <a:p>
          <a:r>
            <a:rPr lang="en-US" sz="2800" dirty="0"/>
            <a:t>Medicare eligibility for lawfully present immigrants limited to LPRs, Cuban and </a:t>
          </a:r>
          <a:r>
            <a:rPr lang="en-US" sz="2800" dirty="0" err="1"/>
            <a:t>Hatian</a:t>
          </a:r>
          <a:r>
            <a:rPr lang="en-US" sz="2800" dirty="0"/>
            <a:t> entrances, and COFA migrants</a:t>
          </a:r>
        </a:p>
      </dgm:t>
    </dgm:pt>
    <dgm:pt modelId="{F7FEA14B-F730-45B6-AAA5-B426A0A282D3}" type="parTrans" cxnId="{DED86572-6EBB-48D4-B8A2-F95C0B9A9C33}">
      <dgm:prSet/>
      <dgm:spPr/>
      <dgm:t>
        <a:bodyPr/>
        <a:lstStyle/>
        <a:p>
          <a:endParaRPr lang="en-US"/>
        </a:p>
      </dgm:t>
    </dgm:pt>
    <dgm:pt modelId="{0DE59E60-5FED-451D-AAB6-AFF43AAA5194}" type="sibTrans" cxnId="{DED86572-6EBB-48D4-B8A2-F95C0B9A9C33}">
      <dgm:prSet/>
      <dgm:spPr/>
      <dgm:t>
        <a:bodyPr/>
        <a:lstStyle/>
        <a:p>
          <a:endParaRPr lang="en-US"/>
        </a:p>
      </dgm:t>
    </dgm:pt>
    <dgm:pt modelId="{6257CAD1-A751-4C38-A120-1E7C3C2EB299}" type="pres">
      <dgm:prSet presAssocID="{771759F6-B965-408D-9A4C-CEA8CAA01E51}" presName="linear" presStyleCnt="0">
        <dgm:presLayoutVars>
          <dgm:animLvl val="lvl"/>
          <dgm:resizeHandles val="exact"/>
        </dgm:presLayoutVars>
      </dgm:prSet>
      <dgm:spPr/>
    </dgm:pt>
    <dgm:pt modelId="{57065B18-CF46-4FC6-957F-B456AF3E25CB}" type="pres">
      <dgm:prSet presAssocID="{B0ADDC75-365C-439B-9074-6C0AC33733B6}" presName="parentText" presStyleLbl="node1" presStyleIdx="0" presStyleCnt="3" custLinFactNeighborY="10907">
        <dgm:presLayoutVars>
          <dgm:chMax val="0"/>
          <dgm:bulletEnabled val="1"/>
        </dgm:presLayoutVars>
      </dgm:prSet>
      <dgm:spPr/>
    </dgm:pt>
    <dgm:pt modelId="{1D9CDC32-B1B2-40E0-BF80-61207446A4AA}" type="pres">
      <dgm:prSet presAssocID="{27FBABE3-083B-4BA1-9A81-E9510C9F66A8}" presName="spacer" presStyleCnt="0"/>
      <dgm:spPr/>
    </dgm:pt>
    <dgm:pt modelId="{2C980807-C22D-451C-9D9A-07631226904A}" type="pres">
      <dgm:prSet presAssocID="{85DBD968-6D33-4F8F-89C6-9E092B00D934}" presName="parentText" presStyleLbl="node1" presStyleIdx="1" presStyleCnt="3">
        <dgm:presLayoutVars>
          <dgm:chMax val="0"/>
          <dgm:bulletEnabled val="1"/>
        </dgm:presLayoutVars>
      </dgm:prSet>
      <dgm:spPr/>
    </dgm:pt>
    <dgm:pt modelId="{6970DCED-A6EA-419F-AC89-3BB80AE8A8A7}" type="pres">
      <dgm:prSet presAssocID="{0DE59E60-5FED-451D-AAB6-AFF43AAA5194}" presName="spacer" presStyleCnt="0"/>
      <dgm:spPr/>
    </dgm:pt>
    <dgm:pt modelId="{19EA2DE5-22A7-424E-978D-1805ECA3B114}" type="pres">
      <dgm:prSet presAssocID="{D20F4436-E2BF-4CB7-A9D0-1C66B8D4E594}" presName="parentText" presStyleLbl="node1" presStyleIdx="2" presStyleCnt="3">
        <dgm:presLayoutVars>
          <dgm:chMax val="0"/>
          <dgm:bulletEnabled val="1"/>
        </dgm:presLayoutVars>
      </dgm:prSet>
      <dgm:spPr/>
    </dgm:pt>
  </dgm:ptLst>
  <dgm:cxnLst>
    <dgm:cxn modelId="{1B82FE0E-F6F4-415E-A5A2-01493F210452}" srcId="{771759F6-B965-408D-9A4C-CEA8CAA01E51}" destId="{B0ADDC75-365C-439B-9074-6C0AC33733B6}" srcOrd="0" destOrd="0" parTransId="{8347538C-F9BE-4904-BC15-A416BB068601}" sibTransId="{27FBABE3-083B-4BA1-9A81-E9510C9F66A8}"/>
    <dgm:cxn modelId="{6159B02B-C979-4381-8D6D-2760A7C83A5B}" srcId="{771759F6-B965-408D-9A4C-CEA8CAA01E51}" destId="{D20F4436-E2BF-4CB7-A9D0-1C66B8D4E594}" srcOrd="2" destOrd="0" parTransId="{4030C637-19AE-4A5D-813E-A26740B9FE93}" sibTransId="{E5340248-3114-43D2-9656-61F59459E369}"/>
    <dgm:cxn modelId="{A95FFB39-228E-40D6-B44E-8D10494AB47F}" type="presOf" srcId="{85DBD968-6D33-4F8F-89C6-9E092B00D934}" destId="{2C980807-C22D-451C-9D9A-07631226904A}" srcOrd="0" destOrd="0" presId="urn:microsoft.com/office/officeart/2005/8/layout/vList2"/>
    <dgm:cxn modelId="{DED86572-6EBB-48D4-B8A2-F95C0B9A9C33}" srcId="{771759F6-B965-408D-9A4C-CEA8CAA01E51}" destId="{85DBD968-6D33-4F8F-89C6-9E092B00D934}" srcOrd="1" destOrd="0" parTransId="{F7FEA14B-F730-45B6-AAA5-B426A0A282D3}" sibTransId="{0DE59E60-5FED-451D-AAB6-AFF43AAA5194}"/>
    <dgm:cxn modelId="{EC982282-31E0-4710-9751-97E293E4695F}" type="presOf" srcId="{D20F4436-E2BF-4CB7-A9D0-1C66B8D4E594}" destId="{19EA2DE5-22A7-424E-978D-1805ECA3B114}" srcOrd="0" destOrd="0" presId="urn:microsoft.com/office/officeart/2005/8/layout/vList2"/>
    <dgm:cxn modelId="{56D8C4BF-C1C7-4989-B26E-471A7077F057}" type="presOf" srcId="{771759F6-B965-408D-9A4C-CEA8CAA01E51}" destId="{6257CAD1-A751-4C38-A120-1E7C3C2EB299}" srcOrd="0" destOrd="0" presId="urn:microsoft.com/office/officeart/2005/8/layout/vList2"/>
    <dgm:cxn modelId="{1324C8DE-2F2C-4399-B0F7-1D9F3AD71256}" type="presOf" srcId="{B0ADDC75-365C-439B-9074-6C0AC33733B6}" destId="{57065B18-CF46-4FC6-957F-B456AF3E25CB}" srcOrd="0" destOrd="0" presId="urn:microsoft.com/office/officeart/2005/8/layout/vList2"/>
    <dgm:cxn modelId="{29382AD6-D27C-435D-BAF3-8BA24C8E175C}" type="presParOf" srcId="{6257CAD1-A751-4C38-A120-1E7C3C2EB299}" destId="{57065B18-CF46-4FC6-957F-B456AF3E25CB}" srcOrd="0" destOrd="0" presId="urn:microsoft.com/office/officeart/2005/8/layout/vList2"/>
    <dgm:cxn modelId="{88311CBD-245C-4CC9-B43E-61C81C4A81B5}" type="presParOf" srcId="{6257CAD1-A751-4C38-A120-1E7C3C2EB299}" destId="{1D9CDC32-B1B2-40E0-BF80-61207446A4AA}" srcOrd="1" destOrd="0" presId="urn:microsoft.com/office/officeart/2005/8/layout/vList2"/>
    <dgm:cxn modelId="{96667B87-BCB3-4AD6-A28E-4792912712F3}" type="presParOf" srcId="{6257CAD1-A751-4C38-A120-1E7C3C2EB299}" destId="{2C980807-C22D-451C-9D9A-07631226904A}" srcOrd="2" destOrd="0" presId="urn:microsoft.com/office/officeart/2005/8/layout/vList2"/>
    <dgm:cxn modelId="{ADE0FAA4-8B88-4196-A885-40445C21B652}" type="presParOf" srcId="{6257CAD1-A751-4C38-A120-1E7C3C2EB299}" destId="{6970DCED-A6EA-419F-AC89-3BB80AE8A8A7}" srcOrd="3" destOrd="0" presId="urn:microsoft.com/office/officeart/2005/8/layout/vList2"/>
    <dgm:cxn modelId="{72B47E42-8999-4956-9772-40680092DCD2}" type="presParOf" srcId="{6257CAD1-A751-4C38-A120-1E7C3C2EB299}" destId="{19EA2DE5-22A7-424E-978D-1805ECA3B1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1759F6-B965-408D-9A4C-CEA8CAA01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ADDC75-365C-439B-9074-6C0AC33733B6}">
      <dgm:prSet phldrT="[Text]" phldr="0" custT="1"/>
      <dgm:spPr/>
      <dgm:t>
        <a:bodyPr/>
        <a:lstStyle/>
        <a:p>
          <a:r>
            <a:rPr lang="en-US" sz="2800" dirty="0"/>
            <a:t>10/1/26 – Medicaid eligibility for many lawfully-present immigrants ends*</a:t>
          </a:r>
        </a:p>
      </dgm:t>
    </dgm:pt>
    <dgm:pt modelId="{8347538C-F9BE-4904-BC15-A416BB068601}" type="parTrans" cxnId="{1B82FE0E-F6F4-415E-A5A2-01493F210452}">
      <dgm:prSet/>
      <dgm:spPr/>
      <dgm:t>
        <a:bodyPr/>
        <a:lstStyle/>
        <a:p>
          <a:endParaRPr lang="en-US"/>
        </a:p>
      </dgm:t>
    </dgm:pt>
    <dgm:pt modelId="{27FBABE3-083B-4BA1-9A81-E9510C9F66A8}" type="sibTrans" cxnId="{1B82FE0E-F6F4-415E-A5A2-01493F210452}">
      <dgm:prSet/>
      <dgm:spPr/>
      <dgm:t>
        <a:bodyPr/>
        <a:lstStyle/>
        <a:p>
          <a:endParaRPr lang="en-US"/>
        </a:p>
      </dgm:t>
    </dgm:pt>
    <dgm:pt modelId="{D20F4436-E2BF-4CB7-A9D0-1C66B8D4E594}">
      <dgm:prSet phldrT="[Text]" phldr="0" custT="1"/>
      <dgm:spPr>
        <a:solidFill>
          <a:schemeClr val="accent1"/>
        </a:solidFill>
      </dgm:spPr>
      <dgm:t>
        <a:bodyPr/>
        <a:lstStyle/>
        <a:p>
          <a:r>
            <a:rPr lang="en-US" sz="2800" dirty="0"/>
            <a:t>1/4/2027 – Medicare terminated for lawfully present immigrants who are not LPRs, Cuban and Haitian entrants, or COFA migrants</a:t>
          </a:r>
        </a:p>
      </dgm:t>
    </dgm:pt>
    <dgm:pt modelId="{4030C637-19AE-4A5D-813E-A26740B9FE93}" type="parTrans" cxnId="{6159B02B-C979-4381-8D6D-2760A7C83A5B}">
      <dgm:prSet/>
      <dgm:spPr/>
      <dgm:t>
        <a:bodyPr/>
        <a:lstStyle/>
        <a:p>
          <a:endParaRPr lang="en-US"/>
        </a:p>
      </dgm:t>
    </dgm:pt>
    <dgm:pt modelId="{E5340248-3114-43D2-9656-61F59459E369}" type="sibTrans" cxnId="{6159B02B-C979-4381-8D6D-2760A7C83A5B}">
      <dgm:prSet/>
      <dgm:spPr/>
      <dgm:t>
        <a:bodyPr/>
        <a:lstStyle/>
        <a:p>
          <a:endParaRPr lang="en-US"/>
        </a:p>
      </dgm:t>
    </dgm:pt>
    <dgm:pt modelId="{85DBD968-6D33-4F8F-89C6-9E092B00D934}">
      <dgm:prSet phldrT="[Text]" phldr="0" custT="1"/>
      <dgm:spPr/>
      <dgm:t>
        <a:bodyPr/>
        <a:lstStyle/>
        <a:p>
          <a:r>
            <a:rPr lang="en-US" sz="2800" dirty="0"/>
            <a:t>12/31/26 – APTC for many lawfully-present immigrants ends</a:t>
          </a:r>
        </a:p>
      </dgm:t>
    </dgm:pt>
    <dgm:pt modelId="{F7FEA14B-F730-45B6-AAA5-B426A0A282D3}" type="parTrans" cxnId="{DED86572-6EBB-48D4-B8A2-F95C0B9A9C33}">
      <dgm:prSet/>
      <dgm:spPr/>
      <dgm:t>
        <a:bodyPr/>
        <a:lstStyle/>
        <a:p>
          <a:endParaRPr lang="en-US"/>
        </a:p>
      </dgm:t>
    </dgm:pt>
    <dgm:pt modelId="{0DE59E60-5FED-451D-AAB6-AFF43AAA5194}" type="sibTrans" cxnId="{DED86572-6EBB-48D4-B8A2-F95C0B9A9C33}">
      <dgm:prSet/>
      <dgm:spPr/>
      <dgm:t>
        <a:bodyPr/>
        <a:lstStyle/>
        <a:p>
          <a:endParaRPr lang="en-US"/>
        </a:p>
      </dgm:t>
    </dgm:pt>
    <dgm:pt modelId="{4F8BEE3B-A63D-49B7-88A1-E9083535556C}">
      <dgm:prSet phldrT="[Text]" phldr="0" custT="1"/>
      <dgm:spPr/>
      <dgm:t>
        <a:bodyPr/>
        <a:lstStyle/>
        <a:p>
          <a:r>
            <a:rPr lang="en-US" sz="2400" dirty="0"/>
            <a:t>Refugees, Asylees, Humanitarian Parolees, etc.</a:t>
          </a:r>
        </a:p>
      </dgm:t>
    </dgm:pt>
    <dgm:pt modelId="{CCEA69C9-2152-4E87-8A23-9DB85985C375}" type="parTrans" cxnId="{EE3D6522-F963-4563-B14B-437539E6F6D7}">
      <dgm:prSet/>
      <dgm:spPr/>
      <dgm:t>
        <a:bodyPr/>
        <a:lstStyle/>
        <a:p>
          <a:endParaRPr lang="en-US"/>
        </a:p>
      </dgm:t>
    </dgm:pt>
    <dgm:pt modelId="{13F01B69-A1AF-4BEF-9E05-07ED2162EAC0}" type="sibTrans" cxnId="{EE3D6522-F963-4563-B14B-437539E6F6D7}">
      <dgm:prSet/>
      <dgm:spPr/>
      <dgm:t>
        <a:bodyPr/>
        <a:lstStyle/>
        <a:p>
          <a:endParaRPr lang="en-US"/>
        </a:p>
      </dgm:t>
    </dgm:pt>
    <dgm:pt modelId="{7B832434-4D09-4FB9-BABD-E767583D1FB7}">
      <dgm:prSet phldrT="[Text]" phldr="0" custT="1"/>
      <dgm:spPr/>
      <dgm:t>
        <a:bodyPr/>
        <a:lstStyle/>
        <a:p>
          <a:r>
            <a:rPr lang="en-US" sz="2400" dirty="0"/>
            <a:t>Only LPRs, Cuban and Haitian entrants, COFA migrants eligible for APTC</a:t>
          </a:r>
        </a:p>
      </dgm:t>
    </dgm:pt>
    <dgm:pt modelId="{78B98B98-14FD-4C5A-B200-F3D37067EBE7}" type="parTrans" cxnId="{7C9F2E9B-68A8-4B61-A188-F51219598351}">
      <dgm:prSet/>
      <dgm:spPr/>
      <dgm:t>
        <a:bodyPr/>
        <a:lstStyle/>
        <a:p>
          <a:endParaRPr lang="en-US"/>
        </a:p>
      </dgm:t>
    </dgm:pt>
    <dgm:pt modelId="{CBD4560B-5F75-437A-A32D-D6281B4F2732}" type="sibTrans" cxnId="{7C9F2E9B-68A8-4B61-A188-F51219598351}">
      <dgm:prSet/>
      <dgm:spPr/>
      <dgm:t>
        <a:bodyPr/>
        <a:lstStyle/>
        <a:p>
          <a:endParaRPr lang="en-US"/>
        </a:p>
      </dgm:t>
    </dgm:pt>
    <dgm:pt modelId="{D1BA2170-FFAA-4EA2-8565-0BEA1E9AE09D}">
      <dgm:prSet phldrT="[Text]" phldr="0" custT="1"/>
      <dgm:spPr/>
      <dgm:t>
        <a:bodyPr/>
        <a:lstStyle/>
        <a:p>
          <a:r>
            <a:rPr lang="en-US" sz="2400" dirty="0"/>
            <a:t>Other statuses and non-immigrant visa holders may enroll in Marketplace coverage at full price</a:t>
          </a:r>
        </a:p>
      </dgm:t>
    </dgm:pt>
    <dgm:pt modelId="{A6FFB402-48E0-45B6-A9BE-5853D7F5569D}" type="parTrans" cxnId="{84038189-5B10-48E8-A70F-CBEF07B06048}">
      <dgm:prSet/>
      <dgm:spPr/>
      <dgm:t>
        <a:bodyPr/>
        <a:lstStyle/>
        <a:p>
          <a:endParaRPr lang="en-US"/>
        </a:p>
      </dgm:t>
    </dgm:pt>
    <dgm:pt modelId="{95B87C2E-EB49-4C16-99D6-50506656E9A0}" type="sibTrans" cxnId="{84038189-5B10-48E8-A70F-CBEF07B06048}">
      <dgm:prSet/>
      <dgm:spPr/>
      <dgm:t>
        <a:bodyPr/>
        <a:lstStyle/>
        <a:p>
          <a:endParaRPr lang="en-US"/>
        </a:p>
      </dgm:t>
    </dgm:pt>
    <dgm:pt modelId="{6257CAD1-A751-4C38-A120-1E7C3C2EB299}" type="pres">
      <dgm:prSet presAssocID="{771759F6-B965-408D-9A4C-CEA8CAA01E51}" presName="linear" presStyleCnt="0">
        <dgm:presLayoutVars>
          <dgm:animLvl val="lvl"/>
          <dgm:resizeHandles val="exact"/>
        </dgm:presLayoutVars>
      </dgm:prSet>
      <dgm:spPr/>
    </dgm:pt>
    <dgm:pt modelId="{57065B18-CF46-4FC6-957F-B456AF3E25CB}" type="pres">
      <dgm:prSet presAssocID="{B0ADDC75-365C-439B-9074-6C0AC33733B6}" presName="parentText" presStyleLbl="node1" presStyleIdx="0" presStyleCnt="3" custLinFactNeighborY="10907">
        <dgm:presLayoutVars>
          <dgm:chMax val="0"/>
          <dgm:bulletEnabled val="1"/>
        </dgm:presLayoutVars>
      </dgm:prSet>
      <dgm:spPr/>
    </dgm:pt>
    <dgm:pt modelId="{4FFA5695-00A8-4BE3-A416-8187CB09EAD6}" type="pres">
      <dgm:prSet presAssocID="{B0ADDC75-365C-439B-9074-6C0AC33733B6}" presName="childText" presStyleLbl="revTx" presStyleIdx="0" presStyleCnt="2">
        <dgm:presLayoutVars>
          <dgm:bulletEnabled val="1"/>
        </dgm:presLayoutVars>
      </dgm:prSet>
      <dgm:spPr/>
    </dgm:pt>
    <dgm:pt modelId="{2C980807-C22D-451C-9D9A-07631226904A}" type="pres">
      <dgm:prSet presAssocID="{85DBD968-6D33-4F8F-89C6-9E092B00D934}" presName="parentText" presStyleLbl="node1" presStyleIdx="1" presStyleCnt="3">
        <dgm:presLayoutVars>
          <dgm:chMax val="0"/>
          <dgm:bulletEnabled val="1"/>
        </dgm:presLayoutVars>
      </dgm:prSet>
      <dgm:spPr/>
    </dgm:pt>
    <dgm:pt modelId="{E58C0EBE-1BE8-4952-948B-AE676E5EA5CD}" type="pres">
      <dgm:prSet presAssocID="{85DBD968-6D33-4F8F-89C6-9E092B00D934}" presName="childText" presStyleLbl="revTx" presStyleIdx="1" presStyleCnt="2">
        <dgm:presLayoutVars>
          <dgm:bulletEnabled val="1"/>
        </dgm:presLayoutVars>
      </dgm:prSet>
      <dgm:spPr/>
    </dgm:pt>
    <dgm:pt modelId="{19EA2DE5-22A7-424E-978D-1805ECA3B114}" type="pres">
      <dgm:prSet presAssocID="{D20F4436-E2BF-4CB7-A9D0-1C66B8D4E594}" presName="parentText" presStyleLbl="node1" presStyleIdx="2" presStyleCnt="3">
        <dgm:presLayoutVars>
          <dgm:chMax val="0"/>
          <dgm:bulletEnabled val="1"/>
        </dgm:presLayoutVars>
      </dgm:prSet>
      <dgm:spPr/>
    </dgm:pt>
  </dgm:ptLst>
  <dgm:cxnLst>
    <dgm:cxn modelId="{1B82FE0E-F6F4-415E-A5A2-01493F210452}" srcId="{771759F6-B965-408D-9A4C-CEA8CAA01E51}" destId="{B0ADDC75-365C-439B-9074-6C0AC33733B6}" srcOrd="0" destOrd="0" parTransId="{8347538C-F9BE-4904-BC15-A416BB068601}" sibTransId="{27FBABE3-083B-4BA1-9A81-E9510C9F66A8}"/>
    <dgm:cxn modelId="{7D365D11-EB3D-43F6-BEA2-B9C8C5F86FFF}" type="presOf" srcId="{D1BA2170-FFAA-4EA2-8565-0BEA1E9AE09D}" destId="{E58C0EBE-1BE8-4952-948B-AE676E5EA5CD}" srcOrd="0" destOrd="1" presId="urn:microsoft.com/office/officeart/2005/8/layout/vList2"/>
    <dgm:cxn modelId="{81DE2D17-D77D-4284-9DA9-07D6FFC0D3D1}" type="presOf" srcId="{D20F4436-E2BF-4CB7-A9D0-1C66B8D4E594}" destId="{19EA2DE5-22A7-424E-978D-1805ECA3B114}" srcOrd="0" destOrd="0" presId="urn:microsoft.com/office/officeart/2005/8/layout/vList2"/>
    <dgm:cxn modelId="{EE3D6522-F963-4563-B14B-437539E6F6D7}" srcId="{B0ADDC75-365C-439B-9074-6C0AC33733B6}" destId="{4F8BEE3B-A63D-49B7-88A1-E9083535556C}" srcOrd="0" destOrd="0" parTransId="{CCEA69C9-2152-4E87-8A23-9DB85985C375}" sibTransId="{13F01B69-A1AF-4BEF-9E05-07ED2162EAC0}"/>
    <dgm:cxn modelId="{6159B02B-C979-4381-8D6D-2760A7C83A5B}" srcId="{771759F6-B965-408D-9A4C-CEA8CAA01E51}" destId="{D20F4436-E2BF-4CB7-A9D0-1C66B8D4E594}" srcOrd="2" destOrd="0" parTransId="{4030C637-19AE-4A5D-813E-A26740B9FE93}" sibTransId="{E5340248-3114-43D2-9656-61F59459E369}"/>
    <dgm:cxn modelId="{0054AB3C-D39B-499E-A74B-EA1BC968FD39}" type="presOf" srcId="{7B832434-4D09-4FB9-BABD-E767583D1FB7}" destId="{E58C0EBE-1BE8-4952-948B-AE676E5EA5CD}" srcOrd="0" destOrd="0" presId="urn:microsoft.com/office/officeart/2005/8/layout/vList2"/>
    <dgm:cxn modelId="{BB835D4D-5195-4CB9-B2C7-6C24D23D4C9B}" type="presOf" srcId="{85DBD968-6D33-4F8F-89C6-9E092B00D934}" destId="{2C980807-C22D-451C-9D9A-07631226904A}" srcOrd="0" destOrd="0" presId="urn:microsoft.com/office/officeart/2005/8/layout/vList2"/>
    <dgm:cxn modelId="{DED86572-6EBB-48D4-B8A2-F95C0B9A9C33}" srcId="{771759F6-B965-408D-9A4C-CEA8CAA01E51}" destId="{85DBD968-6D33-4F8F-89C6-9E092B00D934}" srcOrd="1" destOrd="0" parTransId="{F7FEA14B-F730-45B6-AAA5-B426A0A282D3}" sibTransId="{0DE59E60-5FED-451D-AAB6-AFF43AAA5194}"/>
    <dgm:cxn modelId="{2BB60E75-7645-4002-9EBB-0F5BAD4AA304}" type="presOf" srcId="{4F8BEE3B-A63D-49B7-88A1-E9083535556C}" destId="{4FFA5695-00A8-4BE3-A416-8187CB09EAD6}" srcOrd="0" destOrd="0" presId="urn:microsoft.com/office/officeart/2005/8/layout/vList2"/>
    <dgm:cxn modelId="{84038189-5B10-48E8-A70F-CBEF07B06048}" srcId="{85DBD968-6D33-4F8F-89C6-9E092B00D934}" destId="{D1BA2170-FFAA-4EA2-8565-0BEA1E9AE09D}" srcOrd="1" destOrd="0" parTransId="{A6FFB402-48E0-45B6-A9BE-5853D7F5569D}" sibTransId="{95B87C2E-EB49-4C16-99D6-50506656E9A0}"/>
    <dgm:cxn modelId="{7C9F2E9B-68A8-4B61-A188-F51219598351}" srcId="{85DBD968-6D33-4F8F-89C6-9E092B00D934}" destId="{7B832434-4D09-4FB9-BABD-E767583D1FB7}" srcOrd="0" destOrd="0" parTransId="{78B98B98-14FD-4C5A-B200-F3D37067EBE7}" sibTransId="{CBD4560B-5F75-437A-A32D-D6281B4F2732}"/>
    <dgm:cxn modelId="{2F079DB5-506B-4335-AECB-0544817B29B1}" type="presOf" srcId="{B0ADDC75-365C-439B-9074-6C0AC33733B6}" destId="{57065B18-CF46-4FC6-957F-B456AF3E25CB}" srcOrd="0" destOrd="0" presId="urn:microsoft.com/office/officeart/2005/8/layout/vList2"/>
    <dgm:cxn modelId="{56D8C4BF-C1C7-4989-B26E-471A7077F057}" type="presOf" srcId="{771759F6-B965-408D-9A4C-CEA8CAA01E51}" destId="{6257CAD1-A751-4C38-A120-1E7C3C2EB299}" srcOrd="0" destOrd="0" presId="urn:microsoft.com/office/officeart/2005/8/layout/vList2"/>
    <dgm:cxn modelId="{FCED55A2-B3DB-4165-9803-0E944F974304}" type="presParOf" srcId="{6257CAD1-A751-4C38-A120-1E7C3C2EB299}" destId="{57065B18-CF46-4FC6-957F-B456AF3E25CB}" srcOrd="0" destOrd="0" presId="urn:microsoft.com/office/officeart/2005/8/layout/vList2"/>
    <dgm:cxn modelId="{4C324590-6D6F-4373-8892-A9F6643947FB}" type="presParOf" srcId="{6257CAD1-A751-4C38-A120-1E7C3C2EB299}" destId="{4FFA5695-00A8-4BE3-A416-8187CB09EAD6}" srcOrd="1" destOrd="0" presId="urn:microsoft.com/office/officeart/2005/8/layout/vList2"/>
    <dgm:cxn modelId="{0722DC25-5F7D-4A02-B596-D2505866BFCE}" type="presParOf" srcId="{6257CAD1-A751-4C38-A120-1E7C3C2EB299}" destId="{2C980807-C22D-451C-9D9A-07631226904A}" srcOrd="2" destOrd="0" presId="urn:microsoft.com/office/officeart/2005/8/layout/vList2"/>
    <dgm:cxn modelId="{87F37887-0639-4D11-9AE8-9799330E7D23}" type="presParOf" srcId="{6257CAD1-A751-4C38-A120-1E7C3C2EB299}" destId="{E58C0EBE-1BE8-4952-948B-AE676E5EA5CD}" srcOrd="3" destOrd="0" presId="urn:microsoft.com/office/officeart/2005/8/layout/vList2"/>
    <dgm:cxn modelId="{7EC8AF86-F0C2-42F7-A9DE-73DE92FC4026}" type="presParOf" srcId="{6257CAD1-A751-4C38-A120-1E7C3C2EB299}" destId="{19EA2DE5-22A7-424E-978D-1805ECA3B1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1759F6-B965-408D-9A4C-CEA8CAA01E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ADDC75-365C-439B-9074-6C0AC33733B6}">
      <dgm:prSet phldrT="[Text]" phldr="0" custT="1"/>
      <dgm:spPr/>
      <dgm:t>
        <a:bodyPr/>
        <a:lstStyle/>
        <a:p>
          <a:r>
            <a:rPr lang="en-US" sz="2800" dirty="0"/>
            <a:t>SSN Identity and Alien Status requirements</a:t>
          </a:r>
        </a:p>
      </dgm:t>
    </dgm:pt>
    <dgm:pt modelId="{8347538C-F9BE-4904-BC15-A416BB068601}" type="parTrans" cxnId="{1B82FE0E-F6F4-415E-A5A2-01493F210452}">
      <dgm:prSet/>
      <dgm:spPr/>
      <dgm:t>
        <a:bodyPr/>
        <a:lstStyle/>
        <a:p>
          <a:endParaRPr lang="en-US"/>
        </a:p>
      </dgm:t>
    </dgm:pt>
    <dgm:pt modelId="{27FBABE3-083B-4BA1-9A81-E9510C9F66A8}" type="sibTrans" cxnId="{1B82FE0E-F6F4-415E-A5A2-01493F210452}">
      <dgm:prSet/>
      <dgm:spPr/>
      <dgm:t>
        <a:bodyPr/>
        <a:lstStyle/>
        <a:p>
          <a:endParaRPr lang="en-US"/>
        </a:p>
      </dgm:t>
    </dgm:pt>
    <dgm:pt modelId="{85DBD968-6D33-4F8F-89C6-9E092B00D934}">
      <dgm:prSet phldrT="[Text]" phldr="0" custT="1"/>
      <dgm:spPr/>
      <dgm:t>
        <a:bodyPr/>
        <a:lstStyle/>
        <a:p>
          <a:r>
            <a:rPr lang="en-US" sz="2800" dirty="0"/>
            <a:t>ICE and CMS can now legally receive federal Medicaid data including names, contact information, locations, etc.</a:t>
          </a:r>
        </a:p>
      </dgm:t>
    </dgm:pt>
    <dgm:pt modelId="{F7FEA14B-F730-45B6-AAA5-B426A0A282D3}" type="parTrans" cxnId="{DED86572-6EBB-48D4-B8A2-F95C0B9A9C33}">
      <dgm:prSet/>
      <dgm:spPr/>
      <dgm:t>
        <a:bodyPr/>
        <a:lstStyle/>
        <a:p>
          <a:endParaRPr lang="en-US"/>
        </a:p>
      </dgm:t>
    </dgm:pt>
    <dgm:pt modelId="{0DE59E60-5FED-451D-AAB6-AFF43AAA5194}" type="sibTrans" cxnId="{DED86572-6EBB-48D4-B8A2-F95C0B9A9C33}">
      <dgm:prSet/>
      <dgm:spPr/>
      <dgm:t>
        <a:bodyPr/>
        <a:lstStyle/>
        <a:p>
          <a:endParaRPr lang="en-US"/>
        </a:p>
      </dgm:t>
    </dgm:pt>
    <dgm:pt modelId="{EC152391-67D6-45E3-A6B0-E2E8AD49E185}">
      <dgm:prSet phldrT="[Text]" phldr="0" custT="1"/>
      <dgm:spPr/>
      <dgm:t>
        <a:bodyPr/>
        <a:lstStyle/>
        <a:p>
          <a:r>
            <a:rPr lang="en-US" sz="2800" dirty="0"/>
            <a:t>May include applications that were denied and Emergency Alien Medicaid recipients</a:t>
          </a:r>
        </a:p>
      </dgm:t>
    </dgm:pt>
    <dgm:pt modelId="{148275D9-B4CC-4305-9701-FD24F59FEADF}" type="parTrans" cxnId="{09F631AA-D92F-40F3-9745-37FE3A81A2F6}">
      <dgm:prSet/>
      <dgm:spPr/>
      <dgm:t>
        <a:bodyPr/>
        <a:lstStyle/>
        <a:p>
          <a:endParaRPr lang="en-US"/>
        </a:p>
      </dgm:t>
    </dgm:pt>
    <dgm:pt modelId="{260066C2-000C-40EA-A1C8-D55F23D6C140}" type="sibTrans" cxnId="{09F631AA-D92F-40F3-9745-37FE3A81A2F6}">
      <dgm:prSet/>
      <dgm:spPr/>
      <dgm:t>
        <a:bodyPr/>
        <a:lstStyle/>
        <a:p>
          <a:endParaRPr lang="en-US"/>
        </a:p>
      </dgm:t>
    </dgm:pt>
    <dgm:pt modelId="{6257CAD1-A751-4C38-A120-1E7C3C2EB299}" type="pres">
      <dgm:prSet presAssocID="{771759F6-B965-408D-9A4C-CEA8CAA01E51}" presName="linear" presStyleCnt="0">
        <dgm:presLayoutVars>
          <dgm:animLvl val="lvl"/>
          <dgm:resizeHandles val="exact"/>
        </dgm:presLayoutVars>
      </dgm:prSet>
      <dgm:spPr/>
    </dgm:pt>
    <dgm:pt modelId="{57065B18-CF46-4FC6-957F-B456AF3E25CB}" type="pres">
      <dgm:prSet presAssocID="{B0ADDC75-365C-439B-9074-6C0AC33733B6}" presName="parentText" presStyleLbl="node1" presStyleIdx="0" presStyleCnt="2" custLinFactNeighborY="10907">
        <dgm:presLayoutVars>
          <dgm:chMax val="0"/>
          <dgm:bulletEnabled val="1"/>
        </dgm:presLayoutVars>
      </dgm:prSet>
      <dgm:spPr/>
    </dgm:pt>
    <dgm:pt modelId="{1D9CDC32-B1B2-40E0-BF80-61207446A4AA}" type="pres">
      <dgm:prSet presAssocID="{27FBABE3-083B-4BA1-9A81-E9510C9F66A8}" presName="spacer" presStyleCnt="0"/>
      <dgm:spPr/>
    </dgm:pt>
    <dgm:pt modelId="{2C980807-C22D-451C-9D9A-07631226904A}" type="pres">
      <dgm:prSet presAssocID="{85DBD968-6D33-4F8F-89C6-9E092B00D934}" presName="parentText" presStyleLbl="node1" presStyleIdx="1" presStyleCnt="2">
        <dgm:presLayoutVars>
          <dgm:chMax val="0"/>
          <dgm:bulletEnabled val="1"/>
        </dgm:presLayoutVars>
      </dgm:prSet>
      <dgm:spPr/>
    </dgm:pt>
    <dgm:pt modelId="{A5CBAD46-FF7C-4300-BED0-41C46EE15675}" type="pres">
      <dgm:prSet presAssocID="{85DBD968-6D33-4F8F-89C6-9E092B00D934}" presName="childText" presStyleLbl="revTx" presStyleIdx="0" presStyleCnt="1">
        <dgm:presLayoutVars>
          <dgm:bulletEnabled val="1"/>
        </dgm:presLayoutVars>
      </dgm:prSet>
      <dgm:spPr/>
    </dgm:pt>
  </dgm:ptLst>
  <dgm:cxnLst>
    <dgm:cxn modelId="{1B82FE0E-F6F4-415E-A5A2-01493F210452}" srcId="{771759F6-B965-408D-9A4C-CEA8CAA01E51}" destId="{B0ADDC75-365C-439B-9074-6C0AC33733B6}" srcOrd="0" destOrd="0" parTransId="{8347538C-F9BE-4904-BC15-A416BB068601}" sibTransId="{27FBABE3-083B-4BA1-9A81-E9510C9F66A8}"/>
    <dgm:cxn modelId="{173E596D-EFFB-4F4F-9383-F13B47538055}" type="presOf" srcId="{EC152391-67D6-45E3-A6B0-E2E8AD49E185}" destId="{A5CBAD46-FF7C-4300-BED0-41C46EE15675}" srcOrd="0" destOrd="0" presId="urn:microsoft.com/office/officeart/2005/8/layout/vList2"/>
    <dgm:cxn modelId="{DED86572-6EBB-48D4-B8A2-F95C0B9A9C33}" srcId="{771759F6-B965-408D-9A4C-CEA8CAA01E51}" destId="{85DBD968-6D33-4F8F-89C6-9E092B00D934}" srcOrd="1" destOrd="0" parTransId="{F7FEA14B-F730-45B6-AAA5-B426A0A282D3}" sibTransId="{0DE59E60-5FED-451D-AAB6-AFF43AAA5194}"/>
    <dgm:cxn modelId="{09F631AA-D92F-40F3-9745-37FE3A81A2F6}" srcId="{85DBD968-6D33-4F8F-89C6-9E092B00D934}" destId="{EC152391-67D6-45E3-A6B0-E2E8AD49E185}" srcOrd="0" destOrd="0" parTransId="{148275D9-B4CC-4305-9701-FD24F59FEADF}" sibTransId="{260066C2-000C-40EA-A1C8-D55F23D6C140}"/>
    <dgm:cxn modelId="{A6EFD8BD-1AF7-4008-9107-185C7ABA6E64}" type="presOf" srcId="{B0ADDC75-365C-439B-9074-6C0AC33733B6}" destId="{57065B18-CF46-4FC6-957F-B456AF3E25CB}" srcOrd="0" destOrd="0" presId="urn:microsoft.com/office/officeart/2005/8/layout/vList2"/>
    <dgm:cxn modelId="{56D8C4BF-C1C7-4989-B26E-471A7077F057}" type="presOf" srcId="{771759F6-B965-408D-9A4C-CEA8CAA01E51}" destId="{6257CAD1-A751-4C38-A120-1E7C3C2EB299}" srcOrd="0" destOrd="0" presId="urn:microsoft.com/office/officeart/2005/8/layout/vList2"/>
    <dgm:cxn modelId="{7104ACD0-6715-44D5-A3DB-E3E25BDFAAC2}" type="presOf" srcId="{85DBD968-6D33-4F8F-89C6-9E092B00D934}" destId="{2C980807-C22D-451C-9D9A-07631226904A}" srcOrd="0" destOrd="0" presId="urn:microsoft.com/office/officeart/2005/8/layout/vList2"/>
    <dgm:cxn modelId="{172A8EE1-B40B-4697-ADA6-E25FF236B771}" type="presParOf" srcId="{6257CAD1-A751-4C38-A120-1E7C3C2EB299}" destId="{57065B18-CF46-4FC6-957F-B456AF3E25CB}" srcOrd="0" destOrd="0" presId="urn:microsoft.com/office/officeart/2005/8/layout/vList2"/>
    <dgm:cxn modelId="{D3EBFC66-7291-4482-9AA8-1E89A64DAB7A}" type="presParOf" srcId="{6257CAD1-A751-4C38-A120-1E7C3C2EB299}" destId="{1D9CDC32-B1B2-40E0-BF80-61207446A4AA}" srcOrd="1" destOrd="0" presId="urn:microsoft.com/office/officeart/2005/8/layout/vList2"/>
    <dgm:cxn modelId="{558DD0CF-6A3F-4459-9B0A-1C05F4ED30E9}" type="presParOf" srcId="{6257CAD1-A751-4C38-A120-1E7C3C2EB299}" destId="{2C980807-C22D-451C-9D9A-07631226904A}" srcOrd="2" destOrd="0" presId="urn:microsoft.com/office/officeart/2005/8/layout/vList2"/>
    <dgm:cxn modelId="{1FA610FF-3D14-4A4B-BB5B-F85261F13B3D}" type="presParOf" srcId="{6257CAD1-A751-4C38-A120-1E7C3C2EB299}" destId="{A5CBAD46-FF7C-4300-BED0-41C46EE1567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C2CB8A-A074-4C44-B855-2B43651991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4E0DC9-2BA8-421A-A35F-313359EE636B}">
      <dgm:prSet/>
      <dgm:spPr/>
      <dgm:t>
        <a:bodyPr/>
        <a:lstStyle/>
        <a:p>
          <a:r>
            <a:rPr lang="en-US" b="0" dirty="0"/>
            <a:t>Does not apply to humanitarian immigrants and parolees</a:t>
          </a:r>
        </a:p>
      </dgm:t>
    </dgm:pt>
    <dgm:pt modelId="{057ECF1E-1D7F-4929-99F6-36908EC80623}" type="parTrans" cxnId="{167B8A60-F381-4502-82C3-E4B7691F1B7A}">
      <dgm:prSet/>
      <dgm:spPr/>
      <dgm:t>
        <a:bodyPr/>
        <a:lstStyle/>
        <a:p>
          <a:endParaRPr lang="en-US"/>
        </a:p>
      </dgm:t>
    </dgm:pt>
    <dgm:pt modelId="{F52C7C26-7DC5-4540-8687-9E9EF9C5F061}" type="sibTrans" cxnId="{167B8A60-F381-4502-82C3-E4B7691F1B7A}">
      <dgm:prSet/>
      <dgm:spPr/>
      <dgm:t>
        <a:bodyPr/>
        <a:lstStyle/>
        <a:p>
          <a:endParaRPr lang="en-US"/>
        </a:p>
      </dgm:t>
    </dgm:pt>
    <dgm:pt modelId="{947206F5-B66B-4E28-9203-4B8ECDEC5226}">
      <dgm:prSet/>
      <dgm:spPr/>
      <dgm:t>
        <a:bodyPr/>
        <a:lstStyle/>
        <a:p>
          <a:r>
            <a:rPr lang="en-US" dirty="0"/>
            <a:t>Benefits subject to this rule include TANF (cash benefits) and long-term care  </a:t>
          </a:r>
        </a:p>
      </dgm:t>
    </dgm:pt>
    <dgm:pt modelId="{58E654EB-69F7-4F69-8DB2-7AFC6181C260}" type="parTrans" cxnId="{7D061C05-D1B9-4B60-A416-462B710D103A}">
      <dgm:prSet/>
      <dgm:spPr/>
      <dgm:t>
        <a:bodyPr/>
        <a:lstStyle/>
        <a:p>
          <a:endParaRPr lang="en-US"/>
        </a:p>
      </dgm:t>
    </dgm:pt>
    <dgm:pt modelId="{9E5B1BEE-0744-4E5A-B6CD-C981BE73CD67}" type="sibTrans" cxnId="{7D061C05-D1B9-4B60-A416-462B710D103A}">
      <dgm:prSet/>
      <dgm:spPr/>
      <dgm:t>
        <a:bodyPr/>
        <a:lstStyle/>
        <a:p>
          <a:endParaRPr lang="en-US"/>
        </a:p>
      </dgm:t>
    </dgm:pt>
    <dgm:pt modelId="{A4B4B9CA-9409-4D2B-9F30-5E9DCE99D353}">
      <dgm:prSet/>
      <dgm:spPr/>
      <dgm:t>
        <a:bodyPr/>
        <a:lstStyle/>
        <a:p>
          <a:r>
            <a:rPr lang="en-US" dirty="0"/>
            <a:t>Excludes many public benefits, including Medicaid, CHIP, SNAP, WIC, LIHEAP, Unemployment </a:t>
          </a:r>
        </a:p>
      </dgm:t>
    </dgm:pt>
    <dgm:pt modelId="{CF2FD6B3-8E08-4C5D-A8B6-EB53A421B74A}" type="parTrans" cxnId="{D69CBC0B-5AC3-4D26-A5B3-D07C8E798CFF}">
      <dgm:prSet/>
      <dgm:spPr/>
      <dgm:t>
        <a:bodyPr/>
        <a:lstStyle/>
        <a:p>
          <a:endParaRPr lang="en-US"/>
        </a:p>
      </dgm:t>
    </dgm:pt>
    <dgm:pt modelId="{2E87F470-20E4-4613-BD11-05162D4C26F4}" type="sibTrans" cxnId="{D69CBC0B-5AC3-4D26-A5B3-D07C8E798CFF}">
      <dgm:prSet/>
      <dgm:spPr/>
      <dgm:t>
        <a:bodyPr/>
        <a:lstStyle/>
        <a:p>
          <a:endParaRPr lang="en-US"/>
        </a:p>
      </dgm:t>
    </dgm:pt>
    <dgm:pt modelId="{E03D5942-3560-4889-BD09-2AF9B0BBF4E7}" type="pres">
      <dgm:prSet presAssocID="{46C2CB8A-A074-4C44-B855-2B43651991A6}" presName="root" presStyleCnt="0">
        <dgm:presLayoutVars>
          <dgm:dir/>
          <dgm:resizeHandles val="exact"/>
        </dgm:presLayoutVars>
      </dgm:prSet>
      <dgm:spPr/>
    </dgm:pt>
    <dgm:pt modelId="{E4011C73-461A-48F9-BCCA-34E40D4A9729}" type="pres">
      <dgm:prSet presAssocID="{354E0DC9-2BA8-421A-A35F-313359EE636B}" presName="compNode" presStyleCnt="0"/>
      <dgm:spPr/>
    </dgm:pt>
    <dgm:pt modelId="{CA756196-0727-45B1-B420-9E2492C3D40E}" type="pres">
      <dgm:prSet presAssocID="{354E0DC9-2BA8-421A-A35F-313359EE636B}" presName="bgRect" presStyleLbl="bgShp" presStyleIdx="0" presStyleCnt="3"/>
      <dgm:spPr/>
    </dgm:pt>
    <dgm:pt modelId="{2AB15D2C-AA93-4910-B319-E50BD638F6AE}" type="pres">
      <dgm:prSet presAssocID="{354E0DC9-2BA8-421A-A35F-313359EE636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et Right with solid fill"/>
        </a:ext>
      </dgm:extLst>
    </dgm:pt>
    <dgm:pt modelId="{70DA166F-7B02-4D44-ACB7-BC1540D05A95}" type="pres">
      <dgm:prSet presAssocID="{354E0DC9-2BA8-421A-A35F-313359EE636B}" presName="spaceRect" presStyleCnt="0"/>
      <dgm:spPr/>
    </dgm:pt>
    <dgm:pt modelId="{852CBF9F-EB86-444E-8EE0-E112BD4E60E3}" type="pres">
      <dgm:prSet presAssocID="{354E0DC9-2BA8-421A-A35F-313359EE636B}" presName="parTx" presStyleLbl="revTx" presStyleIdx="0" presStyleCnt="3">
        <dgm:presLayoutVars>
          <dgm:chMax val="0"/>
          <dgm:chPref val="0"/>
        </dgm:presLayoutVars>
      </dgm:prSet>
      <dgm:spPr/>
    </dgm:pt>
    <dgm:pt modelId="{E44BEC4B-1C64-4807-8AF1-9B24E639F47E}" type="pres">
      <dgm:prSet presAssocID="{F52C7C26-7DC5-4540-8687-9E9EF9C5F061}" presName="sibTrans" presStyleCnt="0"/>
      <dgm:spPr/>
    </dgm:pt>
    <dgm:pt modelId="{EDD2CCC3-1647-4886-8AE8-FE0DF97ACE8B}" type="pres">
      <dgm:prSet presAssocID="{947206F5-B66B-4E28-9203-4B8ECDEC5226}" presName="compNode" presStyleCnt="0"/>
      <dgm:spPr/>
    </dgm:pt>
    <dgm:pt modelId="{386380F3-53D8-4035-BBF0-85C70A22310B}" type="pres">
      <dgm:prSet presAssocID="{947206F5-B66B-4E28-9203-4B8ECDEC5226}" presName="bgRect" presStyleLbl="bgShp" presStyleIdx="1" presStyleCnt="3"/>
      <dgm:spPr/>
    </dgm:pt>
    <dgm:pt modelId="{639D4B47-0DB4-48F1-A81D-CE5074D221AA}" type="pres">
      <dgm:prSet presAssocID="{947206F5-B66B-4E28-9203-4B8ECDEC5226}" presName="iconRect" presStyleLbl="node1" presStyleIdx="1" presStyleCnt="3"/>
      <dgm:spPr>
        <a:blipFill>
          <a:blip xmlns:r="http://schemas.openxmlformats.org/officeDocument/2006/relationships" r:embed="rId3"/>
          <a:srcRect/>
          <a:stretch>
            <a:fillRect/>
          </a:stretch>
        </a:blipFill>
        <a:ln>
          <a:noFill/>
        </a:ln>
      </dgm:spPr>
    </dgm:pt>
    <dgm:pt modelId="{69FBDC2A-E775-4C8C-9EAF-3945A5D987C1}" type="pres">
      <dgm:prSet presAssocID="{947206F5-B66B-4E28-9203-4B8ECDEC5226}" presName="spaceRect" presStyleCnt="0"/>
      <dgm:spPr/>
    </dgm:pt>
    <dgm:pt modelId="{D1FD348F-B6B2-43A1-A233-185D751CDE6F}" type="pres">
      <dgm:prSet presAssocID="{947206F5-B66B-4E28-9203-4B8ECDEC5226}" presName="parTx" presStyleLbl="revTx" presStyleIdx="1" presStyleCnt="3">
        <dgm:presLayoutVars>
          <dgm:chMax val="0"/>
          <dgm:chPref val="0"/>
        </dgm:presLayoutVars>
      </dgm:prSet>
      <dgm:spPr/>
    </dgm:pt>
    <dgm:pt modelId="{A16B0AD1-202C-4142-B565-2BEB168BBAE1}" type="pres">
      <dgm:prSet presAssocID="{9E5B1BEE-0744-4E5A-B6CD-C981BE73CD67}" presName="sibTrans" presStyleCnt="0"/>
      <dgm:spPr/>
    </dgm:pt>
    <dgm:pt modelId="{97FF5C21-A58F-404B-986B-0DA7F7FBA61F}" type="pres">
      <dgm:prSet presAssocID="{A4B4B9CA-9409-4D2B-9F30-5E9DCE99D353}" presName="compNode" presStyleCnt="0"/>
      <dgm:spPr/>
    </dgm:pt>
    <dgm:pt modelId="{FE14C251-4EA2-4E0D-A415-689278F1C0F6}" type="pres">
      <dgm:prSet presAssocID="{A4B4B9CA-9409-4D2B-9F30-5E9DCE99D353}" presName="bgRect" presStyleLbl="bgShp" presStyleIdx="2" presStyleCnt="3"/>
      <dgm:spPr/>
    </dgm:pt>
    <dgm:pt modelId="{060B22CB-4B06-4B1D-9501-0AB329EBC5DF}" type="pres">
      <dgm:prSet presAssocID="{A4B4B9CA-9409-4D2B-9F30-5E9DCE99D353}" presName="iconRect" presStyleLbl="node1" presStyleIdx="2" presStyleCnt="3"/>
      <dgm:spPr>
        <a:blipFill>
          <a:blip xmlns:r="http://schemas.openxmlformats.org/officeDocument/2006/relationships" r:embed="rId3"/>
          <a:srcRect/>
          <a:stretch>
            <a:fillRect/>
          </a:stretch>
        </a:blipFill>
        <a:ln>
          <a:noFill/>
        </a:ln>
      </dgm:spPr>
    </dgm:pt>
    <dgm:pt modelId="{6C3B700D-CA55-4868-987A-85E0E58DF571}" type="pres">
      <dgm:prSet presAssocID="{A4B4B9CA-9409-4D2B-9F30-5E9DCE99D353}" presName="spaceRect" presStyleCnt="0"/>
      <dgm:spPr/>
    </dgm:pt>
    <dgm:pt modelId="{D80FD0AC-C22B-4500-BBDD-B6A74009ECC4}" type="pres">
      <dgm:prSet presAssocID="{A4B4B9CA-9409-4D2B-9F30-5E9DCE99D353}" presName="parTx" presStyleLbl="revTx" presStyleIdx="2" presStyleCnt="3">
        <dgm:presLayoutVars>
          <dgm:chMax val="0"/>
          <dgm:chPref val="0"/>
        </dgm:presLayoutVars>
      </dgm:prSet>
      <dgm:spPr/>
    </dgm:pt>
  </dgm:ptLst>
  <dgm:cxnLst>
    <dgm:cxn modelId="{7D061C05-D1B9-4B60-A416-462B710D103A}" srcId="{46C2CB8A-A074-4C44-B855-2B43651991A6}" destId="{947206F5-B66B-4E28-9203-4B8ECDEC5226}" srcOrd="1" destOrd="0" parTransId="{58E654EB-69F7-4F69-8DB2-7AFC6181C260}" sibTransId="{9E5B1BEE-0744-4E5A-B6CD-C981BE73CD67}"/>
    <dgm:cxn modelId="{D69CBC0B-5AC3-4D26-A5B3-D07C8E798CFF}" srcId="{46C2CB8A-A074-4C44-B855-2B43651991A6}" destId="{A4B4B9CA-9409-4D2B-9F30-5E9DCE99D353}" srcOrd="2" destOrd="0" parTransId="{CF2FD6B3-8E08-4C5D-A8B6-EB53A421B74A}" sibTransId="{2E87F470-20E4-4613-BD11-05162D4C26F4}"/>
    <dgm:cxn modelId="{167B8A60-F381-4502-82C3-E4B7691F1B7A}" srcId="{46C2CB8A-A074-4C44-B855-2B43651991A6}" destId="{354E0DC9-2BA8-421A-A35F-313359EE636B}" srcOrd="0" destOrd="0" parTransId="{057ECF1E-1D7F-4929-99F6-36908EC80623}" sibTransId="{F52C7C26-7DC5-4540-8687-9E9EF9C5F061}"/>
    <dgm:cxn modelId="{02FC0787-BFE3-4B29-97A9-C06F84B52548}" type="presOf" srcId="{A4B4B9CA-9409-4D2B-9F30-5E9DCE99D353}" destId="{D80FD0AC-C22B-4500-BBDD-B6A74009ECC4}" srcOrd="0" destOrd="0" presId="urn:microsoft.com/office/officeart/2018/2/layout/IconVerticalSolidList"/>
    <dgm:cxn modelId="{9292ACA4-65DF-4668-ABB0-A8FFF6D33ED7}" type="presOf" srcId="{354E0DC9-2BA8-421A-A35F-313359EE636B}" destId="{852CBF9F-EB86-444E-8EE0-E112BD4E60E3}" srcOrd="0" destOrd="0" presId="urn:microsoft.com/office/officeart/2018/2/layout/IconVerticalSolidList"/>
    <dgm:cxn modelId="{713FAFF2-7D71-4A60-AC79-61BAB169551C}" type="presOf" srcId="{46C2CB8A-A074-4C44-B855-2B43651991A6}" destId="{E03D5942-3560-4889-BD09-2AF9B0BBF4E7}" srcOrd="0" destOrd="0" presId="urn:microsoft.com/office/officeart/2018/2/layout/IconVerticalSolidList"/>
    <dgm:cxn modelId="{76F323F6-2D60-4AC9-A7A6-2DC137E70450}" type="presOf" srcId="{947206F5-B66B-4E28-9203-4B8ECDEC5226}" destId="{D1FD348F-B6B2-43A1-A233-185D751CDE6F}" srcOrd="0" destOrd="0" presId="urn:microsoft.com/office/officeart/2018/2/layout/IconVerticalSolidList"/>
    <dgm:cxn modelId="{B05ADB20-752C-4BDD-8660-0581ED4A7A6C}" type="presParOf" srcId="{E03D5942-3560-4889-BD09-2AF9B0BBF4E7}" destId="{E4011C73-461A-48F9-BCCA-34E40D4A9729}" srcOrd="0" destOrd="0" presId="urn:microsoft.com/office/officeart/2018/2/layout/IconVerticalSolidList"/>
    <dgm:cxn modelId="{B1777301-023A-4923-87B4-3997A2950217}" type="presParOf" srcId="{E4011C73-461A-48F9-BCCA-34E40D4A9729}" destId="{CA756196-0727-45B1-B420-9E2492C3D40E}" srcOrd="0" destOrd="0" presId="urn:microsoft.com/office/officeart/2018/2/layout/IconVerticalSolidList"/>
    <dgm:cxn modelId="{F31D2FF0-83CA-454C-97FA-3FD5B8190CD7}" type="presParOf" srcId="{E4011C73-461A-48F9-BCCA-34E40D4A9729}" destId="{2AB15D2C-AA93-4910-B319-E50BD638F6AE}" srcOrd="1" destOrd="0" presId="urn:microsoft.com/office/officeart/2018/2/layout/IconVerticalSolidList"/>
    <dgm:cxn modelId="{22CA998E-73B3-4452-B166-A3A4AFE17CC8}" type="presParOf" srcId="{E4011C73-461A-48F9-BCCA-34E40D4A9729}" destId="{70DA166F-7B02-4D44-ACB7-BC1540D05A95}" srcOrd="2" destOrd="0" presId="urn:microsoft.com/office/officeart/2018/2/layout/IconVerticalSolidList"/>
    <dgm:cxn modelId="{0827CA23-C08B-427E-AE51-D8E14EACD54A}" type="presParOf" srcId="{E4011C73-461A-48F9-BCCA-34E40D4A9729}" destId="{852CBF9F-EB86-444E-8EE0-E112BD4E60E3}" srcOrd="3" destOrd="0" presId="urn:microsoft.com/office/officeart/2018/2/layout/IconVerticalSolidList"/>
    <dgm:cxn modelId="{0C4D37E5-37E8-4D65-BF45-835CF6590E2F}" type="presParOf" srcId="{E03D5942-3560-4889-BD09-2AF9B0BBF4E7}" destId="{E44BEC4B-1C64-4807-8AF1-9B24E639F47E}" srcOrd="1" destOrd="0" presId="urn:microsoft.com/office/officeart/2018/2/layout/IconVerticalSolidList"/>
    <dgm:cxn modelId="{E18D4810-72EB-4302-9CA3-382C255C8C9E}" type="presParOf" srcId="{E03D5942-3560-4889-BD09-2AF9B0BBF4E7}" destId="{EDD2CCC3-1647-4886-8AE8-FE0DF97ACE8B}" srcOrd="2" destOrd="0" presId="urn:microsoft.com/office/officeart/2018/2/layout/IconVerticalSolidList"/>
    <dgm:cxn modelId="{0B33D6E6-679C-416F-B0F4-F6B282915031}" type="presParOf" srcId="{EDD2CCC3-1647-4886-8AE8-FE0DF97ACE8B}" destId="{386380F3-53D8-4035-BBF0-85C70A22310B}" srcOrd="0" destOrd="0" presId="urn:microsoft.com/office/officeart/2018/2/layout/IconVerticalSolidList"/>
    <dgm:cxn modelId="{DBCA31AA-F7C7-46C1-8082-89992AA35009}" type="presParOf" srcId="{EDD2CCC3-1647-4886-8AE8-FE0DF97ACE8B}" destId="{639D4B47-0DB4-48F1-A81D-CE5074D221AA}" srcOrd="1" destOrd="0" presId="urn:microsoft.com/office/officeart/2018/2/layout/IconVerticalSolidList"/>
    <dgm:cxn modelId="{1BCC1216-FE25-42BA-9E52-17DC72293EBE}" type="presParOf" srcId="{EDD2CCC3-1647-4886-8AE8-FE0DF97ACE8B}" destId="{69FBDC2A-E775-4C8C-9EAF-3945A5D987C1}" srcOrd="2" destOrd="0" presId="urn:microsoft.com/office/officeart/2018/2/layout/IconVerticalSolidList"/>
    <dgm:cxn modelId="{AC1DB789-D065-41AA-B296-CE9DED3F2A58}" type="presParOf" srcId="{EDD2CCC3-1647-4886-8AE8-FE0DF97ACE8B}" destId="{D1FD348F-B6B2-43A1-A233-185D751CDE6F}" srcOrd="3" destOrd="0" presId="urn:microsoft.com/office/officeart/2018/2/layout/IconVerticalSolidList"/>
    <dgm:cxn modelId="{32D31FDA-0B12-43BC-9E64-5294CBEF7526}" type="presParOf" srcId="{E03D5942-3560-4889-BD09-2AF9B0BBF4E7}" destId="{A16B0AD1-202C-4142-B565-2BEB168BBAE1}" srcOrd="3" destOrd="0" presId="urn:microsoft.com/office/officeart/2018/2/layout/IconVerticalSolidList"/>
    <dgm:cxn modelId="{85C3EE16-AF2C-4D06-9BF4-D5B1C8F3AE18}" type="presParOf" srcId="{E03D5942-3560-4889-BD09-2AF9B0BBF4E7}" destId="{97FF5C21-A58F-404B-986B-0DA7F7FBA61F}" srcOrd="4" destOrd="0" presId="urn:microsoft.com/office/officeart/2018/2/layout/IconVerticalSolidList"/>
    <dgm:cxn modelId="{DE444E01-151A-4CFA-A74B-55867B7175A3}" type="presParOf" srcId="{97FF5C21-A58F-404B-986B-0DA7F7FBA61F}" destId="{FE14C251-4EA2-4E0D-A415-689278F1C0F6}" srcOrd="0" destOrd="0" presId="urn:microsoft.com/office/officeart/2018/2/layout/IconVerticalSolidList"/>
    <dgm:cxn modelId="{646A1F13-A03E-4D21-9411-D4A32D35073B}" type="presParOf" srcId="{97FF5C21-A58F-404B-986B-0DA7F7FBA61F}" destId="{060B22CB-4B06-4B1D-9501-0AB329EBC5DF}" srcOrd="1" destOrd="0" presId="urn:microsoft.com/office/officeart/2018/2/layout/IconVerticalSolidList"/>
    <dgm:cxn modelId="{3B137583-E4C0-4AE1-A750-EC47E5ACD008}" type="presParOf" srcId="{97FF5C21-A58F-404B-986B-0DA7F7FBA61F}" destId="{6C3B700D-CA55-4868-987A-85E0E58DF571}" srcOrd="2" destOrd="0" presId="urn:microsoft.com/office/officeart/2018/2/layout/IconVerticalSolidList"/>
    <dgm:cxn modelId="{9F9ED0EB-4706-4CC8-8641-91EC9BBC6CAB}" type="presParOf" srcId="{97FF5C21-A58F-404B-986B-0DA7F7FBA61F}" destId="{D80FD0AC-C22B-4500-BBDD-B6A74009EC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C2CB8A-A074-4C44-B855-2B43651991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4E0DC9-2BA8-421A-A35F-313359EE636B}">
      <dgm:prSet/>
      <dgm:spPr/>
      <dgm:t>
        <a:bodyPr/>
        <a:lstStyle/>
        <a:p>
          <a:r>
            <a:rPr lang="en-US" b="1" dirty="0"/>
            <a:t>Prior Public Charge rule is currently in effect</a:t>
          </a:r>
        </a:p>
      </dgm:t>
    </dgm:pt>
    <dgm:pt modelId="{057ECF1E-1D7F-4929-99F6-36908EC80623}" type="parTrans" cxnId="{167B8A60-F381-4502-82C3-E4B7691F1B7A}">
      <dgm:prSet/>
      <dgm:spPr/>
      <dgm:t>
        <a:bodyPr/>
        <a:lstStyle/>
        <a:p>
          <a:endParaRPr lang="en-US"/>
        </a:p>
      </dgm:t>
    </dgm:pt>
    <dgm:pt modelId="{F52C7C26-7DC5-4540-8687-9E9EF9C5F061}" type="sibTrans" cxnId="{167B8A60-F381-4502-82C3-E4B7691F1B7A}">
      <dgm:prSet/>
      <dgm:spPr/>
      <dgm:t>
        <a:bodyPr/>
        <a:lstStyle/>
        <a:p>
          <a:endParaRPr lang="en-US"/>
        </a:p>
      </dgm:t>
    </dgm:pt>
    <dgm:pt modelId="{947206F5-B66B-4E28-9203-4B8ECDEC5226}">
      <dgm:prSet/>
      <dgm:spPr/>
      <dgm:t>
        <a:bodyPr/>
        <a:lstStyle/>
        <a:p>
          <a:r>
            <a:rPr lang="en-US" dirty="0"/>
            <a:t>November 2025 – Administration proposed to rescind the existing public charge rule, comment period has ended</a:t>
          </a:r>
        </a:p>
      </dgm:t>
    </dgm:pt>
    <dgm:pt modelId="{58E654EB-69F7-4F69-8DB2-7AFC6181C260}" type="parTrans" cxnId="{7D061C05-D1B9-4B60-A416-462B710D103A}">
      <dgm:prSet/>
      <dgm:spPr/>
      <dgm:t>
        <a:bodyPr/>
        <a:lstStyle/>
        <a:p>
          <a:endParaRPr lang="en-US"/>
        </a:p>
      </dgm:t>
    </dgm:pt>
    <dgm:pt modelId="{9E5B1BEE-0744-4E5A-B6CD-C981BE73CD67}" type="sibTrans" cxnId="{7D061C05-D1B9-4B60-A416-462B710D103A}">
      <dgm:prSet/>
      <dgm:spPr/>
      <dgm:t>
        <a:bodyPr/>
        <a:lstStyle/>
        <a:p>
          <a:endParaRPr lang="en-US"/>
        </a:p>
      </dgm:t>
    </dgm:pt>
    <dgm:pt modelId="{A4B4B9CA-9409-4D2B-9F30-5E9DCE99D353}">
      <dgm:prSet/>
      <dgm:spPr/>
      <dgm:t>
        <a:bodyPr/>
        <a:lstStyle/>
        <a:p>
          <a:r>
            <a:rPr lang="en-US" dirty="0"/>
            <a:t>Expect a decision in the coming months </a:t>
          </a:r>
        </a:p>
      </dgm:t>
    </dgm:pt>
    <dgm:pt modelId="{CF2FD6B3-8E08-4C5D-A8B6-EB53A421B74A}" type="parTrans" cxnId="{D69CBC0B-5AC3-4D26-A5B3-D07C8E798CFF}">
      <dgm:prSet/>
      <dgm:spPr/>
      <dgm:t>
        <a:bodyPr/>
        <a:lstStyle/>
        <a:p>
          <a:endParaRPr lang="en-US"/>
        </a:p>
      </dgm:t>
    </dgm:pt>
    <dgm:pt modelId="{2E87F470-20E4-4613-BD11-05162D4C26F4}" type="sibTrans" cxnId="{D69CBC0B-5AC3-4D26-A5B3-D07C8E798CFF}">
      <dgm:prSet/>
      <dgm:spPr/>
      <dgm:t>
        <a:bodyPr/>
        <a:lstStyle/>
        <a:p>
          <a:endParaRPr lang="en-US"/>
        </a:p>
      </dgm:t>
    </dgm:pt>
    <dgm:pt modelId="{E03D5942-3560-4889-BD09-2AF9B0BBF4E7}" type="pres">
      <dgm:prSet presAssocID="{46C2CB8A-A074-4C44-B855-2B43651991A6}" presName="root" presStyleCnt="0">
        <dgm:presLayoutVars>
          <dgm:dir/>
          <dgm:resizeHandles val="exact"/>
        </dgm:presLayoutVars>
      </dgm:prSet>
      <dgm:spPr/>
    </dgm:pt>
    <dgm:pt modelId="{E4011C73-461A-48F9-BCCA-34E40D4A9729}" type="pres">
      <dgm:prSet presAssocID="{354E0DC9-2BA8-421A-A35F-313359EE636B}" presName="compNode" presStyleCnt="0"/>
      <dgm:spPr/>
    </dgm:pt>
    <dgm:pt modelId="{CA756196-0727-45B1-B420-9E2492C3D40E}" type="pres">
      <dgm:prSet presAssocID="{354E0DC9-2BA8-421A-A35F-313359EE636B}" presName="bgRect" presStyleLbl="bgShp" presStyleIdx="0" presStyleCnt="3"/>
      <dgm:spPr/>
    </dgm:pt>
    <dgm:pt modelId="{2AB15D2C-AA93-4910-B319-E50BD638F6AE}" type="pres">
      <dgm:prSet presAssocID="{354E0DC9-2BA8-421A-A35F-313359EE636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et Right with solid fill"/>
        </a:ext>
      </dgm:extLst>
    </dgm:pt>
    <dgm:pt modelId="{70DA166F-7B02-4D44-ACB7-BC1540D05A95}" type="pres">
      <dgm:prSet presAssocID="{354E0DC9-2BA8-421A-A35F-313359EE636B}" presName="spaceRect" presStyleCnt="0"/>
      <dgm:spPr/>
    </dgm:pt>
    <dgm:pt modelId="{852CBF9F-EB86-444E-8EE0-E112BD4E60E3}" type="pres">
      <dgm:prSet presAssocID="{354E0DC9-2BA8-421A-A35F-313359EE636B}" presName="parTx" presStyleLbl="revTx" presStyleIdx="0" presStyleCnt="3">
        <dgm:presLayoutVars>
          <dgm:chMax val="0"/>
          <dgm:chPref val="0"/>
        </dgm:presLayoutVars>
      </dgm:prSet>
      <dgm:spPr/>
    </dgm:pt>
    <dgm:pt modelId="{E44BEC4B-1C64-4807-8AF1-9B24E639F47E}" type="pres">
      <dgm:prSet presAssocID="{F52C7C26-7DC5-4540-8687-9E9EF9C5F061}" presName="sibTrans" presStyleCnt="0"/>
      <dgm:spPr/>
    </dgm:pt>
    <dgm:pt modelId="{EDD2CCC3-1647-4886-8AE8-FE0DF97ACE8B}" type="pres">
      <dgm:prSet presAssocID="{947206F5-B66B-4E28-9203-4B8ECDEC5226}" presName="compNode" presStyleCnt="0"/>
      <dgm:spPr/>
    </dgm:pt>
    <dgm:pt modelId="{386380F3-53D8-4035-BBF0-85C70A22310B}" type="pres">
      <dgm:prSet presAssocID="{947206F5-B66B-4E28-9203-4B8ECDEC5226}" presName="bgRect" presStyleLbl="bgShp" presStyleIdx="1" presStyleCnt="3"/>
      <dgm:spPr/>
    </dgm:pt>
    <dgm:pt modelId="{639D4B47-0DB4-48F1-A81D-CE5074D221AA}" type="pres">
      <dgm:prSet presAssocID="{947206F5-B66B-4E28-9203-4B8ECDEC5226}" presName="iconRect" presStyleLbl="node1" presStyleIdx="1" presStyleCnt="3"/>
      <dgm:spPr>
        <a:blipFill>
          <a:blip xmlns:r="http://schemas.openxmlformats.org/officeDocument/2006/relationships" r:embed="rId3"/>
          <a:srcRect/>
          <a:stretch>
            <a:fillRect/>
          </a:stretch>
        </a:blipFill>
        <a:ln>
          <a:noFill/>
        </a:ln>
      </dgm:spPr>
    </dgm:pt>
    <dgm:pt modelId="{69FBDC2A-E775-4C8C-9EAF-3945A5D987C1}" type="pres">
      <dgm:prSet presAssocID="{947206F5-B66B-4E28-9203-4B8ECDEC5226}" presName="spaceRect" presStyleCnt="0"/>
      <dgm:spPr/>
    </dgm:pt>
    <dgm:pt modelId="{D1FD348F-B6B2-43A1-A233-185D751CDE6F}" type="pres">
      <dgm:prSet presAssocID="{947206F5-B66B-4E28-9203-4B8ECDEC5226}" presName="parTx" presStyleLbl="revTx" presStyleIdx="1" presStyleCnt="3">
        <dgm:presLayoutVars>
          <dgm:chMax val="0"/>
          <dgm:chPref val="0"/>
        </dgm:presLayoutVars>
      </dgm:prSet>
      <dgm:spPr/>
    </dgm:pt>
    <dgm:pt modelId="{A16B0AD1-202C-4142-B565-2BEB168BBAE1}" type="pres">
      <dgm:prSet presAssocID="{9E5B1BEE-0744-4E5A-B6CD-C981BE73CD67}" presName="sibTrans" presStyleCnt="0"/>
      <dgm:spPr/>
    </dgm:pt>
    <dgm:pt modelId="{97FF5C21-A58F-404B-986B-0DA7F7FBA61F}" type="pres">
      <dgm:prSet presAssocID="{A4B4B9CA-9409-4D2B-9F30-5E9DCE99D353}" presName="compNode" presStyleCnt="0"/>
      <dgm:spPr/>
    </dgm:pt>
    <dgm:pt modelId="{FE14C251-4EA2-4E0D-A415-689278F1C0F6}" type="pres">
      <dgm:prSet presAssocID="{A4B4B9CA-9409-4D2B-9F30-5E9DCE99D353}" presName="bgRect" presStyleLbl="bgShp" presStyleIdx="2" presStyleCnt="3"/>
      <dgm:spPr/>
    </dgm:pt>
    <dgm:pt modelId="{060B22CB-4B06-4B1D-9501-0AB329EBC5DF}" type="pres">
      <dgm:prSet presAssocID="{A4B4B9CA-9409-4D2B-9F30-5E9DCE99D353}" presName="iconRect" presStyleLbl="node1" presStyleIdx="2" presStyleCnt="3"/>
      <dgm:spPr>
        <a:blipFill>
          <a:blip xmlns:r="http://schemas.openxmlformats.org/officeDocument/2006/relationships" r:embed="rId3"/>
          <a:srcRect/>
          <a:stretch>
            <a:fillRect/>
          </a:stretch>
        </a:blipFill>
        <a:ln>
          <a:noFill/>
        </a:ln>
      </dgm:spPr>
    </dgm:pt>
    <dgm:pt modelId="{6C3B700D-CA55-4868-987A-85E0E58DF571}" type="pres">
      <dgm:prSet presAssocID="{A4B4B9CA-9409-4D2B-9F30-5E9DCE99D353}" presName="spaceRect" presStyleCnt="0"/>
      <dgm:spPr/>
    </dgm:pt>
    <dgm:pt modelId="{D80FD0AC-C22B-4500-BBDD-B6A74009ECC4}" type="pres">
      <dgm:prSet presAssocID="{A4B4B9CA-9409-4D2B-9F30-5E9DCE99D353}" presName="parTx" presStyleLbl="revTx" presStyleIdx="2" presStyleCnt="3">
        <dgm:presLayoutVars>
          <dgm:chMax val="0"/>
          <dgm:chPref val="0"/>
        </dgm:presLayoutVars>
      </dgm:prSet>
      <dgm:spPr/>
    </dgm:pt>
  </dgm:ptLst>
  <dgm:cxnLst>
    <dgm:cxn modelId="{7D061C05-D1B9-4B60-A416-462B710D103A}" srcId="{46C2CB8A-A074-4C44-B855-2B43651991A6}" destId="{947206F5-B66B-4E28-9203-4B8ECDEC5226}" srcOrd="1" destOrd="0" parTransId="{58E654EB-69F7-4F69-8DB2-7AFC6181C260}" sibTransId="{9E5B1BEE-0744-4E5A-B6CD-C981BE73CD67}"/>
    <dgm:cxn modelId="{D69CBC0B-5AC3-4D26-A5B3-D07C8E798CFF}" srcId="{46C2CB8A-A074-4C44-B855-2B43651991A6}" destId="{A4B4B9CA-9409-4D2B-9F30-5E9DCE99D353}" srcOrd="2" destOrd="0" parTransId="{CF2FD6B3-8E08-4C5D-A8B6-EB53A421B74A}" sibTransId="{2E87F470-20E4-4613-BD11-05162D4C26F4}"/>
    <dgm:cxn modelId="{167B8A60-F381-4502-82C3-E4B7691F1B7A}" srcId="{46C2CB8A-A074-4C44-B855-2B43651991A6}" destId="{354E0DC9-2BA8-421A-A35F-313359EE636B}" srcOrd="0" destOrd="0" parTransId="{057ECF1E-1D7F-4929-99F6-36908EC80623}" sibTransId="{F52C7C26-7DC5-4540-8687-9E9EF9C5F061}"/>
    <dgm:cxn modelId="{02FC0787-BFE3-4B29-97A9-C06F84B52548}" type="presOf" srcId="{A4B4B9CA-9409-4D2B-9F30-5E9DCE99D353}" destId="{D80FD0AC-C22B-4500-BBDD-B6A74009ECC4}" srcOrd="0" destOrd="0" presId="urn:microsoft.com/office/officeart/2018/2/layout/IconVerticalSolidList"/>
    <dgm:cxn modelId="{9292ACA4-65DF-4668-ABB0-A8FFF6D33ED7}" type="presOf" srcId="{354E0DC9-2BA8-421A-A35F-313359EE636B}" destId="{852CBF9F-EB86-444E-8EE0-E112BD4E60E3}" srcOrd="0" destOrd="0" presId="urn:microsoft.com/office/officeart/2018/2/layout/IconVerticalSolidList"/>
    <dgm:cxn modelId="{713FAFF2-7D71-4A60-AC79-61BAB169551C}" type="presOf" srcId="{46C2CB8A-A074-4C44-B855-2B43651991A6}" destId="{E03D5942-3560-4889-BD09-2AF9B0BBF4E7}" srcOrd="0" destOrd="0" presId="urn:microsoft.com/office/officeart/2018/2/layout/IconVerticalSolidList"/>
    <dgm:cxn modelId="{76F323F6-2D60-4AC9-A7A6-2DC137E70450}" type="presOf" srcId="{947206F5-B66B-4E28-9203-4B8ECDEC5226}" destId="{D1FD348F-B6B2-43A1-A233-185D751CDE6F}" srcOrd="0" destOrd="0" presId="urn:microsoft.com/office/officeart/2018/2/layout/IconVerticalSolidList"/>
    <dgm:cxn modelId="{B05ADB20-752C-4BDD-8660-0581ED4A7A6C}" type="presParOf" srcId="{E03D5942-3560-4889-BD09-2AF9B0BBF4E7}" destId="{E4011C73-461A-48F9-BCCA-34E40D4A9729}" srcOrd="0" destOrd="0" presId="urn:microsoft.com/office/officeart/2018/2/layout/IconVerticalSolidList"/>
    <dgm:cxn modelId="{B1777301-023A-4923-87B4-3997A2950217}" type="presParOf" srcId="{E4011C73-461A-48F9-BCCA-34E40D4A9729}" destId="{CA756196-0727-45B1-B420-9E2492C3D40E}" srcOrd="0" destOrd="0" presId="urn:microsoft.com/office/officeart/2018/2/layout/IconVerticalSolidList"/>
    <dgm:cxn modelId="{F31D2FF0-83CA-454C-97FA-3FD5B8190CD7}" type="presParOf" srcId="{E4011C73-461A-48F9-BCCA-34E40D4A9729}" destId="{2AB15D2C-AA93-4910-B319-E50BD638F6AE}" srcOrd="1" destOrd="0" presId="urn:microsoft.com/office/officeart/2018/2/layout/IconVerticalSolidList"/>
    <dgm:cxn modelId="{22CA998E-73B3-4452-B166-A3A4AFE17CC8}" type="presParOf" srcId="{E4011C73-461A-48F9-BCCA-34E40D4A9729}" destId="{70DA166F-7B02-4D44-ACB7-BC1540D05A95}" srcOrd="2" destOrd="0" presId="urn:microsoft.com/office/officeart/2018/2/layout/IconVerticalSolidList"/>
    <dgm:cxn modelId="{0827CA23-C08B-427E-AE51-D8E14EACD54A}" type="presParOf" srcId="{E4011C73-461A-48F9-BCCA-34E40D4A9729}" destId="{852CBF9F-EB86-444E-8EE0-E112BD4E60E3}" srcOrd="3" destOrd="0" presId="urn:microsoft.com/office/officeart/2018/2/layout/IconVerticalSolidList"/>
    <dgm:cxn modelId="{0C4D37E5-37E8-4D65-BF45-835CF6590E2F}" type="presParOf" srcId="{E03D5942-3560-4889-BD09-2AF9B0BBF4E7}" destId="{E44BEC4B-1C64-4807-8AF1-9B24E639F47E}" srcOrd="1" destOrd="0" presId="urn:microsoft.com/office/officeart/2018/2/layout/IconVerticalSolidList"/>
    <dgm:cxn modelId="{E18D4810-72EB-4302-9CA3-382C255C8C9E}" type="presParOf" srcId="{E03D5942-3560-4889-BD09-2AF9B0BBF4E7}" destId="{EDD2CCC3-1647-4886-8AE8-FE0DF97ACE8B}" srcOrd="2" destOrd="0" presId="urn:microsoft.com/office/officeart/2018/2/layout/IconVerticalSolidList"/>
    <dgm:cxn modelId="{0B33D6E6-679C-416F-B0F4-F6B282915031}" type="presParOf" srcId="{EDD2CCC3-1647-4886-8AE8-FE0DF97ACE8B}" destId="{386380F3-53D8-4035-BBF0-85C70A22310B}" srcOrd="0" destOrd="0" presId="urn:microsoft.com/office/officeart/2018/2/layout/IconVerticalSolidList"/>
    <dgm:cxn modelId="{DBCA31AA-F7C7-46C1-8082-89992AA35009}" type="presParOf" srcId="{EDD2CCC3-1647-4886-8AE8-FE0DF97ACE8B}" destId="{639D4B47-0DB4-48F1-A81D-CE5074D221AA}" srcOrd="1" destOrd="0" presId="urn:microsoft.com/office/officeart/2018/2/layout/IconVerticalSolidList"/>
    <dgm:cxn modelId="{1BCC1216-FE25-42BA-9E52-17DC72293EBE}" type="presParOf" srcId="{EDD2CCC3-1647-4886-8AE8-FE0DF97ACE8B}" destId="{69FBDC2A-E775-4C8C-9EAF-3945A5D987C1}" srcOrd="2" destOrd="0" presId="urn:microsoft.com/office/officeart/2018/2/layout/IconVerticalSolidList"/>
    <dgm:cxn modelId="{AC1DB789-D065-41AA-B296-CE9DED3F2A58}" type="presParOf" srcId="{EDD2CCC3-1647-4886-8AE8-FE0DF97ACE8B}" destId="{D1FD348F-B6B2-43A1-A233-185D751CDE6F}" srcOrd="3" destOrd="0" presId="urn:microsoft.com/office/officeart/2018/2/layout/IconVerticalSolidList"/>
    <dgm:cxn modelId="{32D31FDA-0B12-43BC-9E64-5294CBEF7526}" type="presParOf" srcId="{E03D5942-3560-4889-BD09-2AF9B0BBF4E7}" destId="{A16B0AD1-202C-4142-B565-2BEB168BBAE1}" srcOrd="3" destOrd="0" presId="urn:microsoft.com/office/officeart/2018/2/layout/IconVerticalSolidList"/>
    <dgm:cxn modelId="{85C3EE16-AF2C-4D06-9BF4-D5B1C8F3AE18}" type="presParOf" srcId="{E03D5942-3560-4889-BD09-2AF9B0BBF4E7}" destId="{97FF5C21-A58F-404B-986B-0DA7F7FBA61F}" srcOrd="4" destOrd="0" presId="urn:microsoft.com/office/officeart/2018/2/layout/IconVerticalSolidList"/>
    <dgm:cxn modelId="{DE444E01-151A-4CFA-A74B-55867B7175A3}" type="presParOf" srcId="{97FF5C21-A58F-404B-986B-0DA7F7FBA61F}" destId="{FE14C251-4EA2-4E0D-A415-689278F1C0F6}" srcOrd="0" destOrd="0" presId="urn:microsoft.com/office/officeart/2018/2/layout/IconVerticalSolidList"/>
    <dgm:cxn modelId="{646A1F13-A03E-4D21-9411-D4A32D35073B}" type="presParOf" srcId="{97FF5C21-A58F-404B-986B-0DA7F7FBA61F}" destId="{060B22CB-4B06-4B1D-9501-0AB329EBC5DF}" srcOrd="1" destOrd="0" presId="urn:microsoft.com/office/officeart/2018/2/layout/IconVerticalSolidList"/>
    <dgm:cxn modelId="{3B137583-E4C0-4AE1-A750-EC47E5ACD008}" type="presParOf" srcId="{97FF5C21-A58F-404B-986B-0DA7F7FBA61F}" destId="{6C3B700D-CA55-4868-987A-85E0E58DF571}" srcOrd="2" destOrd="0" presId="urn:microsoft.com/office/officeart/2018/2/layout/IconVerticalSolidList"/>
    <dgm:cxn modelId="{9F9ED0EB-4706-4CC8-8641-91EC9BBC6CAB}" type="presParOf" srcId="{97FF5C21-A58F-404B-986B-0DA7F7FBA61F}" destId="{D80FD0AC-C22B-4500-BBDD-B6A74009EC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C2CB8A-A074-4C44-B855-2B43651991A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54E0DC9-2BA8-421A-A35F-313359EE636B}">
      <dgm:prSet/>
      <dgm:spPr/>
      <dgm:t>
        <a:bodyPr/>
        <a:lstStyle/>
        <a:p>
          <a:r>
            <a:rPr lang="en-US" b="0" dirty="0">
              <a:solidFill>
                <a:schemeClr val="bg2"/>
              </a:solidFill>
            </a:rPr>
            <a:t>Administration requested not to release a full written list of benefits that would be subject to public charge – “sub regulatory guidance” </a:t>
          </a:r>
        </a:p>
      </dgm:t>
    </dgm:pt>
    <dgm:pt modelId="{057ECF1E-1D7F-4929-99F6-36908EC80623}" type="parTrans" cxnId="{167B8A60-F381-4502-82C3-E4B7691F1B7A}">
      <dgm:prSet/>
      <dgm:spPr/>
      <dgm:t>
        <a:bodyPr/>
        <a:lstStyle/>
        <a:p>
          <a:endParaRPr lang="en-US"/>
        </a:p>
      </dgm:t>
    </dgm:pt>
    <dgm:pt modelId="{F52C7C26-7DC5-4540-8687-9E9EF9C5F061}" type="sibTrans" cxnId="{167B8A60-F381-4502-82C3-E4B7691F1B7A}">
      <dgm:prSet/>
      <dgm:spPr/>
      <dgm:t>
        <a:bodyPr/>
        <a:lstStyle/>
        <a:p>
          <a:endParaRPr lang="en-US"/>
        </a:p>
      </dgm:t>
    </dgm:pt>
    <dgm:pt modelId="{947206F5-B66B-4E28-9203-4B8ECDEC5226}">
      <dgm:prSet/>
      <dgm:spPr/>
      <dgm:t>
        <a:bodyPr/>
        <a:lstStyle/>
        <a:p>
          <a:r>
            <a:rPr lang="en-US" dirty="0">
              <a:solidFill>
                <a:schemeClr val="bg2"/>
              </a:solidFill>
            </a:rPr>
            <a:t>Will likely include Medicaid, CHIP, SNAP, etc.</a:t>
          </a:r>
        </a:p>
      </dgm:t>
    </dgm:pt>
    <dgm:pt modelId="{58E654EB-69F7-4F69-8DB2-7AFC6181C260}" type="parTrans" cxnId="{7D061C05-D1B9-4B60-A416-462B710D103A}">
      <dgm:prSet/>
      <dgm:spPr/>
      <dgm:t>
        <a:bodyPr/>
        <a:lstStyle/>
        <a:p>
          <a:endParaRPr lang="en-US"/>
        </a:p>
      </dgm:t>
    </dgm:pt>
    <dgm:pt modelId="{9E5B1BEE-0744-4E5A-B6CD-C981BE73CD67}" type="sibTrans" cxnId="{7D061C05-D1B9-4B60-A416-462B710D103A}">
      <dgm:prSet/>
      <dgm:spPr/>
      <dgm:t>
        <a:bodyPr/>
        <a:lstStyle/>
        <a:p>
          <a:endParaRPr lang="en-US"/>
        </a:p>
      </dgm:t>
    </dgm:pt>
    <dgm:pt modelId="{A4B4B9CA-9409-4D2B-9F30-5E9DCE99D353}">
      <dgm:prSet/>
      <dgm:spPr/>
      <dgm:t>
        <a:bodyPr/>
        <a:lstStyle/>
        <a:p>
          <a:r>
            <a:rPr lang="en-US" dirty="0">
              <a:solidFill>
                <a:schemeClr val="bg2"/>
              </a:solidFill>
            </a:rPr>
            <a:t>May include family member utilization of benefits not just applicant</a:t>
          </a:r>
        </a:p>
      </dgm:t>
    </dgm:pt>
    <dgm:pt modelId="{CF2FD6B3-8E08-4C5D-A8B6-EB53A421B74A}" type="parTrans" cxnId="{D69CBC0B-5AC3-4D26-A5B3-D07C8E798CFF}">
      <dgm:prSet/>
      <dgm:spPr/>
      <dgm:t>
        <a:bodyPr/>
        <a:lstStyle/>
        <a:p>
          <a:endParaRPr lang="en-US"/>
        </a:p>
      </dgm:t>
    </dgm:pt>
    <dgm:pt modelId="{2E87F470-20E4-4613-BD11-05162D4C26F4}" type="sibTrans" cxnId="{D69CBC0B-5AC3-4D26-A5B3-D07C8E798CFF}">
      <dgm:prSet/>
      <dgm:spPr/>
      <dgm:t>
        <a:bodyPr/>
        <a:lstStyle/>
        <a:p>
          <a:endParaRPr lang="en-US"/>
        </a:p>
      </dgm:t>
    </dgm:pt>
    <dgm:pt modelId="{E03D5942-3560-4889-BD09-2AF9B0BBF4E7}" type="pres">
      <dgm:prSet presAssocID="{46C2CB8A-A074-4C44-B855-2B43651991A6}" presName="root" presStyleCnt="0">
        <dgm:presLayoutVars>
          <dgm:dir/>
          <dgm:resizeHandles val="exact"/>
        </dgm:presLayoutVars>
      </dgm:prSet>
      <dgm:spPr/>
    </dgm:pt>
    <dgm:pt modelId="{E4011C73-461A-48F9-BCCA-34E40D4A9729}" type="pres">
      <dgm:prSet presAssocID="{354E0DC9-2BA8-421A-A35F-313359EE636B}" presName="compNode" presStyleCnt="0"/>
      <dgm:spPr/>
    </dgm:pt>
    <dgm:pt modelId="{CA756196-0727-45B1-B420-9E2492C3D40E}" type="pres">
      <dgm:prSet presAssocID="{354E0DC9-2BA8-421A-A35F-313359EE636B}" presName="bgRect" presStyleLbl="bgShp" presStyleIdx="0" presStyleCnt="3"/>
      <dgm:spPr>
        <a:solidFill>
          <a:schemeClr val="tx2"/>
        </a:solidFill>
      </dgm:spPr>
    </dgm:pt>
    <dgm:pt modelId="{2AB15D2C-AA93-4910-B319-E50BD638F6AE}" type="pres">
      <dgm:prSet presAssocID="{354E0DC9-2BA8-421A-A35F-313359EE636B}"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aret Right with solid fill"/>
        </a:ext>
      </dgm:extLst>
    </dgm:pt>
    <dgm:pt modelId="{70DA166F-7B02-4D44-ACB7-BC1540D05A95}" type="pres">
      <dgm:prSet presAssocID="{354E0DC9-2BA8-421A-A35F-313359EE636B}" presName="spaceRect" presStyleCnt="0"/>
      <dgm:spPr/>
    </dgm:pt>
    <dgm:pt modelId="{852CBF9F-EB86-444E-8EE0-E112BD4E60E3}" type="pres">
      <dgm:prSet presAssocID="{354E0DC9-2BA8-421A-A35F-313359EE636B}" presName="parTx" presStyleLbl="revTx" presStyleIdx="0" presStyleCnt="3">
        <dgm:presLayoutVars>
          <dgm:chMax val="0"/>
          <dgm:chPref val="0"/>
        </dgm:presLayoutVars>
      </dgm:prSet>
      <dgm:spPr/>
    </dgm:pt>
    <dgm:pt modelId="{E44BEC4B-1C64-4807-8AF1-9B24E639F47E}" type="pres">
      <dgm:prSet presAssocID="{F52C7C26-7DC5-4540-8687-9E9EF9C5F061}" presName="sibTrans" presStyleCnt="0"/>
      <dgm:spPr/>
    </dgm:pt>
    <dgm:pt modelId="{EDD2CCC3-1647-4886-8AE8-FE0DF97ACE8B}" type="pres">
      <dgm:prSet presAssocID="{947206F5-B66B-4E28-9203-4B8ECDEC5226}" presName="compNode" presStyleCnt="0"/>
      <dgm:spPr/>
    </dgm:pt>
    <dgm:pt modelId="{386380F3-53D8-4035-BBF0-85C70A22310B}" type="pres">
      <dgm:prSet presAssocID="{947206F5-B66B-4E28-9203-4B8ECDEC5226}" presName="bgRect" presStyleLbl="bgShp" presStyleIdx="1" presStyleCnt="3"/>
      <dgm:spPr>
        <a:solidFill>
          <a:schemeClr val="tx2"/>
        </a:solidFill>
      </dgm:spPr>
    </dgm:pt>
    <dgm:pt modelId="{639D4B47-0DB4-48F1-A81D-CE5074D221AA}" type="pres">
      <dgm:prSet presAssocID="{947206F5-B66B-4E28-9203-4B8ECDEC5226}" presName="iconRect" presStyleLbl="node1" presStyleIdx="1" presStyleCnt="3"/>
      <dgm:spPr>
        <a:blipFill>
          <a:blip xmlns:r="http://schemas.openxmlformats.org/officeDocument/2006/relationships" r:embed="rId3"/>
          <a:srcRect/>
          <a:stretch>
            <a:fillRect/>
          </a:stretch>
        </a:blipFill>
        <a:ln>
          <a:noFill/>
        </a:ln>
      </dgm:spPr>
    </dgm:pt>
    <dgm:pt modelId="{69FBDC2A-E775-4C8C-9EAF-3945A5D987C1}" type="pres">
      <dgm:prSet presAssocID="{947206F5-B66B-4E28-9203-4B8ECDEC5226}" presName="spaceRect" presStyleCnt="0"/>
      <dgm:spPr/>
    </dgm:pt>
    <dgm:pt modelId="{D1FD348F-B6B2-43A1-A233-185D751CDE6F}" type="pres">
      <dgm:prSet presAssocID="{947206F5-B66B-4E28-9203-4B8ECDEC5226}" presName="parTx" presStyleLbl="revTx" presStyleIdx="1" presStyleCnt="3">
        <dgm:presLayoutVars>
          <dgm:chMax val="0"/>
          <dgm:chPref val="0"/>
        </dgm:presLayoutVars>
      </dgm:prSet>
      <dgm:spPr/>
    </dgm:pt>
    <dgm:pt modelId="{A16B0AD1-202C-4142-B565-2BEB168BBAE1}" type="pres">
      <dgm:prSet presAssocID="{9E5B1BEE-0744-4E5A-B6CD-C981BE73CD67}" presName="sibTrans" presStyleCnt="0"/>
      <dgm:spPr/>
    </dgm:pt>
    <dgm:pt modelId="{97FF5C21-A58F-404B-986B-0DA7F7FBA61F}" type="pres">
      <dgm:prSet presAssocID="{A4B4B9CA-9409-4D2B-9F30-5E9DCE99D353}" presName="compNode" presStyleCnt="0"/>
      <dgm:spPr/>
    </dgm:pt>
    <dgm:pt modelId="{FE14C251-4EA2-4E0D-A415-689278F1C0F6}" type="pres">
      <dgm:prSet presAssocID="{A4B4B9CA-9409-4D2B-9F30-5E9DCE99D353}" presName="bgRect" presStyleLbl="bgShp" presStyleIdx="2" presStyleCnt="3"/>
      <dgm:spPr>
        <a:solidFill>
          <a:schemeClr val="tx2"/>
        </a:solidFill>
      </dgm:spPr>
    </dgm:pt>
    <dgm:pt modelId="{060B22CB-4B06-4B1D-9501-0AB329EBC5DF}" type="pres">
      <dgm:prSet presAssocID="{A4B4B9CA-9409-4D2B-9F30-5E9DCE99D353}" presName="iconRect" presStyleLbl="node1" presStyleIdx="2" presStyleCnt="3"/>
      <dgm:spPr>
        <a:blipFill>
          <a:blip xmlns:r="http://schemas.openxmlformats.org/officeDocument/2006/relationships" r:embed="rId3"/>
          <a:srcRect/>
          <a:stretch>
            <a:fillRect/>
          </a:stretch>
        </a:blipFill>
        <a:ln>
          <a:noFill/>
        </a:ln>
      </dgm:spPr>
    </dgm:pt>
    <dgm:pt modelId="{6C3B700D-CA55-4868-987A-85E0E58DF571}" type="pres">
      <dgm:prSet presAssocID="{A4B4B9CA-9409-4D2B-9F30-5E9DCE99D353}" presName="spaceRect" presStyleCnt="0"/>
      <dgm:spPr/>
    </dgm:pt>
    <dgm:pt modelId="{D80FD0AC-C22B-4500-BBDD-B6A74009ECC4}" type="pres">
      <dgm:prSet presAssocID="{A4B4B9CA-9409-4D2B-9F30-5E9DCE99D353}" presName="parTx" presStyleLbl="revTx" presStyleIdx="2" presStyleCnt="3">
        <dgm:presLayoutVars>
          <dgm:chMax val="0"/>
          <dgm:chPref val="0"/>
        </dgm:presLayoutVars>
      </dgm:prSet>
      <dgm:spPr/>
    </dgm:pt>
  </dgm:ptLst>
  <dgm:cxnLst>
    <dgm:cxn modelId="{7D061C05-D1B9-4B60-A416-462B710D103A}" srcId="{46C2CB8A-A074-4C44-B855-2B43651991A6}" destId="{947206F5-B66B-4E28-9203-4B8ECDEC5226}" srcOrd="1" destOrd="0" parTransId="{58E654EB-69F7-4F69-8DB2-7AFC6181C260}" sibTransId="{9E5B1BEE-0744-4E5A-B6CD-C981BE73CD67}"/>
    <dgm:cxn modelId="{D69CBC0B-5AC3-4D26-A5B3-D07C8E798CFF}" srcId="{46C2CB8A-A074-4C44-B855-2B43651991A6}" destId="{A4B4B9CA-9409-4D2B-9F30-5E9DCE99D353}" srcOrd="2" destOrd="0" parTransId="{CF2FD6B3-8E08-4C5D-A8B6-EB53A421B74A}" sibTransId="{2E87F470-20E4-4613-BD11-05162D4C26F4}"/>
    <dgm:cxn modelId="{167B8A60-F381-4502-82C3-E4B7691F1B7A}" srcId="{46C2CB8A-A074-4C44-B855-2B43651991A6}" destId="{354E0DC9-2BA8-421A-A35F-313359EE636B}" srcOrd="0" destOrd="0" parTransId="{057ECF1E-1D7F-4929-99F6-36908EC80623}" sibTransId="{F52C7C26-7DC5-4540-8687-9E9EF9C5F061}"/>
    <dgm:cxn modelId="{02FC0787-BFE3-4B29-97A9-C06F84B52548}" type="presOf" srcId="{A4B4B9CA-9409-4D2B-9F30-5E9DCE99D353}" destId="{D80FD0AC-C22B-4500-BBDD-B6A74009ECC4}" srcOrd="0" destOrd="0" presId="urn:microsoft.com/office/officeart/2018/2/layout/IconVerticalSolidList"/>
    <dgm:cxn modelId="{9292ACA4-65DF-4668-ABB0-A8FFF6D33ED7}" type="presOf" srcId="{354E0DC9-2BA8-421A-A35F-313359EE636B}" destId="{852CBF9F-EB86-444E-8EE0-E112BD4E60E3}" srcOrd="0" destOrd="0" presId="urn:microsoft.com/office/officeart/2018/2/layout/IconVerticalSolidList"/>
    <dgm:cxn modelId="{713FAFF2-7D71-4A60-AC79-61BAB169551C}" type="presOf" srcId="{46C2CB8A-A074-4C44-B855-2B43651991A6}" destId="{E03D5942-3560-4889-BD09-2AF9B0BBF4E7}" srcOrd="0" destOrd="0" presId="urn:microsoft.com/office/officeart/2018/2/layout/IconVerticalSolidList"/>
    <dgm:cxn modelId="{76F323F6-2D60-4AC9-A7A6-2DC137E70450}" type="presOf" srcId="{947206F5-B66B-4E28-9203-4B8ECDEC5226}" destId="{D1FD348F-B6B2-43A1-A233-185D751CDE6F}" srcOrd="0" destOrd="0" presId="urn:microsoft.com/office/officeart/2018/2/layout/IconVerticalSolidList"/>
    <dgm:cxn modelId="{B05ADB20-752C-4BDD-8660-0581ED4A7A6C}" type="presParOf" srcId="{E03D5942-3560-4889-BD09-2AF9B0BBF4E7}" destId="{E4011C73-461A-48F9-BCCA-34E40D4A9729}" srcOrd="0" destOrd="0" presId="urn:microsoft.com/office/officeart/2018/2/layout/IconVerticalSolidList"/>
    <dgm:cxn modelId="{B1777301-023A-4923-87B4-3997A2950217}" type="presParOf" srcId="{E4011C73-461A-48F9-BCCA-34E40D4A9729}" destId="{CA756196-0727-45B1-B420-9E2492C3D40E}" srcOrd="0" destOrd="0" presId="urn:microsoft.com/office/officeart/2018/2/layout/IconVerticalSolidList"/>
    <dgm:cxn modelId="{F31D2FF0-83CA-454C-97FA-3FD5B8190CD7}" type="presParOf" srcId="{E4011C73-461A-48F9-BCCA-34E40D4A9729}" destId="{2AB15D2C-AA93-4910-B319-E50BD638F6AE}" srcOrd="1" destOrd="0" presId="urn:microsoft.com/office/officeart/2018/2/layout/IconVerticalSolidList"/>
    <dgm:cxn modelId="{22CA998E-73B3-4452-B166-A3A4AFE17CC8}" type="presParOf" srcId="{E4011C73-461A-48F9-BCCA-34E40D4A9729}" destId="{70DA166F-7B02-4D44-ACB7-BC1540D05A95}" srcOrd="2" destOrd="0" presId="urn:microsoft.com/office/officeart/2018/2/layout/IconVerticalSolidList"/>
    <dgm:cxn modelId="{0827CA23-C08B-427E-AE51-D8E14EACD54A}" type="presParOf" srcId="{E4011C73-461A-48F9-BCCA-34E40D4A9729}" destId="{852CBF9F-EB86-444E-8EE0-E112BD4E60E3}" srcOrd="3" destOrd="0" presId="urn:microsoft.com/office/officeart/2018/2/layout/IconVerticalSolidList"/>
    <dgm:cxn modelId="{0C4D37E5-37E8-4D65-BF45-835CF6590E2F}" type="presParOf" srcId="{E03D5942-3560-4889-BD09-2AF9B0BBF4E7}" destId="{E44BEC4B-1C64-4807-8AF1-9B24E639F47E}" srcOrd="1" destOrd="0" presId="urn:microsoft.com/office/officeart/2018/2/layout/IconVerticalSolidList"/>
    <dgm:cxn modelId="{E18D4810-72EB-4302-9CA3-382C255C8C9E}" type="presParOf" srcId="{E03D5942-3560-4889-BD09-2AF9B0BBF4E7}" destId="{EDD2CCC3-1647-4886-8AE8-FE0DF97ACE8B}" srcOrd="2" destOrd="0" presId="urn:microsoft.com/office/officeart/2018/2/layout/IconVerticalSolidList"/>
    <dgm:cxn modelId="{0B33D6E6-679C-416F-B0F4-F6B282915031}" type="presParOf" srcId="{EDD2CCC3-1647-4886-8AE8-FE0DF97ACE8B}" destId="{386380F3-53D8-4035-BBF0-85C70A22310B}" srcOrd="0" destOrd="0" presId="urn:microsoft.com/office/officeart/2018/2/layout/IconVerticalSolidList"/>
    <dgm:cxn modelId="{DBCA31AA-F7C7-46C1-8082-89992AA35009}" type="presParOf" srcId="{EDD2CCC3-1647-4886-8AE8-FE0DF97ACE8B}" destId="{639D4B47-0DB4-48F1-A81D-CE5074D221AA}" srcOrd="1" destOrd="0" presId="urn:microsoft.com/office/officeart/2018/2/layout/IconVerticalSolidList"/>
    <dgm:cxn modelId="{1BCC1216-FE25-42BA-9E52-17DC72293EBE}" type="presParOf" srcId="{EDD2CCC3-1647-4886-8AE8-FE0DF97ACE8B}" destId="{69FBDC2A-E775-4C8C-9EAF-3945A5D987C1}" srcOrd="2" destOrd="0" presId="urn:microsoft.com/office/officeart/2018/2/layout/IconVerticalSolidList"/>
    <dgm:cxn modelId="{AC1DB789-D065-41AA-B296-CE9DED3F2A58}" type="presParOf" srcId="{EDD2CCC3-1647-4886-8AE8-FE0DF97ACE8B}" destId="{D1FD348F-B6B2-43A1-A233-185D751CDE6F}" srcOrd="3" destOrd="0" presId="urn:microsoft.com/office/officeart/2018/2/layout/IconVerticalSolidList"/>
    <dgm:cxn modelId="{32D31FDA-0B12-43BC-9E64-5294CBEF7526}" type="presParOf" srcId="{E03D5942-3560-4889-BD09-2AF9B0BBF4E7}" destId="{A16B0AD1-202C-4142-B565-2BEB168BBAE1}" srcOrd="3" destOrd="0" presId="urn:microsoft.com/office/officeart/2018/2/layout/IconVerticalSolidList"/>
    <dgm:cxn modelId="{85C3EE16-AF2C-4D06-9BF4-D5B1C8F3AE18}" type="presParOf" srcId="{E03D5942-3560-4889-BD09-2AF9B0BBF4E7}" destId="{97FF5C21-A58F-404B-986B-0DA7F7FBA61F}" srcOrd="4" destOrd="0" presId="urn:microsoft.com/office/officeart/2018/2/layout/IconVerticalSolidList"/>
    <dgm:cxn modelId="{DE444E01-151A-4CFA-A74B-55867B7175A3}" type="presParOf" srcId="{97FF5C21-A58F-404B-986B-0DA7F7FBA61F}" destId="{FE14C251-4EA2-4E0D-A415-689278F1C0F6}" srcOrd="0" destOrd="0" presId="urn:microsoft.com/office/officeart/2018/2/layout/IconVerticalSolidList"/>
    <dgm:cxn modelId="{646A1F13-A03E-4D21-9411-D4A32D35073B}" type="presParOf" srcId="{97FF5C21-A58F-404B-986B-0DA7F7FBA61F}" destId="{060B22CB-4B06-4B1D-9501-0AB329EBC5DF}" srcOrd="1" destOrd="0" presId="urn:microsoft.com/office/officeart/2018/2/layout/IconVerticalSolidList"/>
    <dgm:cxn modelId="{3B137583-E4C0-4AE1-A750-EC47E5ACD008}" type="presParOf" srcId="{97FF5C21-A58F-404B-986B-0DA7F7FBA61F}" destId="{6C3B700D-CA55-4868-987A-85E0E58DF571}" srcOrd="2" destOrd="0" presId="urn:microsoft.com/office/officeart/2018/2/layout/IconVerticalSolidList"/>
    <dgm:cxn modelId="{9F9ED0EB-4706-4CC8-8641-91EC9BBC6CAB}" type="presParOf" srcId="{97FF5C21-A58F-404B-986B-0DA7F7FBA61F}" destId="{D80FD0AC-C22B-4500-BBDD-B6A74009ECC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6FAFE-B0D6-4D60-8AFA-F83B757752BA}">
      <dsp:nvSpPr>
        <dsp:cNvPr id="0" name=""/>
        <dsp:cNvSpPr/>
      </dsp:nvSpPr>
      <dsp:spPr>
        <a:xfrm>
          <a:off x="0" y="1805"/>
          <a:ext cx="10820396"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75D51-F925-4216-806D-1BC14DA42B6E}">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5E0CBB-03DD-4F99-A14F-70172980D534}">
      <dsp:nvSpPr>
        <dsp:cNvPr id="0" name=""/>
        <dsp:cNvSpPr/>
      </dsp:nvSpPr>
      <dsp:spPr>
        <a:xfrm>
          <a:off x="1057183" y="1805"/>
          <a:ext cx="9763212"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a:ea typeface="Nunito Sans"/>
              <a:cs typeface="Nunito Sans"/>
              <a:sym typeface="Nunito Sans"/>
            </a:rPr>
            <a:t>OE Data Review</a:t>
          </a:r>
        </a:p>
      </dsp:txBody>
      <dsp:txXfrm>
        <a:off x="1057183" y="1805"/>
        <a:ext cx="9763212" cy="915310"/>
      </dsp:txXfrm>
    </dsp:sp>
    <dsp:sp modelId="{15BC8310-527C-475D-8A72-8866BDA40715}">
      <dsp:nvSpPr>
        <dsp:cNvPr id="0" name=""/>
        <dsp:cNvSpPr/>
      </dsp:nvSpPr>
      <dsp:spPr>
        <a:xfrm>
          <a:off x="0" y="1145944"/>
          <a:ext cx="10820396"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F4AB0-85C9-4156-8C39-65D2D5263EC9}">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17172-AB8F-4620-9452-8E6CFBF41A48}">
      <dsp:nvSpPr>
        <dsp:cNvPr id="0" name=""/>
        <dsp:cNvSpPr/>
      </dsp:nvSpPr>
      <dsp:spPr>
        <a:xfrm>
          <a:off x="1057183" y="1145944"/>
          <a:ext cx="9763212"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a:ea typeface="Nunito Sans"/>
              <a:cs typeface="Nunito Sans"/>
              <a:sym typeface="Nunito Sans"/>
            </a:rPr>
            <a:t>Health Coverage Access Changes for Immigrants</a:t>
          </a:r>
        </a:p>
      </dsp:txBody>
      <dsp:txXfrm>
        <a:off x="1057183" y="1145944"/>
        <a:ext cx="9763212" cy="915310"/>
      </dsp:txXfrm>
    </dsp:sp>
    <dsp:sp modelId="{8C11DC2F-A215-436E-8F94-0B1D7DD0B30F}">
      <dsp:nvSpPr>
        <dsp:cNvPr id="0" name=""/>
        <dsp:cNvSpPr/>
      </dsp:nvSpPr>
      <dsp:spPr>
        <a:xfrm>
          <a:off x="0" y="2290082"/>
          <a:ext cx="10820396"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6AAF81-87A2-4AE3-BB6C-6B8FAAEC5C4C}">
      <dsp:nvSpPr>
        <dsp:cNvPr id="0" name=""/>
        <dsp:cNvSpPr/>
      </dsp:nvSpPr>
      <dsp:spPr>
        <a:xfrm>
          <a:off x="276881" y="2496027"/>
          <a:ext cx="503420" cy="50342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2A81A-A44E-4457-81E0-59B25F6817B6}">
      <dsp:nvSpPr>
        <dsp:cNvPr id="0" name=""/>
        <dsp:cNvSpPr/>
      </dsp:nvSpPr>
      <dsp:spPr>
        <a:xfrm>
          <a:off x="1057183" y="2290082"/>
          <a:ext cx="9763212"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a:ea typeface="Nunito Sans"/>
              <a:cs typeface="Nunito Sans"/>
              <a:sym typeface="Nunito Sans"/>
            </a:rPr>
            <a:t>Questions &amp; Resources</a:t>
          </a:r>
        </a:p>
      </dsp:txBody>
      <dsp:txXfrm>
        <a:off x="1057183" y="2290082"/>
        <a:ext cx="9763212" cy="915310"/>
      </dsp:txXfrm>
    </dsp:sp>
    <dsp:sp modelId="{1C154E7C-645A-475A-9B46-6B1976BB2B25}">
      <dsp:nvSpPr>
        <dsp:cNvPr id="0" name=""/>
        <dsp:cNvSpPr/>
      </dsp:nvSpPr>
      <dsp:spPr>
        <a:xfrm>
          <a:off x="0" y="3434221"/>
          <a:ext cx="10820396" cy="91531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BB4BA-21DD-465C-A44E-6D902E7922EA}">
      <dsp:nvSpPr>
        <dsp:cNvPr id="0" name=""/>
        <dsp:cNvSpPr/>
      </dsp:nvSpPr>
      <dsp:spPr>
        <a:xfrm>
          <a:off x="276881" y="3640166"/>
          <a:ext cx="503420" cy="50342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42B70-9665-40F2-9FEE-58922782072A}">
      <dsp:nvSpPr>
        <dsp:cNvPr id="0" name=""/>
        <dsp:cNvSpPr/>
      </dsp:nvSpPr>
      <dsp:spPr>
        <a:xfrm>
          <a:off x="1057183" y="3434221"/>
          <a:ext cx="9763212"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Nunito Sans" pitchFamily="2" charset="0"/>
            </a:rPr>
            <a:t>SEP Survey</a:t>
          </a:r>
        </a:p>
      </dsp:txBody>
      <dsp:txXfrm>
        <a:off x="1057183" y="3434221"/>
        <a:ext cx="9763212"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CF86D-B39F-4D54-922A-09F6907B38DD}">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9DE08-AA1F-4ACE-91E1-BF88EB08416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B64B3B-69A3-4639-A22C-037D65B957C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May have included receiving care at FQHC/UIO</a:t>
          </a:r>
        </a:p>
      </dsp:txBody>
      <dsp:txXfrm>
        <a:off x="1507738" y="707092"/>
        <a:ext cx="9007861" cy="1305401"/>
      </dsp:txXfrm>
    </dsp:sp>
    <dsp:sp modelId="{3EB7987D-1CB8-4CFC-91B4-3A0020268810}">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EC83DD-BE65-41DB-8688-D8C936C07E95}">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CA9556-7449-4AF3-93FC-32427D5B0CC0}">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dirty="0"/>
            <a:t>States filed an injunction in 2025 and there has been no further action on this</a:t>
          </a:r>
        </a:p>
      </dsp:txBody>
      <dsp:txXfrm>
        <a:off x="1507738" y="2338844"/>
        <a:ext cx="9007861" cy="13054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21C59-C34E-444C-8860-5E7913B29A78}">
      <dsp:nvSpPr>
        <dsp:cNvPr id="0" name=""/>
        <dsp:cNvSpPr/>
      </dsp:nvSpPr>
      <dsp:spPr>
        <a:xfrm>
          <a:off x="212335" y="469890"/>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9320ED-761E-4FA2-80D9-30299014B46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6BDED5-3B91-48A2-B585-C4F011B7EF1A}">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Help provide accurate information and resources to assess risks</a:t>
          </a:r>
        </a:p>
      </dsp:txBody>
      <dsp:txXfrm>
        <a:off x="1834517" y="469890"/>
        <a:ext cx="3148942" cy="1335915"/>
      </dsp:txXfrm>
    </dsp:sp>
    <dsp:sp modelId="{49C6B7E2-70F8-4909-9681-4C74245003A1}">
      <dsp:nvSpPr>
        <dsp:cNvPr id="0" name=""/>
        <dsp:cNvSpPr/>
      </dsp:nvSpPr>
      <dsp:spPr>
        <a:xfrm>
          <a:off x="5532139" y="469890"/>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C44B5-E6BE-4DB8-BA5D-23752A1B2D76}">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63792B-10DC-4D1D-947B-5DFBB5BFAC2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Lean on experts</a:t>
          </a:r>
          <a:endParaRPr lang="en-US" sz="2100" kern="1200" dirty="0"/>
        </a:p>
      </dsp:txBody>
      <dsp:txXfrm>
        <a:off x="7154322" y="469890"/>
        <a:ext cx="3148942" cy="1335915"/>
      </dsp:txXfrm>
    </dsp:sp>
    <dsp:sp modelId="{92C16366-6680-4B64-B38B-B348A1554122}">
      <dsp:nvSpPr>
        <dsp:cNvPr id="0" name=""/>
        <dsp:cNvSpPr/>
      </dsp:nvSpPr>
      <dsp:spPr>
        <a:xfrm>
          <a:off x="212335" y="25455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16E5C-8EA6-4625-9266-F02146600EDF}">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FD2CBC-BC91-4E98-BF2C-96570B6F9DB1}">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Connect people to additional supports</a:t>
          </a:r>
        </a:p>
      </dsp:txBody>
      <dsp:txXfrm>
        <a:off x="1834517" y="2545532"/>
        <a:ext cx="3148942" cy="1335915"/>
      </dsp:txXfrm>
    </dsp:sp>
    <dsp:sp modelId="{751F7C7E-274F-4E47-BFA9-6E074FFD7BDD}">
      <dsp:nvSpPr>
        <dsp:cNvPr id="0" name=""/>
        <dsp:cNvSpPr/>
      </dsp:nvSpPr>
      <dsp:spPr>
        <a:xfrm>
          <a:off x="5532139" y="2545532"/>
          <a:ext cx="1335915" cy="133591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DC563-91D6-4442-82BB-1CAD8E749B24}">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16A69F-3A3B-4BB5-9C4A-86EF6629745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Think about the information you are collecting, why, and how you are storing it</a:t>
          </a:r>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BF9F2-7F00-4A4D-9A49-C3FE66B5B406}">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6143F0-6115-435F-B679-ED678FD5EE8F}">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1FBBF1-66FD-4430-8259-216DA19E925B}">
      <dsp:nvSpPr>
        <dsp:cNvPr id="0" name=""/>
        <dsp:cNvSpPr/>
      </dsp:nvSpPr>
      <dsp:spPr>
        <a:xfrm>
          <a:off x="1507738" y="707092"/>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dirty="0"/>
            <a:t>Timeline of changes from HR1 and other federal policies</a:t>
          </a:r>
        </a:p>
      </dsp:txBody>
      <dsp:txXfrm>
        <a:off x="1507738" y="707092"/>
        <a:ext cx="4732020" cy="1305401"/>
      </dsp:txXfrm>
    </dsp:sp>
    <dsp:sp modelId="{672592AE-8418-4F18-A3CA-3D9124B43779}">
      <dsp:nvSpPr>
        <dsp:cNvPr id="0" name=""/>
        <dsp:cNvSpPr/>
      </dsp:nvSpPr>
      <dsp:spPr>
        <a:xfrm>
          <a:off x="6239758" y="707092"/>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dirty="0"/>
            <a:t>- Marketplace and APTC eligibility</a:t>
          </a:r>
        </a:p>
        <a:p>
          <a:pPr marL="0" lvl="0" indent="0" algn="l" defTabSz="800100">
            <a:lnSpc>
              <a:spcPct val="90000"/>
            </a:lnSpc>
            <a:spcBef>
              <a:spcPct val="0"/>
            </a:spcBef>
            <a:spcAft>
              <a:spcPct val="35000"/>
            </a:spcAft>
            <a:buNone/>
          </a:pPr>
          <a:r>
            <a:rPr lang="en-US" sz="1800" kern="1200" dirty="0"/>
            <a:t>- Medicaid and HMK</a:t>
          </a:r>
        </a:p>
      </dsp:txBody>
      <dsp:txXfrm>
        <a:off x="6239758" y="707092"/>
        <a:ext cx="4275841" cy="1305401"/>
      </dsp:txXfrm>
    </dsp:sp>
    <dsp:sp modelId="{00356507-8901-4C8B-BFA5-C10A7FD9176D}">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7B591-C615-4077-A9E1-FA66BEEE0383}">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4364E7-03A7-47E1-B124-DD9D99AABA45}">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Public Charge</a:t>
          </a:r>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A2DE5-22A7-424E-978D-1805ECA3B114}">
      <dsp:nvSpPr>
        <dsp:cNvPr id="0" name=""/>
        <dsp:cNvSpPr/>
      </dsp:nvSpPr>
      <dsp:spPr>
        <a:xfrm>
          <a:off x="0" y="4149"/>
          <a:ext cx="105156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Legal advice</a:t>
          </a:r>
        </a:p>
      </dsp:txBody>
      <dsp:txXfrm>
        <a:off x="47519" y="51668"/>
        <a:ext cx="10420562" cy="878402"/>
      </dsp:txXfrm>
    </dsp:sp>
    <dsp:sp modelId="{08087016-CB6D-499B-8752-9CCABED293CC}">
      <dsp:nvSpPr>
        <dsp:cNvPr id="0" name=""/>
        <dsp:cNvSpPr/>
      </dsp:nvSpPr>
      <dsp:spPr>
        <a:xfrm>
          <a:off x="0" y="1127349"/>
          <a:ext cx="105156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Federal and funding requirements </a:t>
          </a:r>
        </a:p>
      </dsp:txBody>
      <dsp:txXfrm>
        <a:off x="47519" y="1174868"/>
        <a:ext cx="10420562" cy="878402"/>
      </dsp:txXfrm>
    </dsp:sp>
    <dsp:sp modelId="{2515445C-242F-49CB-8475-6A159083523A}">
      <dsp:nvSpPr>
        <dsp:cNvPr id="0" name=""/>
        <dsp:cNvSpPr/>
      </dsp:nvSpPr>
      <dsp:spPr>
        <a:xfrm>
          <a:off x="0" y="2250549"/>
          <a:ext cx="105156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Dynamic and fast changes</a:t>
          </a:r>
        </a:p>
      </dsp:txBody>
      <dsp:txXfrm>
        <a:off x="47519" y="2298068"/>
        <a:ext cx="10420562" cy="878402"/>
      </dsp:txXfrm>
    </dsp:sp>
    <dsp:sp modelId="{E095427C-9D31-429B-98ED-1D08BF0E8949}">
      <dsp:nvSpPr>
        <dsp:cNvPr id="0" name=""/>
        <dsp:cNvSpPr/>
      </dsp:nvSpPr>
      <dsp:spPr>
        <a:xfrm>
          <a:off x="0" y="3373749"/>
          <a:ext cx="10515600" cy="973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Experts – </a:t>
          </a:r>
          <a:r>
            <a:rPr lang="en-US" sz="2800" i="1" kern="1200" dirty="0"/>
            <a:t>NILC, Protecting Immigrant Families, Beyond the Basics</a:t>
          </a:r>
          <a:endParaRPr lang="en-US" sz="3200" i="1" kern="1200" dirty="0"/>
        </a:p>
      </dsp:txBody>
      <dsp:txXfrm>
        <a:off x="47519" y="3421268"/>
        <a:ext cx="10420562" cy="878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65B18-CF46-4FC6-957F-B456AF3E25CB}">
      <dsp:nvSpPr>
        <dsp:cNvPr id="0" name=""/>
        <dsp:cNvSpPr/>
      </dsp:nvSpPr>
      <dsp:spPr>
        <a:xfrm>
          <a:off x="0" y="183686"/>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DACA recipients ineligible for Marketplace coverage and APTC</a:t>
          </a:r>
        </a:p>
      </dsp:txBody>
      <dsp:txXfrm>
        <a:off x="59399" y="243085"/>
        <a:ext cx="10396802" cy="1098002"/>
      </dsp:txXfrm>
    </dsp:sp>
    <dsp:sp modelId="{2C980807-C22D-451C-9D9A-07631226904A}">
      <dsp:nvSpPr>
        <dsp:cNvPr id="0" name=""/>
        <dsp:cNvSpPr/>
      </dsp:nvSpPr>
      <dsp:spPr>
        <a:xfrm>
          <a:off x="0" y="1567269"/>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Medicare eligibility for lawfully present immigrants limited to LPRs, Cuban and </a:t>
          </a:r>
          <a:r>
            <a:rPr lang="en-US" sz="2800" kern="1200" dirty="0" err="1"/>
            <a:t>Hatian</a:t>
          </a:r>
          <a:r>
            <a:rPr lang="en-US" sz="2800" kern="1200" dirty="0"/>
            <a:t> entrances, and COFA migrants</a:t>
          </a:r>
        </a:p>
      </dsp:txBody>
      <dsp:txXfrm>
        <a:off x="59399" y="1626668"/>
        <a:ext cx="10396802" cy="1098002"/>
      </dsp:txXfrm>
    </dsp:sp>
    <dsp:sp modelId="{19EA2DE5-22A7-424E-978D-1805ECA3B114}">
      <dsp:nvSpPr>
        <dsp:cNvPr id="0" name=""/>
        <dsp:cNvSpPr/>
      </dsp:nvSpPr>
      <dsp:spPr>
        <a:xfrm>
          <a:off x="0" y="2971269"/>
          <a:ext cx="10515600" cy="12168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1/1/2026 - Lawfully present immigrants below 100% of FPL ineligible for APTC</a:t>
          </a:r>
        </a:p>
      </dsp:txBody>
      <dsp:txXfrm>
        <a:off x="59399" y="3030668"/>
        <a:ext cx="10396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65B18-CF46-4FC6-957F-B456AF3E25CB}">
      <dsp:nvSpPr>
        <dsp:cNvPr id="0" name=""/>
        <dsp:cNvSpPr/>
      </dsp:nvSpPr>
      <dsp:spPr>
        <a:xfrm>
          <a:off x="0" y="46102"/>
          <a:ext cx="10593945" cy="1100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10/1/26 – Medicaid eligibility for many lawfully-present immigrants ends*</a:t>
          </a:r>
        </a:p>
      </dsp:txBody>
      <dsp:txXfrm>
        <a:off x="53707" y="99809"/>
        <a:ext cx="10486531" cy="992773"/>
      </dsp:txXfrm>
    </dsp:sp>
    <dsp:sp modelId="{4FFA5695-00A8-4BE3-A416-8187CB09EAD6}">
      <dsp:nvSpPr>
        <dsp:cNvPr id="0" name=""/>
        <dsp:cNvSpPr/>
      </dsp:nvSpPr>
      <dsp:spPr>
        <a:xfrm>
          <a:off x="0" y="1104271"/>
          <a:ext cx="10593945" cy="385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35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Refugees, Asylees, Humanitarian Parolees, etc.</a:t>
          </a:r>
        </a:p>
      </dsp:txBody>
      <dsp:txXfrm>
        <a:off x="0" y="1104271"/>
        <a:ext cx="10593945" cy="385241"/>
      </dsp:txXfrm>
    </dsp:sp>
    <dsp:sp modelId="{2C980807-C22D-451C-9D9A-07631226904A}">
      <dsp:nvSpPr>
        <dsp:cNvPr id="0" name=""/>
        <dsp:cNvSpPr/>
      </dsp:nvSpPr>
      <dsp:spPr>
        <a:xfrm>
          <a:off x="0" y="1489513"/>
          <a:ext cx="10593945" cy="11001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12/31/26 – APTC for many lawfully-present immigrants ends</a:t>
          </a:r>
        </a:p>
      </dsp:txBody>
      <dsp:txXfrm>
        <a:off x="53707" y="1543220"/>
        <a:ext cx="10486531" cy="992773"/>
      </dsp:txXfrm>
    </dsp:sp>
    <dsp:sp modelId="{E58C0EBE-1BE8-4952-948B-AE676E5EA5CD}">
      <dsp:nvSpPr>
        <dsp:cNvPr id="0" name=""/>
        <dsp:cNvSpPr/>
      </dsp:nvSpPr>
      <dsp:spPr>
        <a:xfrm>
          <a:off x="0" y="2589700"/>
          <a:ext cx="10593945" cy="113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35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Only LPRs, Cuban and Haitian entrants, COFA migrants eligible for APTC</a:t>
          </a:r>
        </a:p>
        <a:p>
          <a:pPr marL="228600" lvl="1" indent="-228600" algn="l" defTabSz="1066800">
            <a:lnSpc>
              <a:spcPct val="90000"/>
            </a:lnSpc>
            <a:spcBef>
              <a:spcPct val="0"/>
            </a:spcBef>
            <a:spcAft>
              <a:spcPct val="20000"/>
            </a:spcAft>
            <a:buChar char="•"/>
          </a:pPr>
          <a:r>
            <a:rPr lang="en-US" sz="2400" kern="1200" dirty="0"/>
            <a:t>Other statuses and non-immigrant visa holders may enroll in Marketplace coverage at full price</a:t>
          </a:r>
        </a:p>
      </dsp:txBody>
      <dsp:txXfrm>
        <a:off x="0" y="2589700"/>
        <a:ext cx="10593945" cy="1135449"/>
      </dsp:txXfrm>
    </dsp:sp>
    <dsp:sp modelId="{19EA2DE5-22A7-424E-978D-1805ECA3B114}">
      <dsp:nvSpPr>
        <dsp:cNvPr id="0" name=""/>
        <dsp:cNvSpPr/>
      </dsp:nvSpPr>
      <dsp:spPr>
        <a:xfrm>
          <a:off x="0" y="3725149"/>
          <a:ext cx="10593945" cy="110018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1/4/2027 – Medicare terminated for lawfully present immigrants who are not LPRs, Cuban and Haitian entrants, or COFA migrants</a:t>
          </a:r>
        </a:p>
      </dsp:txBody>
      <dsp:txXfrm>
        <a:off x="53707" y="3778856"/>
        <a:ext cx="10486531" cy="992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65B18-CF46-4FC6-957F-B456AF3E25CB}">
      <dsp:nvSpPr>
        <dsp:cNvPr id="0" name=""/>
        <dsp:cNvSpPr/>
      </dsp:nvSpPr>
      <dsp:spPr>
        <a:xfrm>
          <a:off x="0" y="347486"/>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SSN Identity and Alien Status requirements</a:t>
          </a:r>
        </a:p>
      </dsp:txBody>
      <dsp:txXfrm>
        <a:off x="59399" y="406885"/>
        <a:ext cx="10396802" cy="1098002"/>
      </dsp:txXfrm>
    </dsp:sp>
    <dsp:sp modelId="{2C980807-C22D-451C-9D9A-07631226904A}">
      <dsp:nvSpPr>
        <dsp:cNvPr id="0" name=""/>
        <dsp:cNvSpPr/>
      </dsp:nvSpPr>
      <dsp:spPr>
        <a:xfrm>
          <a:off x="0" y="1731069"/>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ICE and CMS can now legally receive federal Medicaid data including names, contact information, locations, etc.</a:t>
          </a:r>
        </a:p>
      </dsp:txBody>
      <dsp:txXfrm>
        <a:off x="59399" y="1790468"/>
        <a:ext cx="10396802" cy="1098002"/>
      </dsp:txXfrm>
    </dsp:sp>
    <dsp:sp modelId="{A5CBAD46-FF7C-4300-BED0-41C46EE15675}">
      <dsp:nvSpPr>
        <dsp:cNvPr id="0" name=""/>
        <dsp:cNvSpPr/>
      </dsp:nvSpPr>
      <dsp:spPr>
        <a:xfrm>
          <a:off x="0" y="2947869"/>
          <a:ext cx="105156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May include applications that were denied and Emergency Alien Medicaid recipients</a:t>
          </a:r>
        </a:p>
      </dsp:txBody>
      <dsp:txXfrm>
        <a:off x="0" y="2947869"/>
        <a:ext cx="10515600"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56196-0727-45B1-B420-9E2492C3D40E}">
      <dsp:nvSpPr>
        <dsp:cNvPr id="0" name=""/>
        <dsp:cNvSpPr/>
      </dsp:nvSpPr>
      <dsp:spPr>
        <a:xfrm>
          <a:off x="0" y="531"/>
          <a:ext cx="5181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15D2C-AA93-4910-B319-E50BD638F6AE}">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2CBF9F-EB86-444E-8EE0-E112BD4E60E3}">
      <dsp:nvSpPr>
        <dsp:cNvPr id="0" name=""/>
        <dsp:cNvSpPr/>
      </dsp:nvSpPr>
      <dsp:spPr>
        <a:xfrm>
          <a:off x="1435590" y="53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b="0" kern="1200" dirty="0"/>
            <a:t>Does not apply to humanitarian immigrants and parolees</a:t>
          </a:r>
        </a:p>
      </dsp:txBody>
      <dsp:txXfrm>
        <a:off x="1435590" y="531"/>
        <a:ext cx="3746009" cy="1242935"/>
      </dsp:txXfrm>
    </dsp:sp>
    <dsp:sp modelId="{386380F3-53D8-4035-BBF0-85C70A22310B}">
      <dsp:nvSpPr>
        <dsp:cNvPr id="0" name=""/>
        <dsp:cNvSpPr/>
      </dsp:nvSpPr>
      <dsp:spPr>
        <a:xfrm>
          <a:off x="0" y="1554201"/>
          <a:ext cx="5181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D4B47-0DB4-48F1-A81D-CE5074D221AA}">
      <dsp:nvSpPr>
        <dsp:cNvPr id="0" name=""/>
        <dsp:cNvSpPr/>
      </dsp:nvSpPr>
      <dsp:spPr>
        <a:xfrm>
          <a:off x="375988" y="183386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D348F-B6B2-43A1-A233-185D751CDE6F}">
      <dsp:nvSpPr>
        <dsp:cNvPr id="0" name=""/>
        <dsp:cNvSpPr/>
      </dsp:nvSpPr>
      <dsp:spPr>
        <a:xfrm>
          <a:off x="1435590" y="1554201"/>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kern="1200" dirty="0"/>
            <a:t>Benefits subject to this rule include TANF (cash benefits) and long-term care  </a:t>
          </a:r>
        </a:p>
      </dsp:txBody>
      <dsp:txXfrm>
        <a:off x="1435590" y="1554201"/>
        <a:ext cx="3746009" cy="1242935"/>
      </dsp:txXfrm>
    </dsp:sp>
    <dsp:sp modelId="{FE14C251-4EA2-4E0D-A415-689278F1C0F6}">
      <dsp:nvSpPr>
        <dsp:cNvPr id="0" name=""/>
        <dsp:cNvSpPr/>
      </dsp:nvSpPr>
      <dsp:spPr>
        <a:xfrm>
          <a:off x="0" y="3107870"/>
          <a:ext cx="5181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B22CB-4B06-4B1D-9501-0AB329EBC5DF}">
      <dsp:nvSpPr>
        <dsp:cNvPr id="0" name=""/>
        <dsp:cNvSpPr/>
      </dsp:nvSpPr>
      <dsp:spPr>
        <a:xfrm>
          <a:off x="375988" y="338753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FD0AC-C22B-4500-BBDD-B6A74009ECC4}">
      <dsp:nvSpPr>
        <dsp:cNvPr id="0" name=""/>
        <dsp:cNvSpPr/>
      </dsp:nvSpPr>
      <dsp:spPr>
        <a:xfrm>
          <a:off x="1435590" y="3107870"/>
          <a:ext cx="3746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kern="1200" dirty="0"/>
            <a:t>Excludes many public benefits, including Medicaid, CHIP, SNAP, WIC, LIHEAP, Unemployment </a:t>
          </a:r>
        </a:p>
      </dsp:txBody>
      <dsp:txXfrm>
        <a:off x="1435590" y="3107870"/>
        <a:ext cx="3746009" cy="1242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56196-0727-45B1-B420-9E2492C3D40E}">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B15D2C-AA93-4910-B319-E50BD638F6AE}">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2CBF9F-EB86-444E-8EE0-E112BD4E60E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b="1" kern="1200" dirty="0"/>
            <a:t>Prior Public Charge rule is currently in effect</a:t>
          </a:r>
        </a:p>
      </dsp:txBody>
      <dsp:txXfrm>
        <a:off x="1435590" y="531"/>
        <a:ext cx="9080009" cy="1242935"/>
      </dsp:txXfrm>
    </dsp:sp>
    <dsp:sp modelId="{386380F3-53D8-4035-BBF0-85C70A22310B}">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9D4B47-0DB4-48F1-A81D-CE5074D221AA}">
      <dsp:nvSpPr>
        <dsp:cNvPr id="0" name=""/>
        <dsp:cNvSpPr/>
      </dsp:nvSpPr>
      <dsp:spPr>
        <a:xfrm>
          <a:off x="375988" y="183386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D348F-B6B2-43A1-A233-185D751CDE6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November 2025 – Administration proposed to rescind the existing public charge rule, comment period has ended</a:t>
          </a:r>
        </a:p>
      </dsp:txBody>
      <dsp:txXfrm>
        <a:off x="1435590" y="1554201"/>
        <a:ext cx="9080009" cy="1242935"/>
      </dsp:txXfrm>
    </dsp:sp>
    <dsp:sp modelId="{FE14C251-4EA2-4E0D-A415-689278F1C0F6}">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B22CB-4B06-4B1D-9501-0AB329EBC5DF}">
      <dsp:nvSpPr>
        <dsp:cNvPr id="0" name=""/>
        <dsp:cNvSpPr/>
      </dsp:nvSpPr>
      <dsp:spPr>
        <a:xfrm>
          <a:off x="375988" y="338753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FD0AC-C22B-4500-BBDD-B6A74009ECC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Expect a decision in the coming months </a:t>
          </a:r>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56196-0727-45B1-B420-9E2492C3D40E}">
      <dsp:nvSpPr>
        <dsp:cNvPr id="0" name=""/>
        <dsp:cNvSpPr/>
      </dsp:nvSpPr>
      <dsp:spPr>
        <a:xfrm>
          <a:off x="0" y="531"/>
          <a:ext cx="10515600" cy="124293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2AB15D2C-AA93-4910-B319-E50BD638F6AE}">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2CBF9F-EB86-444E-8EE0-E112BD4E60E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bg2"/>
              </a:solidFill>
            </a:rPr>
            <a:t>Administration requested not to release a full written list of benefits that would be subject to public charge – “sub regulatory guidance” </a:t>
          </a:r>
        </a:p>
      </dsp:txBody>
      <dsp:txXfrm>
        <a:off x="1435590" y="531"/>
        <a:ext cx="9080009" cy="1242935"/>
      </dsp:txXfrm>
    </dsp:sp>
    <dsp:sp modelId="{386380F3-53D8-4035-BBF0-85C70A22310B}">
      <dsp:nvSpPr>
        <dsp:cNvPr id="0" name=""/>
        <dsp:cNvSpPr/>
      </dsp:nvSpPr>
      <dsp:spPr>
        <a:xfrm>
          <a:off x="0" y="1554201"/>
          <a:ext cx="10515600" cy="124293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639D4B47-0DB4-48F1-A81D-CE5074D221AA}">
      <dsp:nvSpPr>
        <dsp:cNvPr id="0" name=""/>
        <dsp:cNvSpPr/>
      </dsp:nvSpPr>
      <dsp:spPr>
        <a:xfrm>
          <a:off x="375988" y="183386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FD348F-B6B2-43A1-A233-185D751CDE6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2"/>
              </a:solidFill>
            </a:rPr>
            <a:t>Will likely include Medicaid, CHIP, SNAP, etc.</a:t>
          </a:r>
        </a:p>
      </dsp:txBody>
      <dsp:txXfrm>
        <a:off x="1435590" y="1554201"/>
        <a:ext cx="9080009" cy="1242935"/>
      </dsp:txXfrm>
    </dsp:sp>
    <dsp:sp modelId="{FE14C251-4EA2-4E0D-A415-689278F1C0F6}">
      <dsp:nvSpPr>
        <dsp:cNvPr id="0" name=""/>
        <dsp:cNvSpPr/>
      </dsp:nvSpPr>
      <dsp:spPr>
        <a:xfrm>
          <a:off x="0" y="3107870"/>
          <a:ext cx="10515600" cy="1242935"/>
        </a:xfrm>
        <a:prstGeom prst="roundRect">
          <a:avLst>
            <a:gd name="adj" fmla="val 10000"/>
          </a:avLst>
        </a:prstGeom>
        <a:solidFill>
          <a:schemeClr val="tx2"/>
        </a:solidFill>
        <a:ln>
          <a:noFill/>
        </a:ln>
        <a:effectLst/>
      </dsp:spPr>
      <dsp:style>
        <a:lnRef idx="0">
          <a:scrgbClr r="0" g="0" b="0"/>
        </a:lnRef>
        <a:fillRef idx="1">
          <a:scrgbClr r="0" g="0" b="0"/>
        </a:fillRef>
        <a:effectRef idx="0">
          <a:scrgbClr r="0" g="0" b="0"/>
        </a:effectRef>
        <a:fontRef idx="minor"/>
      </dsp:style>
    </dsp:sp>
    <dsp:sp modelId="{060B22CB-4B06-4B1D-9501-0AB329EBC5DF}">
      <dsp:nvSpPr>
        <dsp:cNvPr id="0" name=""/>
        <dsp:cNvSpPr/>
      </dsp:nvSpPr>
      <dsp:spPr>
        <a:xfrm>
          <a:off x="375988" y="3387531"/>
          <a:ext cx="683614" cy="6836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FD0AC-C22B-4500-BBDD-B6A74009ECC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bg2"/>
              </a:solidFill>
            </a:rPr>
            <a:t>May include family member utilization of benefits not just applicant</a:t>
          </a:r>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E6641-B894-4CF7-9EFE-BE70C0683858}"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C5E99-4F7F-4339-A2FA-38DE3CE625B0}" type="slidenum">
              <a:rPr lang="en-US" smtClean="0"/>
              <a:t>‹#›</a:t>
            </a:fld>
            <a:endParaRPr lang="en-US"/>
          </a:p>
        </p:txBody>
      </p:sp>
    </p:spTree>
    <p:extLst>
      <p:ext uri="{BB962C8B-B14F-4D97-AF65-F5344CB8AC3E}">
        <p14:creationId xmlns:p14="http://schemas.microsoft.com/office/powerpoint/2010/main" val="366968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2</a:t>
            </a:fld>
            <a:endParaRPr lang="en-US"/>
          </a:p>
        </p:txBody>
      </p:sp>
    </p:spTree>
    <p:extLst>
      <p:ext uri="{BB962C8B-B14F-4D97-AF65-F5344CB8AC3E}">
        <p14:creationId xmlns:p14="http://schemas.microsoft.com/office/powerpoint/2010/main" val="3592195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someone already has LPR status or does not plan to pursue it does not apply to them</a:t>
            </a:r>
          </a:p>
        </p:txBody>
      </p:sp>
      <p:sp>
        <p:nvSpPr>
          <p:cNvPr id="4" name="Slide Number Placeholder 3"/>
          <p:cNvSpPr>
            <a:spLocks noGrp="1"/>
          </p:cNvSpPr>
          <p:nvPr>
            <p:ph type="sldNum" sz="quarter" idx="5"/>
          </p:nvPr>
        </p:nvSpPr>
        <p:spPr/>
        <p:txBody>
          <a:bodyPr/>
          <a:lstStyle/>
          <a:p>
            <a:fld id="{0FEC5E99-4F7F-4339-A2FA-38DE3CE625B0}" type="slidenum">
              <a:rPr lang="en-US" smtClean="0"/>
              <a:t>13</a:t>
            </a:fld>
            <a:endParaRPr lang="en-US"/>
          </a:p>
        </p:txBody>
      </p:sp>
    </p:spTree>
    <p:extLst>
      <p:ext uri="{BB962C8B-B14F-4D97-AF65-F5344CB8AC3E}">
        <p14:creationId xmlns:p14="http://schemas.microsoft.com/office/powerpoint/2010/main" val="94162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A6219-E6EE-9B50-437B-47B8348A4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AFBBE-DDE0-D800-EA0F-B80ABCEC1F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50E92-A046-91B7-8978-4C02C64020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D3D9A3-0407-DCCF-1989-38FCD95E7C0E}"/>
              </a:ext>
            </a:extLst>
          </p:cNvPr>
          <p:cNvSpPr>
            <a:spLocks noGrp="1"/>
          </p:cNvSpPr>
          <p:nvPr>
            <p:ph type="sldNum" sz="quarter" idx="5"/>
          </p:nvPr>
        </p:nvSpPr>
        <p:spPr/>
        <p:txBody>
          <a:bodyPr/>
          <a:lstStyle/>
          <a:p>
            <a:fld id="{0FEC5E99-4F7F-4339-A2FA-38DE3CE625B0}" type="slidenum">
              <a:rPr lang="en-US" smtClean="0"/>
              <a:t>14</a:t>
            </a:fld>
            <a:endParaRPr lang="en-US"/>
          </a:p>
        </p:txBody>
      </p:sp>
    </p:spTree>
    <p:extLst>
      <p:ext uri="{BB962C8B-B14F-4D97-AF65-F5344CB8AC3E}">
        <p14:creationId xmlns:p14="http://schemas.microsoft.com/office/powerpoint/2010/main" val="185337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15</a:t>
            </a:fld>
            <a:endParaRPr lang="en-US"/>
          </a:p>
        </p:txBody>
      </p:sp>
    </p:spTree>
    <p:extLst>
      <p:ext uri="{BB962C8B-B14F-4D97-AF65-F5344CB8AC3E}">
        <p14:creationId xmlns:p14="http://schemas.microsoft.com/office/powerpoint/2010/main" val="3655923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5FA2A-152A-155D-2938-6CE58D5E8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B2971-8AA6-B3B5-0E69-E744E0D135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ED204-ABB7-4BCB-049B-DA006EC65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353E65-45C3-842C-9C60-B1FCF1555E95}"/>
              </a:ext>
            </a:extLst>
          </p:cNvPr>
          <p:cNvSpPr>
            <a:spLocks noGrp="1"/>
          </p:cNvSpPr>
          <p:nvPr>
            <p:ph type="sldNum" sz="quarter" idx="5"/>
          </p:nvPr>
        </p:nvSpPr>
        <p:spPr/>
        <p:txBody>
          <a:bodyPr/>
          <a:lstStyle/>
          <a:p>
            <a:fld id="{0FEC5E99-4F7F-4339-A2FA-38DE3CE625B0}" type="slidenum">
              <a:rPr lang="en-US" smtClean="0"/>
              <a:t>16</a:t>
            </a:fld>
            <a:endParaRPr lang="en-US"/>
          </a:p>
        </p:txBody>
      </p:sp>
    </p:spTree>
    <p:extLst>
      <p:ext uri="{BB962C8B-B14F-4D97-AF65-F5344CB8AC3E}">
        <p14:creationId xmlns:p14="http://schemas.microsoft.com/office/powerpoint/2010/main" val="378535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17</a:t>
            </a:fld>
            <a:endParaRPr lang="en-US"/>
          </a:p>
        </p:txBody>
      </p:sp>
    </p:spTree>
    <p:extLst>
      <p:ext uri="{BB962C8B-B14F-4D97-AF65-F5344CB8AC3E}">
        <p14:creationId xmlns:p14="http://schemas.microsoft.com/office/powerpoint/2010/main" val="227653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19</a:t>
            </a:fld>
            <a:endParaRPr lang="en-US"/>
          </a:p>
        </p:txBody>
      </p:sp>
    </p:spTree>
    <p:extLst>
      <p:ext uri="{BB962C8B-B14F-4D97-AF65-F5344CB8AC3E}">
        <p14:creationId xmlns:p14="http://schemas.microsoft.com/office/powerpoint/2010/main" val="1489326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https://s.zoom.us/m/bPFbmX9ZN</a:t>
            </a:r>
          </a:p>
        </p:txBody>
      </p:sp>
      <p:sp>
        <p:nvSpPr>
          <p:cNvPr id="4" name="Slide Number Placeholder 3"/>
          <p:cNvSpPr>
            <a:spLocks noGrp="1"/>
          </p:cNvSpPr>
          <p:nvPr>
            <p:ph type="sldNum" sz="quarter" idx="5"/>
          </p:nvPr>
        </p:nvSpPr>
        <p:spPr/>
        <p:txBody>
          <a:bodyPr/>
          <a:lstStyle/>
          <a:p>
            <a:fld id="{0FEC5E99-4F7F-4339-A2FA-38DE3CE625B0}" type="slidenum">
              <a:rPr lang="en-US" smtClean="0"/>
              <a:t>21</a:t>
            </a:fld>
            <a:endParaRPr lang="en-US"/>
          </a:p>
        </p:txBody>
      </p:sp>
    </p:spTree>
    <p:extLst>
      <p:ext uri="{BB962C8B-B14F-4D97-AF65-F5344CB8AC3E}">
        <p14:creationId xmlns:p14="http://schemas.microsoft.com/office/powerpoint/2010/main" val="399188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MPCA is a membership organization (13 CHCs, 5 UIO’s) serving about 125,000 Montanans. MPCA works to support our member health centers in providing comprehensive primary care services including medical, dental, behavioral, and what we in the health center world call “enabling services.” Since the very first health centers in rural Mississippi and central Boston, the health center model is built upon the idea that people lives (where they live, where they work, if they have access to food, if they make a living wage) impact health and health outcomes. CHCs receive grants from HRSA the Health Resources and Service Admin, there are some specific requirements of the 330 grants which are in contradiction with a lot of the EOs we are seeing.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3DB76D-5739-4BF5-A9DF-38900A33936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466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as of January 3. Down 2500 enrollees, 3% of total enrollment. What’s not in this data is effectuation information, expect people may drop off throughout the year</a:t>
            </a:r>
          </a:p>
        </p:txBody>
      </p:sp>
      <p:sp>
        <p:nvSpPr>
          <p:cNvPr id="4" name="Slide Number Placeholder 3"/>
          <p:cNvSpPr>
            <a:spLocks noGrp="1"/>
          </p:cNvSpPr>
          <p:nvPr>
            <p:ph type="sldNum" sz="quarter" idx="5"/>
          </p:nvPr>
        </p:nvSpPr>
        <p:spPr/>
        <p:txBody>
          <a:bodyPr/>
          <a:lstStyle/>
          <a:p>
            <a:fld id="{0FEC5E99-4F7F-4339-A2FA-38DE3CE625B0}" type="slidenum">
              <a:rPr lang="en-US" smtClean="0"/>
              <a:t>5</a:t>
            </a:fld>
            <a:endParaRPr lang="en-US"/>
          </a:p>
        </p:txBody>
      </p:sp>
    </p:spTree>
    <p:extLst>
      <p:ext uri="{BB962C8B-B14F-4D97-AF65-F5344CB8AC3E}">
        <p14:creationId xmlns:p14="http://schemas.microsoft.com/office/powerpoint/2010/main" val="224770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7</a:t>
            </a:fld>
            <a:endParaRPr lang="en-US"/>
          </a:p>
        </p:txBody>
      </p:sp>
    </p:spTree>
    <p:extLst>
      <p:ext uri="{BB962C8B-B14F-4D97-AF65-F5344CB8AC3E}">
        <p14:creationId xmlns:p14="http://schemas.microsoft.com/office/powerpoint/2010/main" val="69721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8</a:t>
            </a:fld>
            <a:endParaRPr lang="en-US"/>
          </a:p>
        </p:txBody>
      </p:sp>
    </p:spTree>
    <p:extLst>
      <p:ext uri="{BB962C8B-B14F-4D97-AF65-F5344CB8AC3E}">
        <p14:creationId xmlns:p14="http://schemas.microsoft.com/office/powerpoint/2010/main" val="80966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C5E99-4F7F-4339-A2FA-38DE3CE625B0}" type="slidenum">
              <a:rPr lang="en-US" smtClean="0"/>
              <a:t>9</a:t>
            </a:fld>
            <a:endParaRPr lang="en-US"/>
          </a:p>
        </p:txBody>
      </p:sp>
    </p:spTree>
    <p:extLst>
      <p:ext uri="{BB962C8B-B14F-4D97-AF65-F5344CB8AC3E}">
        <p14:creationId xmlns:p14="http://schemas.microsoft.com/office/powerpoint/2010/main" val="2282461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A4B0B-2B30-30B9-F96A-D7FBB0A3E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20905-0A89-1B34-3E32-252AC7341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95A2B-07A3-6290-94F9-1861ADD73E62}"/>
              </a:ext>
            </a:extLst>
          </p:cNvPr>
          <p:cNvSpPr>
            <a:spLocks noGrp="1"/>
          </p:cNvSpPr>
          <p:nvPr>
            <p:ph type="body" idx="1"/>
          </p:nvPr>
        </p:nvSpPr>
        <p:spPr/>
        <p:txBody>
          <a:bodyPr/>
          <a:lstStyle/>
          <a:p>
            <a:r>
              <a:rPr lang="en-US" dirty="0"/>
              <a:t>COFA includes Marshall Islands, Micronesia, Palau</a:t>
            </a:r>
          </a:p>
        </p:txBody>
      </p:sp>
      <p:sp>
        <p:nvSpPr>
          <p:cNvPr id="4" name="Slide Number Placeholder 3">
            <a:extLst>
              <a:ext uri="{FF2B5EF4-FFF2-40B4-BE49-F238E27FC236}">
                <a16:creationId xmlns:a16="http://schemas.microsoft.com/office/drawing/2014/main" id="{2620F58A-64F7-D8BF-9323-0DEE16ED35A5}"/>
              </a:ext>
            </a:extLst>
          </p:cNvPr>
          <p:cNvSpPr>
            <a:spLocks noGrp="1"/>
          </p:cNvSpPr>
          <p:nvPr>
            <p:ph type="sldNum" sz="quarter" idx="5"/>
          </p:nvPr>
        </p:nvSpPr>
        <p:spPr/>
        <p:txBody>
          <a:bodyPr/>
          <a:lstStyle/>
          <a:p>
            <a:fld id="{0FEC5E99-4F7F-4339-A2FA-38DE3CE625B0}" type="slidenum">
              <a:rPr lang="en-US" smtClean="0"/>
              <a:t>10</a:t>
            </a:fld>
            <a:endParaRPr lang="en-US"/>
          </a:p>
        </p:txBody>
      </p:sp>
    </p:spTree>
    <p:extLst>
      <p:ext uri="{BB962C8B-B14F-4D97-AF65-F5344CB8AC3E}">
        <p14:creationId xmlns:p14="http://schemas.microsoft.com/office/powerpoint/2010/main" val="1333282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9114B-7DF2-76EF-F232-6C1682C455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09900E-3CC3-6611-7164-7B85C5847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24516-3857-9519-4CE8-48EA1814A75C}"/>
              </a:ext>
            </a:extLst>
          </p:cNvPr>
          <p:cNvSpPr>
            <a:spLocks noGrp="1"/>
          </p:cNvSpPr>
          <p:nvPr>
            <p:ph type="body" idx="1"/>
          </p:nvPr>
        </p:nvSpPr>
        <p:spPr/>
        <p:txBody>
          <a:bodyPr/>
          <a:lstStyle/>
          <a:p>
            <a:r>
              <a:rPr lang="en-US" dirty="0"/>
              <a:t>Medicaid eligibility ending means that the feds will stop providing federal matching funds. Some states may choose to keep paying for those people to be eligible in their state but not across states </a:t>
            </a:r>
          </a:p>
        </p:txBody>
      </p:sp>
      <p:sp>
        <p:nvSpPr>
          <p:cNvPr id="4" name="Slide Number Placeholder 3">
            <a:extLst>
              <a:ext uri="{FF2B5EF4-FFF2-40B4-BE49-F238E27FC236}">
                <a16:creationId xmlns:a16="http://schemas.microsoft.com/office/drawing/2014/main" id="{7DA03460-52AD-9490-E0FE-6C4D6B43AE40}"/>
              </a:ext>
            </a:extLst>
          </p:cNvPr>
          <p:cNvSpPr>
            <a:spLocks noGrp="1"/>
          </p:cNvSpPr>
          <p:nvPr>
            <p:ph type="sldNum" sz="quarter" idx="5"/>
          </p:nvPr>
        </p:nvSpPr>
        <p:spPr/>
        <p:txBody>
          <a:bodyPr/>
          <a:lstStyle/>
          <a:p>
            <a:fld id="{0FEC5E99-4F7F-4339-A2FA-38DE3CE625B0}" type="slidenum">
              <a:rPr lang="en-US" smtClean="0"/>
              <a:t>11</a:t>
            </a:fld>
            <a:endParaRPr lang="en-US"/>
          </a:p>
        </p:txBody>
      </p:sp>
    </p:spTree>
    <p:extLst>
      <p:ext uri="{BB962C8B-B14F-4D97-AF65-F5344CB8AC3E}">
        <p14:creationId xmlns:p14="http://schemas.microsoft.com/office/powerpoint/2010/main" val="2140750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18D5-5A38-EC23-51CE-F299333DE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2CD97-B9B2-FB28-F5D5-27D1ECA11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887382-AFD3-C187-3AD8-28C3B7F9A222}"/>
              </a:ext>
            </a:extLst>
          </p:cNvPr>
          <p:cNvSpPr>
            <a:spLocks noGrp="1"/>
          </p:cNvSpPr>
          <p:nvPr>
            <p:ph type="body" idx="1"/>
          </p:nvPr>
        </p:nvSpPr>
        <p:spPr/>
        <p:txBody>
          <a:bodyPr/>
          <a:lstStyle/>
          <a:p>
            <a:r>
              <a:rPr lang="en-US" dirty="0"/>
              <a:t>COFA includes Marshall Islands, Micronesia, Palau</a:t>
            </a:r>
          </a:p>
        </p:txBody>
      </p:sp>
      <p:sp>
        <p:nvSpPr>
          <p:cNvPr id="4" name="Slide Number Placeholder 3">
            <a:extLst>
              <a:ext uri="{FF2B5EF4-FFF2-40B4-BE49-F238E27FC236}">
                <a16:creationId xmlns:a16="http://schemas.microsoft.com/office/drawing/2014/main" id="{4BB58425-1169-47B6-4B06-3B475089756F}"/>
              </a:ext>
            </a:extLst>
          </p:cNvPr>
          <p:cNvSpPr>
            <a:spLocks noGrp="1"/>
          </p:cNvSpPr>
          <p:nvPr>
            <p:ph type="sldNum" sz="quarter" idx="5"/>
          </p:nvPr>
        </p:nvSpPr>
        <p:spPr/>
        <p:txBody>
          <a:bodyPr/>
          <a:lstStyle/>
          <a:p>
            <a:fld id="{0FEC5E99-4F7F-4339-A2FA-38DE3CE625B0}" type="slidenum">
              <a:rPr lang="en-US" smtClean="0"/>
              <a:t>12</a:t>
            </a:fld>
            <a:endParaRPr lang="en-US"/>
          </a:p>
        </p:txBody>
      </p:sp>
    </p:spTree>
    <p:extLst>
      <p:ext uri="{BB962C8B-B14F-4D97-AF65-F5344CB8AC3E}">
        <p14:creationId xmlns:p14="http://schemas.microsoft.com/office/powerpoint/2010/main" val="284178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659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7E39-128A-11AC-635D-3715B5B767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10472-20E9-A5C7-2429-2B1EDBCB1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4582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56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0201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64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752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878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192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023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4018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00D665-4A2B-1097-22A3-B7AFC325F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6C257AD4-7D89-12CD-5ECF-31761A65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723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0151-9378-4964-7C67-6DA6643B35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6DDBEB-1CA6-9BC9-A3BF-7F1E87AB9A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4921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EE95-3D34-4E18-2964-1E6261FC9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AC117-F209-AA66-38CF-FFAC619B7D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2A504E-EC6F-CCD3-8776-CDD308AE6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76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9A03-E232-D970-4A17-A5DA373A9B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D6E93AD-0BAE-B7BC-9A87-514E32427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7DF4C-22F2-470D-83D3-4258D1A36E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48165E-1721-A12B-C5D4-BF9396FFC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A45CCE-3CDA-4E46-0382-69A5BF3DB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447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82BB-C524-79E2-F020-4855D21FA0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3159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1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E751-1F40-D97C-2D65-247000EBDC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EE0CE1-D550-FD1B-737A-02F79F985B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70CA4-1F3D-6D4B-1F13-E85BC14B9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964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B161-3BA9-880C-33B3-CA87109301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9F81E-5DFA-2D0D-EE64-D36C1AD21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5F82FA-7B21-626A-5419-3D8DA949D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278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userDrawn="1"/>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userDrawn="1"/>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userDrawn="1"/>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userDrawn="1"/>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userDrawn="1"/>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userDrawn="1"/>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userDrawn="1"/>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userDrawn="1"/>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84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picture containing landscape, fog, mist, haze&#10;&#10;Description automatically generated">
            <a:extLst>
              <a:ext uri="{FF2B5EF4-FFF2-40B4-BE49-F238E27FC236}">
                <a16:creationId xmlns:a16="http://schemas.microsoft.com/office/drawing/2014/main" id="{73D50639-36AD-FD6B-AD74-F5E9F12F31F0}"/>
              </a:ext>
            </a:extLst>
          </p:cNvPr>
          <p:cNvPicPr>
            <a:picLocks noChangeAspect="1"/>
          </p:cNvPicPr>
          <p:nvPr/>
        </p:nvPicPr>
        <p:blipFill>
          <a:blip r:embed="rId11">
            <a:alphaModFix amt="2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14703110-E20E-9596-9EF3-0639F1C794FD}"/>
              </a:ext>
            </a:extLst>
          </p:cNvPr>
          <p:cNvSpPr>
            <a:spLocks noGrp="1"/>
          </p:cNvSpPr>
          <p:nvPr>
            <p:ph type="body" idx="1"/>
          </p:nvPr>
        </p:nvSpPr>
        <p:spPr>
          <a:xfrm>
            <a:off x="838200" y="19466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descr="Color filled rectangle border">
            <a:extLst>
              <a:ext uri="{FF2B5EF4-FFF2-40B4-BE49-F238E27FC236}">
                <a16:creationId xmlns:a16="http://schemas.microsoft.com/office/drawing/2014/main" id="{471BB8D8-3144-3177-4C9B-F56240194918}"/>
              </a:ext>
            </a:extLst>
          </p:cNvPr>
          <p:cNvSpPr/>
          <p:nvPr/>
        </p:nvSpPr>
        <p:spPr>
          <a:xfrm>
            <a:off x="0" y="6511937"/>
            <a:ext cx="1929782" cy="238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Color filled rectangle border">
            <a:extLst>
              <a:ext uri="{FF2B5EF4-FFF2-40B4-BE49-F238E27FC236}">
                <a16:creationId xmlns:a16="http://schemas.microsoft.com/office/drawing/2014/main" id="{0602BDD8-DC66-11D3-4CAA-57CED06772A8}"/>
              </a:ext>
            </a:extLst>
          </p:cNvPr>
          <p:cNvSpPr/>
          <p:nvPr/>
        </p:nvSpPr>
        <p:spPr>
          <a:xfrm>
            <a:off x="1929782" y="6511937"/>
            <a:ext cx="1929782" cy="238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Color filled rectangle border">
            <a:extLst>
              <a:ext uri="{FF2B5EF4-FFF2-40B4-BE49-F238E27FC236}">
                <a16:creationId xmlns:a16="http://schemas.microsoft.com/office/drawing/2014/main" id="{235BAA5D-D94E-01A6-796C-0525141B574C}"/>
              </a:ext>
            </a:extLst>
          </p:cNvPr>
          <p:cNvSpPr/>
          <p:nvPr/>
        </p:nvSpPr>
        <p:spPr>
          <a:xfrm>
            <a:off x="3859564" y="6511937"/>
            <a:ext cx="1929782" cy="238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Color filled rectangle border">
            <a:extLst>
              <a:ext uri="{FF2B5EF4-FFF2-40B4-BE49-F238E27FC236}">
                <a16:creationId xmlns:a16="http://schemas.microsoft.com/office/drawing/2014/main" id="{963C7764-C7FC-CFE3-821D-F2C1DD0AE59E}"/>
              </a:ext>
            </a:extLst>
          </p:cNvPr>
          <p:cNvSpPr/>
          <p:nvPr/>
        </p:nvSpPr>
        <p:spPr>
          <a:xfrm>
            <a:off x="5789346" y="6511937"/>
            <a:ext cx="1805772" cy="2380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A1D4CDF-D2DB-A76A-6E25-57F97AEBEE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49381" y="6405978"/>
            <a:ext cx="4115161" cy="387527"/>
          </a:xfrm>
          <a:prstGeom prst="rect">
            <a:avLst/>
          </a:prstGeom>
        </p:spPr>
      </p:pic>
      <p:sp>
        <p:nvSpPr>
          <p:cNvPr id="17" name="Triangle 16">
            <a:extLst>
              <a:ext uri="{FF2B5EF4-FFF2-40B4-BE49-F238E27FC236}">
                <a16:creationId xmlns:a16="http://schemas.microsoft.com/office/drawing/2014/main" id="{B35D0101-D611-71FE-7DCD-C1F5C588527E}"/>
              </a:ext>
            </a:extLst>
          </p:cNvPr>
          <p:cNvSpPr/>
          <p:nvPr/>
        </p:nvSpPr>
        <p:spPr>
          <a:xfrm rot="10800000">
            <a:off x="7340855" y="6511935"/>
            <a:ext cx="508526" cy="238044"/>
          </a:xfrm>
          <a:prstGeom prst="triangl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laceholder 18">
            <a:extLst>
              <a:ext uri="{FF2B5EF4-FFF2-40B4-BE49-F238E27FC236}">
                <a16:creationId xmlns:a16="http://schemas.microsoft.com/office/drawing/2014/main" id="{82EFB4DD-A515-542B-D1CC-4401BF468248}"/>
              </a:ext>
            </a:extLst>
          </p:cNvPr>
          <p:cNvSpPr>
            <a:spLocks noGrp="1"/>
          </p:cNvSpPr>
          <p:nvPr>
            <p:ph type="title"/>
          </p:nvPr>
        </p:nvSpPr>
        <p:spPr>
          <a:xfrm>
            <a:off x="838200" y="52081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22" name="Rectangle 21" descr="Color filled rectangle border">
            <a:extLst>
              <a:ext uri="{FF2B5EF4-FFF2-40B4-BE49-F238E27FC236}">
                <a16:creationId xmlns:a16="http://schemas.microsoft.com/office/drawing/2014/main" id="{2411B99B-3C27-A69A-3DCA-1CF333ECE494}"/>
              </a:ext>
            </a:extLst>
          </p:cNvPr>
          <p:cNvSpPr/>
          <p:nvPr/>
        </p:nvSpPr>
        <p:spPr>
          <a:xfrm>
            <a:off x="4300396" y="2429"/>
            <a:ext cx="7891604" cy="298201"/>
          </a:xfrm>
          <a:prstGeom prst="rect">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2">
            <a:extLst>
              <a:ext uri="{FF2B5EF4-FFF2-40B4-BE49-F238E27FC236}">
                <a16:creationId xmlns:a16="http://schemas.microsoft.com/office/drawing/2014/main" id="{511F5F7D-5D7B-7F6D-5F34-46BFA2BC13C4}"/>
              </a:ext>
            </a:extLst>
          </p:cNvPr>
          <p:cNvSpPr/>
          <p:nvPr/>
        </p:nvSpPr>
        <p:spPr>
          <a:xfrm rot="10800000">
            <a:off x="4009925" y="2429"/>
            <a:ext cx="580942" cy="298201"/>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893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tstrandberg@mtpca.org"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covermt.org" TargetMode="Externa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3639-8AB9-6530-92AF-E921E7C647BD}"/>
              </a:ext>
            </a:extLst>
          </p:cNvPr>
          <p:cNvSpPr>
            <a:spLocks noGrp="1"/>
          </p:cNvSpPr>
          <p:nvPr>
            <p:ph type="ctrTitle"/>
          </p:nvPr>
        </p:nvSpPr>
        <p:spPr>
          <a:xfrm>
            <a:off x="1524000" y="2147122"/>
            <a:ext cx="9144000" cy="2387600"/>
          </a:xfrm>
        </p:spPr>
        <p:txBody>
          <a:bodyPr>
            <a:normAutofit/>
          </a:bodyPr>
          <a:lstStyle/>
          <a:p>
            <a:r>
              <a:rPr lang="en-US" sz="4400" b="1" spc="562" dirty="0">
                <a:solidFill>
                  <a:srgbClr val="667487"/>
                </a:solidFill>
                <a:latin typeface="Nunito Sans Bold"/>
                <a:cs typeface="Nunito Sans Bold"/>
              </a:rPr>
              <a:t>MONTHLY WEBINAR</a:t>
            </a:r>
          </a:p>
        </p:txBody>
      </p:sp>
      <p:sp>
        <p:nvSpPr>
          <p:cNvPr id="3" name="Subtitle 2">
            <a:extLst>
              <a:ext uri="{FF2B5EF4-FFF2-40B4-BE49-F238E27FC236}">
                <a16:creationId xmlns:a16="http://schemas.microsoft.com/office/drawing/2014/main" id="{189957FB-7F1B-CD5E-EB0D-0BA04C7C5C8D}"/>
              </a:ext>
            </a:extLst>
          </p:cNvPr>
          <p:cNvSpPr>
            <a:spLocks noGrp="1"/>
          </p:cNvSpPr>
          <p:nvPr>
            <p:ph type="subTitle" idx="1"/>
          </p:nvPr>
        </p:nvSpPr>
        <p:spPr>
          <a:xfrm>
            <a:off x="1524000" y="4626797"/>
            <a:ext cx="9144000" cy="1655762"/>
          </a:xfrm>
        </p:spPr>
        <p:txBody>
          <a:bodyPr/>
          <a:lstStyle/>
          <a:p>
            <a:pPr>
              <a:spcBef>
                <a:spcPct val="0"/>
              </a:spcBef>
            </a:pPr>
            <a:r>
              <a:rPr lang="en-US" sz="2476" b="1" spc="562" dirty="0">
                <a:solidFill>
                  <a:srgbClr val="667487"/>
                </a:solidFill>
                <a:latin typeface="Nunito Sans Bold"/>
                <a:cs typeface="Nunito Sans Bold"/>
              </a:rPr>
              <a:t>January 2026</a:t>
            </a:r>
          </a:p>
          <a:p>
            <a:pPr>
              <a:spcBef>
                <a:spcPct val="0"/>
              </a:spcBef>
            </a:pPr>
            <a:endParaRPr lang="en-US" sz="2476" b="1" spc="562" dirty="0">
              <a:solidFill>
                <a:srgbClr val="667487"/>
              </a:solidFill>
              <a:latin typeface="Nunito Sans Bold"/>
              <a:cs typeface="Nunito Sans Bold"/>
            </a:endParaRPr>
          </a:p>
          <a:p>
            <a:pPr>
              <a:lnSpc>
                <a:spcPct val="150000"/>
              </a:lnSpc>
              <a:spcBef>
                <a:spcPct val="0"/>
              </a:spcBef>
            </a:pPr>
            <a:r>
              <a:rPr lang="en-US" sz="1400" b="1" spc="562" dirty="0">
                <a:solidFill>
                  <a:srgbClr val="667487"/>
                </a:solidFill>
                <a:latin typeface="Nunito Sans Bold"/>
                <a:cs typeface="Nunito Sans Bold"/>
              </a:rPr>
              <a:t>Tierney Queen-Stewart</a:t>
            </a:r>
          </a:p>
          <a:p>
            <a:pPr>
              <a:lnSpc>
                <a:spcPct val="150000"/>
              </a:lnSpc>
              <a:spcBef>
                <a:spcPct val="0"/>
              </a:spcBef>
            </a:pPr>
            <a:r>
              <a:rPr lang="en-US" sz="1400" b="1" spc="562" dirty="0">
                <a:solidFill>
                  <a:srgbClr val="667487"/>
                </a:solidFill>
                <a:latin typeface="Nunito Sans Bold"/>
                <a:cs typeface="Nunito Sans Bold"/>
              </a:rPr>
              <a:t>Director of Cover Montana</a:t>
            </a:r>
          </a:p>
        </p:txBody>
      </p:sp>
      <p:pic>
        <p:nvPicPr>
          <p:cNvPr id="8" name="Picture 7" descr="A black background with blue and grey letters&#10;&#10;AI-generated content may be incorrect.">
            <a:extLst>
              <a:ext uri="{FF2B5EF4-FFF2-40B4-BE49-F238E27FC236}">
                <a16:creationId xmlns:a16="http://schemas.microsoft.com/office/drawing/2014/main" id="{74C306BB-263D-8551-6046-64970646B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38" y="1176829"/>
            <a:ext cx="11939524" cy="2108747"/>
          </a:xfrm>
          <a:prstGeom prst="rect">
            <a:avLst/>
          </a:prstGeom>
        </p:spPr>
      </p:pic>
    </p:spTree>
    <p:extLst>
      <p:ext uri="{BB962C8B-B14F-4D97-AF65-F5344CB8AC3E}">
        <p14:creationId xmlns:p14="http://schemas.microsoft.com/office/powerpoint/2010/main" val="73069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6A8C-30B3-385D-D5FA-714B5953DED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F0BE34-54A1-7918-7E52-D13D92B4C334}"/>
              </a:ext>
            </a:extLst>
          </p:cNvPr>
          <p:cNvGraphicFramePr>
            <a:graphicFrameLocks noGrp="1"/>
          </p:cNvGraphicFramePr>
          <p:nvPr>
            <p:ph idx="1"/>
            <p:extLst>
              <p:ext uri="{D42A27DB-BD31-4B8C-83A1-F6EECF244321}">
                <p14:modId xmlns:p14="http://schemas.microsoft.com/office/powerpoint/2010/main" val="4184635683"/>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1406549D-0E15-FABB-94F8-187827F66B95}"/>
              </a:ext>
            </a:extLst>
          </p:cNvPr>
          <p:cNvSpPr>
            <a:spLocks noGrp="1"/>
          </p:cNvSpPr>
          <p:nvPr>
            <p:ph type="title"/>
          </p:nvPr>
        </p:nvSpPr>
        <p:spPr>
          <a:xfrm>
            <a:off x="838200" y="804145"/>
            <a:ext cx="10515600" cy="1325563"/>
          </a:xfrm>
        </p:spPr>
        <p:txBody>
          <a:bodyPr/>
          <a:lstStyle/>
          <a:p>
            <a:r>
              <a:rPr lang="en-US" sz="2476" b="1" spc="562" dirty="0">
                <a:solidFill>
                  <a:srgbClr val="667487"/>
                </a:solidFill>
                <a:latin typeface="Nunito Sans Bold"/>
              </a:rPr>
              <a:t>CHANGES ALREADY IN EFFECT </a:t>
            </a:r>
          </a:p>
        </p:txBody>
      </p:sp>
    </p:spTree>
    <p:extLst>
      <p:ext uri="{BB962C8B-B14F-4D97-AF65-F5344CB8AC3E}">
        <p14:creationId xmlns:p14="http://schemas.microsoft.com/office/powerpoint/2010/main" val="1701571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AA8A1-8332-6C0F-792A-E381FC657409}"/>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D7DF21C-CDFF-2485-7633-467F401A7D0C}"/>
              </a:ext>
            </a:extLst>
          </p:cNvPr>
          <p:cNvGraphicFramePr>
            <a:graphicFrameLocks noGrp="1"/>
          </p:cNvGraphicFramePr>
          <p:nvPr>
            <p:ph idx="1"/>
            <p:extLst>
              <p:ext uri="{D42A27DB-BD31-4B8C-83A1-F6EECF244321}">
                <p14:modId xmlns:p14="http://schemas.microsoft.com/office/powerpoint/2010/main" val="4088613155"/>
              </p:ext>
            </p:extLst>
          </p:nvPr>
        </p:nvGraphicFramePr>
        <p:xfrm>
          <a:off x="759854" y="1468192"/>
          <a:ext cx="10593946" cy="482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A37142E-37FD-29AB-75C9-74D3F6B18EB7}"/>
              </a:ext>
            </a:extLst>
          </p:cNvPr>
          <p:cNvSpPr>
            <a:spLocks noGrp="1"/>
          </p:cNvSpPr>
          <p:nvPr>
            <p:ph type="title"/>
          </p:nvPr>
        </p:nvSpPr>
        <p:spPr>
          <a:xfrm>
            <a:off x="759854" y="507931"/>
            <a:ext cx="10515600" cy="1325563"/>
          </a:xfrm>
        </p:spPr>
        <p:txBody>
          <a:bodyPr/>
          <a:lstStyle/>
          <a:p>
            <a:r>
              <a:rPr lang="en-US" sz="2476" b="1" spc="562" dirty="0">
                <a:solidFill>
                  <a:srgbClr val="667487"/>
                </a:solidFill>
                <a:latin typeface="Nunito Sans Bold"/>
              </a:rPr>
              <a:t>CHANGES TO COME</a:t>
            </a:r>
          </a:p>
        </p:txBody>
      </p:sp>
    </p:spTree>
    <p:extLst>
      <p:ext uri="{BB962C8B-B14F-4D97-AF65-F5344CB8AC3E}">
        <p14:creationId xmlns:p14="http://schemas.microsoft.com/office/powerpoint/2010/main" val="2829619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8A1A9-E0DF-5C7D-1428-802A7188A84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ABD643C-D077-BA38-FA1B-03E4EB29F033}"/>
              </a:ext>
            </a:extLst>
          </p:cNvPr>
          <p:cNvGraphicFramePr>
            <a:graphicFrameLocks noGrp="1"/>
          </p:cNvGraphicFramePr>
          <p:nvPr>
            <p:ph idx="1"/>
            <p:extLst>
              <p:ext uri="{D42A27DB-BD31-4B8C-83A1-F6EECF244321}">
                <p14:modId xmlns:p14="http://schemas.microsoft.com/office/powerpoint/2010/main" val="4020692438"/>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EF9FC99-E0B0-AFBC-9389-F0A6DC43E116}"/>
              </a:ext>
            </a:extLst>
          </p:cNvPr>
          <p:cNvSpPr>
            <a:spLocks noGrp="1"/>
          </p:cNvSpPr>
          <p:nvPr>
            <p:ph type="title"/>
          </p:nvPr>
        </p:nvSpPr>
        <p:spPr>
          <a:xfrm>
            <a:off x="838200" y="804145"/>
            <a:ext cx="10515600" cy="1325563"/>
          </a:xfrm>
        </p:spPr>
        <p:txBody>
          <a:bodyPr/>
          <a:lstStyle/>
          <a:p>
            <a:r>
              <a:rPr lang="en-US" sz="2476" b="1" spc="562" dirty="0">
                <a:solidFill>
                  <a:srgbClr val="667487"/>
                </a:solidFill>
                <a:latin typeface="Nunito Sans Bold"/>
              </a:rPr>
              <a:t>MEDICAID</a:t>
            </a:r>
          </a:p>
        </p:txBody>
      </p:sp>
    </p:spTree>
    <p:extLst>
      <p:ext uri="{BB962C8B-B14F-4D97-AF65-F5344CB8AC3E}">
        <p14:creationId xmlns:p14="http://schemas.microsoft.com/office/powerpoint/2010/main" val="275546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271B09-E1FA-0DE3-02EE-9B2B26287506}"/>
              </a:ext>
            </a:extLst>
          </p:cNvPr>
          <p:cNvSpPr>
            <a:spLocks noGrp="1"/>
          </p:cNvSpPr>
          <p:nvPr>
            <p:ph idx="1"/>
          </p:nvPr>
        </p:nvSpPr>
        <p:spPr/>
        <p:txBody>
          <a:bodyPr>
            <a:normAutofit lnSpcReduction="10000"/>
          </a:bodyPr>
          <a:lstStyle/>
          <a:p>
            <a:pPr marL="0" indent="0">
              <a:buNone/>
            </a:pPr>
            <a:r>
              <a:rPr lang="en-US" sz="2400" dirty="0"/>
              <a:t>Assessment that DHS makes when deciding </a:t>
            </a:r>
            <a:r>
              <a:rPr lang="en-US" sz="2400" b="1" dirty="0"/>
              <a:t>admissibility</a:t>
            </a:r>
            <a:r>
              <a:rPr lang="en-US" sz="2400" dirty="0"/>
              <a:t> outcomes – is this person likely to become primarily dependent on the government for support in the future.</a:t>
            </a:r>
          </a:p>
          <a:p>
            <a:pPr marL="0" indent="0">
              <a:buNone/>
            </a:pPr>
            <a:endParaRPr lang="en-US" sz="2400" dirty="0"/>
          </a:p>
          <a:p>
            <a:pPr marL="0" indent="0">
              <a:buNone/>
            </a:pPr>
            <a:r>
              <a:rPr lang="en-US" sz="2400" dirty="0"/>
              <a:t>Does not apply to people who are not in immigration process or planning to apply in the future. Primarily applies to people requesting admission to the US or changing status.</a:t>
            </a:r>
          </a:p>
          <a:p>
            <a:pPr marL="0" indent="0">
              <a:buNone/>
            </a:pPr>
            <a:endParaRPr lang="en-US" sz="2400" dirty="0"/>
          </a:p>
          <a:p>
            <a:r>
              <a:rPr lang="en-US" sz="2400" b="1" dirty="0"/>
              <a:t>One factor </a:t>
            </a:r>
            <a:r>
              <a:rPr lang="en-US" sz="2400" dirty="0"/>
              <a:t>in immigration status approval for:</a:t>
            </a:r>
          </a:p>
          <a:p>
            <a:pPr lvl="1"/>
            <a:r>
              <a:rPr lang="en-US" sz="2000" dirty="0"/>
              <a:t>Some visa applicants</a:t>
            </a:r>
          </a:p>
          <a:p>
            <a:pPr lvl="1"/>
            <a:r>
              <a:rPr lang="en-US" sz="2000" dirty="0"/>
              <a:t>Adjustment of status (change to LPR)</a:t>
            </a:r>
          </a:p>
          <a:p>
            <a:pPr lvl="1"/>
            <a:r>
              <a:rPr lang="en-US" sz="2000" dirty="0"/>
              <a:t>Non-immigrants in the US</a:t>
            </a:r>
          </a:p>
          <a:p>
            <a:pPr lvl="1"/>
            <a:endParaRPr lang="en-US" dirty="0"/>
          </a:p>
        </p:txBody>
      </p:sp>
      <p:sp>
        <p:nvSpPr>
          <p:cNvPr id="3" name="Title 2">
            <a:extLst>
              <a:ext uri="{FF2B5EF4-FFF2-40B4-BE49-F238E27FC236}">
                <a16:creationId xmlns:a16="http://schemas.microsoft.com/office/drawing/2014/main" id="{0B09C2AC-AF2C-94D6-BED9-A0792541B40A}"/>
              </a:ext>
            </a:extLst>
          </p:cNvPr>
          <p:cNvSpPr>
            <a:spLocks noGrp="1"/>
          </p:cNvSpPr>
          <p:nvPr>
            <p:ph type="title"/>
          </p:nvPr>
        </p:nvSpPr>
        <p:spPr/>
        <p:txBody>
          <a:bodyPr/>
          <a:lstStyle/>
          <a:p>
            <a:r>
              <a:rPr lang="en-US" sz="2476" b="1" spc="562" dirty="0">
                <a:solidFill>
                  <a:srgbClr val="667487"/>
                </a:solidFill>
                <a:latin typeface="Nunito Sans Bold"/>
              </a:rPr>
              <a:t>PUBLIC CHARGE</a:t>
            </a:r>
          </a:p>
        </p:txBody>
      </p:sp>
    </p:spTree>
    <p:extLst>
      <p:ext uri="{BB962C8B-B14F-4D97-AF65-F5344CB8AC3E}">
        <p14:creationId xmlns:p14="http://schemas.microsoft.com/office/powerpoint/2010/main" val="80357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013DA-B0C0-0458-7F89-0A1F175B9B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CA84B-258A-B073-313B-ACD9E5A31338}"/>
              </a:ext>
            </a:extLst>
          </p:cNvPr>
          <p:cNvSpPr>
            <a:spLocks noGrp="1"/>
          </p:cNvSpPr>
          <p:nvPr>
            <p:ph type="title"/>
          </p:nvPr>
        </p:nvSpPr>
        <p:spPr/>
        <p:txBody>
          <a:bodyPr anchor="ctr">
            <a:normAutofit/>
          </a:bodyPr>
          <a:lstStyle/>
          <a:p>
            <a:r>
              <a:rPr lang="en-US" sz="2476" b="1" spc="562" dirty="0">
                <a:solidFill>
                  <a:srgbClr val="667487"/>
                </a:solidFill>
                <a:latin typeface="Nunito Sans Bold"/>
              </a:rPr>
              <a:t>CURRENT RULE</a:t>
            </a:r>
          </a:p>
        </p:txBody>
      </p:sp>
      <p:graphicFrame>
        <p:nvGraphicFramePr>
          <p:cNvPr id="5" name="Content Placeholder 1">
            <a:extLst>
              <a:ext uri="{FF2B5EF4-FFF2-40B4-BE49-F238E27FC236}">
                <a16:creationId xmlns:a16="http://schemas.microsoft.com/office/drawing/2014/main" id="{6E224013-E38A-6E7C-32A5-0458464B7CFE}"/>
              </a:ext>
            </a:extLst>
          </p:cNvPr>
          <p:cNvGraphicFramePr>
            <a:graphicFrameLocks noGrp="1"/>
          </p:cNvGraphicFramePr>
          <p:nvPr>
            <p:ph sz="half" idx="1"/>
            <p:extLst>
              <p:ext uri="{D42A27DB-BD31-4B8C-83A1-F6EECF244321}">
                <p14:modId xmlns:p14="http://schemas.microsoft.com/office/powerpoint/2010/main" val="382423407"/>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a:extLst>
              <a:ext uri="{FF2B5EF4-FFF2-40B4-BE49-F238E27FC236}">
                <a16:creationId xmlns:a16="http://schemas.microsoft.com/office/drawing/2014/main" id="{179DFEB6-512B-5F74-2D7A-C0777E96AFB7}"/>
              </a:ext>
            </a:extLst>
          </p:cNvPr>
          <p:cNvPicPr>
            <a:picLocks noGrp="1" noChangeAspect="1"/>
          </p:cNvPicPr>
          <p:nvPr>
            <p:ph sz="half" idx="2"/>
          </p:nvPr>
        </p:nvPicPr>
        <p:blipFill>
          <a:blip r:embed="rId8"/>
          <a:stretch>
            <a:fillRect/>
          </a:stretch>
        </p:blipFill>
        <p:spPr>
          <a:xfrm>
            <a:off x="6321259" y="2101099"/>
            <a:ext cx="5870741" cy="4075864"/>
          </a:xfrm>
          <a:prstGeom prst="rect">
            <a:avLst/>
          </a:prstGeom>
        </p:spPr>
      </p:pic>
    </p:spTree>
    <p:extLst>
      <p:ext uri="{BB962C8B-B14F-4D97-AF65-F5344CB8AC3E}">
        <p14:creationId xmlns:p14="http://schemas.microsoft.com/office/powerpoint/2010/main" val="165940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7B922C-4E06-7FD7-5E49-AAD0E51669EA}"/>
              </a:ext>
            </a:extLst>
          </p:cNvPr>
          <p:cNvSpPr>
            <a:spLocks noGrp="1"/>
          </p:cNvSpPr>
          <p:nvPr>
            <p:ph type="title"/>
          </p:nvPr>
        </p:nvSpPr>
        <p:spPr>
          <a:xfrm>
            <a:off x="838200" y="520811"/>
            <a:ext cx="10515600" cy="1325563"/>
          </a:xfrm>
        </p:spPr>
        <p:txBody>
          <a:bodyPr anchor="ctr">
            <a:normAutofit/>
          </a:bodyPr>
          <a:lstStyle/>
          <a:p>
            <a:r>
              <a:rPr lang="en-US" sz="2476" b="1" spc="562" dirty="0">
                <a:solidFill>
                  <a:srgbClr val="667487"/>
                </a:solidFill>
                <a:latin typeface="Nunito Sans Bold"/>
              </a:rPr>
              <a:t>CURRENT STATE</a:t>
            </a:r>
          </a:p>
        </p:txBody>
      </p:sp>
      <p:graphicFrame>
        <p:nvGraphicFramePr>
          <p:cNvPr id="5" name="Content Placeholder 1">
            <a:extLst>
              <a:ext uri="{FF2B5EF4-FFF2-40B4-BE49-F238E27FC236}">
                <a16:creationId xmlns:a16="http://schemas.microsoft.com/office/drawing/2014/main" id="{61C88551-8BAC-59C1-329E-C547B3409FD0}"/>
              </a:ext>
            </a:extLst>
          </p:cNvPr>
          <p:cNvGraphicFramePr>
            <a:graphicFrameLocks noGrp="1"/>
          </p:cNvGraphicFramePr>
          <p:nvPr>
            <p:ph idx="1"/>
            <p:extLst>
              <p:ext uri="{D42A27DB-BD31-4B8C-83A1-F6EECF244321}">
                <p14:modId xmlns:p14="http://schemas.microsoft.com/office/powerpoint/2010/main" val="2973021390"/>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081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0BDF4-79A8-E332-C116-F0BFA1286C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ECBFD1-0920-3661-D924-441074728E04}"/>
              </a:ext>
            </a:extLst>
          </p:cNvPr>
          <p:cNvSpPr>
            <a:spLocks noGrp="1"/>
          </p:cNvSpPr>
          <p:nvPr>
            <p:ph type="title"/>
          </p:nvPr>
        </p:nvSpPr>
        <p:spPr>
          <a:xfrm>
            <a:off x="838200" y="520811"/>
            <a:ext cx="10515600" cy="1325563"/>
          </a:xfrm>
        </p:spPr>
        <p:txBody>
          <a:bodyPr anchor="ctr">
            <a:normAutofit/>
          </a:bodyPr>
          <a:lstStyle/>
          <a:p>
            <a:r>
              <a:rPr lang="en-US" sz="2476" b="1" spc="562" dirty="0">
                <a:solidFill>
                  <a:srgbClr val="667487"/>
                </a:solidFill>
                <a:latin typeface="Nunito Sans Bold"/>
              </a:rPr>
              <a:t>EXPECTED CHANGES TO PUBLIC CHARGE</a:t>
            </a:r>
          </a:p>
        </p:txBody>
      </p:sp>
      <p:graphicFrame>
        <p:nvGraphicFramePr>
          <p:cNvPr id="5" name="Content Placeholder 1">
            <a:extLst>
              <a:ext uri="{FF2B5EF4-FFF2-40B4-BE49-F238E27FC236}">
                <a16:creationId xmlns:a16="http://schemas.microsoft.com/office/drawing/2014/main" id="{507A3052-D97E-2B66-13E6-95E059B3870C}"/>
              </a:ext>
            </a:extLst>
          </p:cNvPr>
          <p:cNvGraphicFramePr>
            <a:graphicFrameLocks noGrp="1"/>
          </p:cNvGraphicFramePr>
          <p:nvPr>
            <p:ph idx="1"/>
            <p:extLst>
              <p:ext uri="{D42A27DB-BD31-4B8C-83A1-F6EECF244321}">
                <p14:modId xmlns:p14="http://schemas.microsoft.com/office/powerpoint/2010/main" val="541685850"/>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220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C10C0C-2A63-B61C-3FCC-9F2CE76C0B55}"/>
              </a:ext>
            </a:extLst>
          </p:cNvPr>
          <p:cNvSpPr>
            <a:spLocks noGrp="1"/>
          </p:cNvSpPr>
          <p:nvPr>
            <p:ph type="title"/>
          </p:nvPr>
        </p:nvSpPr>
        <p:spPr>
          <a:xfrm>
            <a:off x="838200" y="1061724"/>
            <a:ext cx="10515600" cy="1325563"/>
          </a:xfrm>
        </p:spPr>
        <p:txBody>
          <a:bodyPr anchor="ctr">
            <a:normAutofit/>
          </a:bodyPr>
          <a:lstStyle/>
          <a:p>
            <a:r>
              <a:rPr lang="en-US" sz="2476" b="1" spc="562" dirty="0">
                <a:solidFill>
                  <a:srgbClr val="667487"/>
                </a:solidFill>
                <a:latin typeface="Nunito Sans Bold"/>
              </a:rPr>
              <a:t>FEDERAL PUBLIC BENEFIT</a:t>
            </a:r>
          </a:p>
        </p:txBody>
      </p:sp>
      <p:graphicFrame>
        <p:nvGraphicFramePr>
          <p:cNvPr id="5" name="Content Placeholder 1">
            <a:extLst>
              <a:ext uri="{FF2B5EF4-FFF2-40B4-BE49-F238E27FC236}">
                <a16:creationId xmlns:a16="http://schemas.microsoft.com/office/drawing/2014/main" id="{D8CA948C-8330-4135-7216-218910FE3909}"/>
              </a:ext>
            </a:extLst>
          </p:cNvPr>
          <p:cNvGraphicFramePr>
            <a:graphicFrameLocks noGrp="1"/>
          </p:cNvGraphicFramePr>
          <p:nvPr>
            <p:ph idx="1"/>
            <p:extLst>
              <p:ext uri="{D42A27DB-BD31-4B8C-83A1-F6EECF244321}">
                <p14:modId xmlns:p14="http://schemas.microsoft.com/office/powerpoint/2010/main" val="527035357"/>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810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68E80-E57B-8464-E8D7-BB23C5B47497}"/>
              </a:ext>
            </a:extLst>
          </p:cNvPr>
          <p:cNvSpPr>
            <a:spLocks noGrp="1"/>
          </p:cNvSpPr>
          <p:nvPr>
            <p:ph type="title"/>
          </p:nvPr>
        </p:nvSpPr>
        <p:spPr>
          <a:xfrm>
            <a:off x="838200" y="520811"/>
            <a:ext cx="10515600" cy="1325563"/>
          </a:xfrm>
        </p:spPr>
        <p:txBody>
          <a:bodyPr anchor="ctr">
            <a:normAutofit/>
          </a:bodyPr>
          <a:lstStyle/>
          <a:p>
            <a:r>
              <a:rPr lang="en-US" sz="2476" b="1" spc="562" dirty="0">
                <a:solidFill>
                  <a:srgbClr val="667487"/>
                </a:solidFill>
                <a:latin typeface="Nunito Sans Bold"/>
              </a:rPr>
              <a:t>WHAT DO WE DO?</a:t>
            </a:r>
          </a:p>
        </p:txBody>
      </p:sp>
      <p:graphicFrame>
        <p:nvGraphicFramePr>
          <p:cNvPr id="8" name="Content Placeholder 7">
            <a:extLst>
              <a:ext uri="{FF2B5EF4-FFF2-40B4-BE49-F238E27FC236}">
                <a16:creationId xmlns:a16="http://schemas.microsoft.com/office/drawing/2014/main" id="{AD012AFF-CE2C-30F7-E52C-A3C16841C6E4}"/>
              </a:ext>
            </a:extLst>
          </p:cNvPr>
          <p:cNvGraphicFramePr>
            <a:graphicFrameLocks noGrp="1"/>
          </p:cNvGraphicFramePr>
          <p:nvPr>
            <p:ph idx="1"/>
            <p:extLst>
              <p:ext uri="{D42A27DB-BD31-4B8C-83A1-F6EECF244321}">
                <p14:modId xmlns:p14="http://schemas.microsoft.com/office/powerpoint/2010/main" val="1462894953"/>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775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2A5AAE-96BA-0DFA-B87F-4D64E146FE85}"/>
              </a:ext>
            </a:extLst>
          </p:cNvPr>
          <p:cNvSpPr>
            <a:spLocks noGrp="1"/>
          </p:cNvSpPr>
          <p:nvPr>
            <p:ph idx="1"/>
          </p:nvPr>
        </p:nvSpPr>
        <p:spPr/>
        <p:txBody>
          <a:bodyPr/>
          <a:lstStyle/>
          <a:p>
            <a:r>
              <a:rPr lang="en-US" sz="2400" dirty="0"/>
              <a:t>Laws</a:t>
            </a:r>
          </a:p>
          <a:p>
            <a:pPr lvl="1"/>
            <a:r>
              <a:rPr lang="en-US" sz="2000" dirty="0"/>
              <a:t>USCIS</a:t>
            </a:r>
          </a:p>
          <a:p>
            <a:pPr lvl="1"/>
            <a:r>
              <a:rPr lang="en-US" sz="2000" dirty="0"/>
              <a:t>MCA, Montana Medicaid Policy Manuals</a:t>
            </a:r>
          </a:p>
          <a:p>
            <a:pPr marL="457200" lvl="1" indent="0">
              <a:buNone/>
            </a:pPr>
            <a:endParaRPr lang="en-US" sz="2000" dirty="0"/>
          </a:p>
          <a:p>
            <a:r>
              <a:rPr lang="en-US" sz="2400" dirty="0"/>
              <a:t>Helper information</a:t>
            </a:r>
          </a:p>
          <a:p>
            <a:pPr lvl="1"/>
            <a:r>
              <a:rPr lang="en-US" sz="2000" dirty="0"/>
              <a:t>NILC</a:t>
            </a:r>
          </a:p>
          <a:p>
            <a:pPr lvl="1"/>
            <a:r>
              <a:rPr lang="en-US" sz="2000" dirty="0"/>
              <a:t>BTB</a:t>
            </a:r>
          </a:p>
          <a:p>
            <a:pPr lvl="1"/>
            <a:endParaRPr lang="en-US" sz="2000" dirty="0"/>
          </a:p>
          <a:p>
            <a:r>
              <a:rPr lang="en-US" sz="2400" dirty="0"/>
              <a:t>Information for clients/patients</a:t>
            </a:r>
          </a:p>
          <a:p>
            <a:pPr lvl="1"/>
            <a:r>
              <a:rPr lang="en-US" sz="2000" dirty="0"/>
              <a:t>PIF</a:t>
            </a:r>
          </a:p>
          <a:p>
            <a:endParaRPr lang="en-US" dirty="0"/>
          </a:p>
        </p:txBody>
      </p:sp>
      <p:sp>
        <p:nvSpPr>
          <p:cNvPr id="3" name="Title 2">
            <a:extLst>
              <a:ext uri="{FF2B5EF4-FFF2-40B4-BE49-F238E27FC236}">
                <a16:creationId xmlns:a16="http://schemas.microsoft.com/office/drawing/2014/main" id="{5F9DF4D1-4973-1DFF-B814-EB53B8AC6004}"/>
              </a:ext>
            </a:extLst>
          </p:cNvPr>
          <p:cNvSpPr>
            <a:spLocks noGrp="1"/>
          </p:cNvSpPr>
          <p:nvPr>
            <p:ph type="title"/>
          </p:nvPr>
        </p:nvSpPr>
        <p:spPr>
          <a:xfrm>
            <a:off x="838200" y="706954"/>
            <a:ext cx="10515600" cy="1325563"/>
          </a:xfrm>
        </p:spPr>
        <p:txBody>
          <a:bodyPr/>
          <a:lstStyle/>
          <a:p>
            <a:r>
              <a:rPr lang="en-US" sz="2476" b="1" spc="562" dirty="0">
                <a:solidFill>
                  <a:srgbClr val="667487"/>
                </a:solidFill>
                <a:latin typeface="Nunito Sans Bold"/>
              </a:rPr>
              <a:t>RESOURCES</a:t>
            </a:r>
          </a:p>
        </p:txBody>
      </p:sp>
      <p:pic>
        <p:nvPicPr>
          <p:cNvPr id="4" name="Picture 3">
            <a:extLst>
              <a:ext uri="{FF2B5EF4-FFF2-40B4-BE49-F238E27FC236}">
                <a16:creationId xmlns:a16="http://schemas.microsoft.com/office/drawing/2014/main" id="{B3149560-F505-07FD-0781-2DAD2C9EC43A}"/>
              </a:ext>
            </a:extLst>
          </p:cNvPr>
          <p:cNvPicPr>
            <a:picLocks noChangeAspect="1"/>
          </p:cNvPicPr>
          <p:nvPr/>
        </p:nvPicPr>
        <p:blipFill>
          <a:blip r:embed="rId3"/>
          <a:stretch>
            <a:fillRect/>
          </a:stretch>
        </p:blipFill>
        <p:spPr>
          <a:xfrm>
            <a:off x="6658454" y="442757"/>
            <a:ext cx="2968503" cy="3701543"/>
          </a:xfrm>
          <a:prstGeom prst="rect">
            <a:avLst/>
          </a:prstGeom>
        </p:spPr>
      </p:pic>
      <p:pic>
        <p:nvPicPr>
          <p:cNvPr id="7" name="Picture 6">
            <a:extLst>
              <a:ext uri="{FF2B5EF4-FFF2-40B4-BE49-F238E27FC236}">
                <a16:creationId xmlns:a16="http://schemas.microsoft.com/office/drawing/2014/main" id="{486CEEAE-BCA6-130A-BF3B-82C19B7BCCD7}"/>
              </a:ext>
            </a:extLst>
          </p:cNvPr>
          <p:cNvPicPr>
            <a:picLocks noChangeAspect="1"/>
          </p:cNvPicPr>
          <p:nvPr/>
        </p:nvPicPr>
        <p:blipFill>
          <a:blip r:embed="rId4"/>
          <a:stretch>
            <a:fillRect/>
          </a:stretch>
        </p:blipFill>
        <p:spPr>
          <a:xfrm>
            <a:off x="9017381" y="3925416"/>
            <a:ext cx="2906364" cy="2372542"/>
          </a:xfrm>
          <a:prstGeom prst="rect">
            <a:avLst/>
          </a:prstGeom>
        </p:spPr>
      </p:pic>
      <p:cxnSp>
        <p:nvCxnSpPr>
          <p:cNvPr id="9" name="Straight Arrow Connector 8">
            <a:extLst>
              <a:ext uri="{FF2B5EF4-FFF2-40B4-BE49-F238E27FC236}">
                <a16:creationId xmlns:a16="http://schemas.microsoft.com/office/drawing/2014/main" id="{AF780E6B-8B17-D453-C59A-AC410ED4887A}"/>
              </a:ext>
            </a:extLst>
          </p:cNvPr>
          <p:cNvCxnSpPr>
            <a:cxnSpLocks/>
          </p:cNvCxnSpPr>
          <p:nvPr/>
        </p:nvCxnSpPr>
        <p:spPr>
          <a:xfrm flipV="1">
            <a:off x="5808372" y="4031087"/>
            <a:ext cx="927279" cy="1045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C11FFFB-7262-ADB9-CC02-F05FB64E0EEB}"/>
              </a:ext>
            </a:extLst>
          </p:cNvPr>
          <p:cNvCxnSpPr>
            <a:cxnSpLocks/>
          </p:cNvCxnSpPr>
          <p:nvPr/>
        </p:nvCxnSpPr>
        <p:spPr>
          <a:xfrm>
            <a:off x="6014434" y="5209504"/>
            <a:ext cx="2627290" cy="115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1247" y="635000"/>
            <a:ext cx="10820400" cy="431913"/>
          </a:xfrm>
          <a:prstGeom prst="rect">
            <a:avLst/>
          </a:prstGeom>
        </p:spPr>
        <p:txBody>
          <a:bodyPr lIns="0" tIns="0" rIns="0" bIns="0" rtlCol="0" anchor="t">
            <a:spAutoFit/>
          </a:bodyPr>
          <a:lstStyle/>
          <a:p>
            <a:pPr>
              <a:lnSpc>
                <a:spcPts val="3467"/>
              </a:lnSpc>
              <a:spcBef>
                <a:spcPct val="0"/>
              </a:spcBef>
            </a:pPr>
            <a:r>
              <a:rPr lang="en-US" sz="2476" b="1" spc="562" dirty="0">
                <a:solidFill>
                  <a:srgbClr val="667487"/>
                </a:solidFill>
                <a:latin typeface="Nunito Sans Bold"/>
                <a:ea typeface="Nunito Sans Bold"/>
                <a:cs typeface="Nunito Sans Bold"/>
                <a:sym typeface="Nunito Sans Bold"/>
              </a:rPr>
              <a:t>AGENDA</a:t>
            </a:r>
          </a:p>
        </p:txBody>
      </p:sp>
      <p:sp>
        <p:nvSpPr>
          <p:cNvPr id="3" name="AutoShape 3"/>
          <p:cNvSpPr/>
          <p:nvPr/>
        </p:nvSpPr>
        <p:spPr>
          <a:xfrm flipV="1">
            <a:off x="685797" y="1173841"/>
            <a:ext cx="10820396" cy="25673"/>
          </a:xfrm>
          <a:prstGeom prst="line">
            <a:avLst/>
          </a:prstGeom>
          <a:ln w="9525" cap="flat">
            <a:solidFill>
              <a:srgbClr val="667487"/>
            </a:solidFill>
            <a:prstDash val="solid"/>
            <a:headEnd type="none" w="sm" len="sm"/>
            <a:tailEnd type="none" w="sm" len="sm"/>
          </a:ln>
        </p:spPr>
        <p:txBody>
          <a:bodyPr/>
          <a:lstStyle/>
          <a:p>
            <a:endParaRPr lang="en-US" sz="1200"/>
          </a:p>
        </p:txBody>
      </p:sp>
      <p:graphicFrame>
        <p:nvGraphicFramePr>
          <p:cNvPr id="8" name="Content Placeholder 1">
            <a:extLst>
              <a:ext uri="{FF2B5EF4-FFF2-40B4-BE49-F238E27FC236}">
                <a16:creationId xmlns:a16="http://schemas.microsoft.com/office/drawing/2014/main" id="{0EA39721-B9DF-EA7A-A967-5194E1B2E3C8}"/>
              </a:ext>
            </a:extLst>
          </p:cNvPr>
          <p:cNvGraphicFramePr>
            <a:graphicFrameLocks/>
          </p:cNvGraphicFramePr>
          <p:nvPr>
            <p:extLst>
              <p:ext uri="{D42A27DB-BD31-4B8C-83A1-F6EECF244321}">
                <p14:modId xmlns:p14="http://schemas.microsoft.com/office/powerpoint/2010/main" val="2011837972"/>
              </p:ext>
            </p:extLst>
          </p:nvPr>
        </p:nvGraphicFramePr>
        <p:xfrm>
          <a:off x="685797" y="1422658"/>
          <a:ext cx="1082039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B864-05CE-9B71-E60B-DD3686448CBA}"/>
              </a:ext>
            </a:extLst>
          </p:cNvPr>
          <p:cNvSpPr>
            <a:spLocks noGrp="1"/>
          </p:cNvSpPr>
          <p:nvPr>
            <p:ph type="title"/>
          </p:nvPr>
        </p:nvSpPr>
        <p:spPr>
          <a:xfrm>
            <a:off x="844550" y="2002631"/>
            <a:ext cx="10515600" cy="2852737"/>
          </a:xfrm>
        </p:spPr>
        <p:txBody>
          <a:bodyPr>
            <a:noAutofit/>
          </a:bodyPr>
          <a:lstStyle/>
          <a:p>
            <a:br>
              <a:rPr lang="en-US" sz="8800" dirty="0"/>
            </a:br>
            <a:br>
              <a:rPr lang="en-US" sz="8800" dirty="0"/>
            </a:br>
            <a:r>
              <a:rPr lang="en-US" sz="8800" dirty="0"/>
              <a:t>Questions?</a:t>
            </a:r>
            <a:br>
              <a:rPr lang="en-US" sz="8800" dirty="0"/>
            </a:br>
            <a:endParaRPr lang="en-US" sz="8800" dirty="0"/>
          </a:p>
        </p:txBody>
      </p:sp>
      <p:sp>
        <p:nvSpPr>
          <p:cNvPr id="3" name="Text Placeholder 2">
            <a:extLst>
              <a:ext uri="{FF2B5EF4-FFF2-40B4-BE49-F238E27FC236}">
                <a16:creationId xmlns:a16="http://schemas.microsoft.com/office/drawing/2014/main" id="{ADBB7085-AE43-6F3E-A6A0-D25C7E7A39C8}"/>
              </a:ext>
            </a:extLst>
          </p:cNvPr>
          <p:cNvSpPr>
            <a:spLocks noGrp="1"/>
          </p:cNvSpPr>
          <p:nvPr>
            <p:ph type="body" idx="1"/>
          </p:nvPr>
        </p:nvSpPr>
        <p:spPr/>
        <p:txBody>
          <a:bodyPr/>
          <a:lstStyle/>
          <a:p>
            <a:pPr algn="ctr"/>
            <a:r>
              <a:rPr lang="en-US" dirty="0"/>
              <a:t>Tierney Queen-Stewart, Director of Cover Montana</a:t>
            </a:r>
          </a:p>
          <a:p>
            <a:pPr algn="ctr"/>
            <a:r>
              <a:rPr lang="en-US" dirty="0">
                <a:hlinkClick r:id="rId2"/>
              </a:rPr>
              <a:t>tstrandberg@mtpca.org</a:t>
            </a:r>
            <a:endParaRPr lang="en-US" dirty="0"/>
          </a:p>
          <a:p>
            <a:pPr algn="ctr"/>
            <a:r>
              <a:rPr lang="en-US" dirty="0"/>
              <a:t>406-595-2725</a:t>
            </a:r>
          </a:p>
        </p:txBody>
      </p:sp>
    </p:spTree>
    <p:extLst>
      <p:ext uri="{BB962C8B-B14F-4D97-AF65-F5344CB8AC3E}">
        <p14:creationId xmlns:p14="http://schemas.microsoft.com/office/powerpoint/2010/main" val="394033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4041-0285-792D-A2BB-CC55D850B4F3}"/>
              </a:ext>
            </a:extLst>
          </p:cNvPr>
          <p:cNvSpPr>
            <a:spLocks noGrp="1"/>
          </p:cNvSpPr>
          <p:nvPr>
            <p:ph type="title"/>
          </p:nvPr>
        </p:nvSpPr>
        <p:spPr>
          <a:xfrm>
            <a:off x="838200" y="576263"/>
            <a:ext cx="10515600" cy="2852737"/>
          </a:xfrm>
        </p:spPr>
        <p:txBody>
          <a:bodyPr>
            <a:normAutofit/>
          </a:bodyPr>
          <a:lstStyle/>
          <a:p>
            <a:r>
              <a:rPr lang="en-US" b="1" spc="562" dirty="0">
                <a:solidFill>
                  <a:srgbClr val="667487"/>
                </a:solidFill>
                <a:latin typeface="Nunito Sans Bold"/>
              </a:rPr>
              <a:t>SPECIAL ENROLLMENT PERIOD (SEP)</a:t>
            </a:r>
            <a:r>
              <a:rPr lang="en-US" dirty="0"/>
              <a:t> </a:t>
            </a:r>
            <a:r>
              <a:rPr lang="en-US" b="1" spc="562" dirty="0">
                <a:solidFill>
                  <a:srgbClr val="667487"/>
                </a:solidFill>
                <a:latin typeface="Nunito Sans Bold"/>
              </a:rPr>
              <a:t>POLL</a:t>
            </a:r>
          </a:p>
        </p:txBody>
      </p:sp>
      <p:pic>
        <p:nvPicPr>
          <p:cNvPr id="5" name="Picture 4">
            <a:extLst>
              <a:ext uri="{FF2B5EF4-FFF2-40B4-BE49-F238E27FC236}">
                <a16:creationId xmlns:a16="http://schemas.microsoft.com/office/drawing/2014/main" id="{874BB0B6-F39B-2DFB-E00B-8EB7DE6A1418}"/>
              </a:ext>
            </a:extLst>
          </p:cNvPr>
          <p:cNvPicPr>
            <a:picLocks noChangeAspect="1"/>
          </p:cNvPicPr>
          <p:nvPr/>
        </p:nvPicPr>
        <p:blipFill>
          <a:blip r:embed="rId3"/>
          <a:stretch>
            <a:fillRect/>
          </a:stretch>
        </p:blipFill>
        <p:spPr>
          <a:xfrm>
            <a:off x="917529" y="3429000"/>
            <a:ext cx="2579085" cy="2579085"/>
          </a:xfrm>
          <a:prstGeom prst="rect">
            <a:avLst/>
          </a:prstGeom>
        </p:spPr>
      </p:pic>
    </p:spTree>
    <p:extLst>
      <p:ext uri="{BB962C8B-B14F-4D97-AF65-F5344CB8AC3E}">
        <p14:creationId xmlns:p14="http://schemas.microsoft.com/office/powerpoint/2010/main" val="328469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A52894-157A-F027-4A8F-4CCFA152962B}"/>
              </a:ext>
            </a:extLst>
          </p:cNvPr>
          <p:cNvPicPr>
            <a:picLocks noChangeAspect="1"/>
          </p:cNvPicPr>
          <p:nvPr/>
        </p:nvPicPr>
        <p:blipFill>
          <a:blip r:embed="rId3"/>
          <a:stretch>
            <a:fillRect/>
          </a:stretch>
        </p:blipFill>
        <p:spPr>
          <a:xfrm>
            <a:off x="3652318" y="1846374"/>
            <a:ext cx="7701482" cy="4351338"/>
          </a:xfrm>
          <a:prstGeom prst="rect">
            <a:avLst/>
          </a:prstGeom>
          <a:noFill/>
        </p:spPr>
      </p:pic>
      <p:pic>
        <p:nvPicPr>
          <p:cNvPr id="10" name="Content Placeholder 4" descr="A green and blue logo&#10;&#10;Description automatically generated">
            <a:extLst>
              <a:ext uri="{FF2B5EF4-FFF2-40B4-BE49-F238E27FC236}">
                <a16:creationId xmlns:a16="http://schemas.microsoft.com/office/drawing/2014/main" id="{F210AAD5-C4ED-5B3D-44C6-A9F81898170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2867" y="376890"/>
            <a:ext cx="2814515" cy="2022977"/>
          </a:xfrm>
        </p:spPr>
      </p:pic>
      <p:sp>
        <p:nvSpPr>
          <p:cNvPr id="11" name="TextBox 10">
            <a:extLst>
              <a:ext uri="{FF2B5EF4-FFF2-40B4-BE49-F238E27FC236}">
                <a16:creationId xmlns:a16="http://schemas.microsoft.com/office/drawing/2014/main" id="{F23A1F47-FEF1-9B50-8B16-63EDCC38112E}"/>
              </a:ext>
            </a:extLst>
          </p:cNvPr>
          <p:cNvSpPr txBox="1"/>
          <p:nvPr/>
        </p:nvSpPr>
        <p:spPr>
          <a:xfrm>
            <a:off x="482866" y="4163464"/>
            <a:ext cx="281451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0416A"/>
                </a:solidFill>
                <a:effectLst/>
                <a:uLnTx/>
                <a:uFillTx/>
                <a:latin typeface="Open Sans" panose="020B0606030504020204" pitchFamily="34" charset="0"/>
                <a:ea typeface="+mn-ea"/>
                <a:cs typeface="+mn-cs"/>
              </a:rPr>
              <a:t>Our Mission</a:t>
            </a:r>
            <a:br>
              <a:rPr kumimoji="0" lang="en-US" sz="1800" b="0" i="0" u="none" strike="noStrike" kern="1200" cap="none" spc="0" normalizeH="0" baseline="0" noProof="0">
                <a:ln>
                  <a:noFill/>
                </a:ln>
                <a:solidFill>
                  <a:srgbClr val="000000"/>
                </a:solidFill>
                <a:effectLst/>
                <a:uLnTx/>
                <a:uFillTx/>
                <a:latin typeface="Corbel" panose="020B0503020204020204"/>
                <a:ea typeface="+mn-ea"/>
                <a:cs typeface="+mn-cs"/>
              </a:rPr>
            </a:br>
            <a:r>
              <a:rPr kumimoji="0" lang="en-US" sz="1800" b="0" i="0" u="none" strike="noStrike" kern="1200" cap="none" spc="0" normalizeH="0" baseline="0" noProof="0">
                <a:ln>
                  <a:noFill/>
                </a:ln>
                <a:solidFill>
                  <a:srgbClr val="10416A"/>
                </a:solidFill>
                <a:effectLst/>
                <a:uLnTx/>
                <a:uFillTx/>
                <a:latin typeface="Open Sans" panose="020B0606030504020204" pitchFamily="34" charset="0"/>
                <a:ea typeface="+mn-ea"/>
                <a:cs typeface="+mn-cs"/>
              </a:rPr>
              <a:t>is to promote integrated primary healthcare to achieve health and well-being for Montanans.  </a:t>
            </a: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44224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7F036EA-D532-A777-E97B-9AD8010731BA}"/>
              </a:ext>
            </a:extLst>
          </p:cNvPr>
          <p:cNvSpPr>
            <a:spLocks noGrp="1"/>
          </p:cNvSpPr>
          <p:nvPr>
            <p:ph type="body" sz="half" idx="2"/>
          </p:nvPr>
        </p:nvSpPr>
        <p:spPr>
          <a:xfrm>
            <a:off x="839788" y="2057400"/>
            <a:ext cx="5249460" cy="3811588"/>
          </a:xfrm>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Statewide training and technical assistance to enrollment Assisters</a:t>
            </a:r>
          </a:p>
          <a:p>
            <a:pPr marL="342900" indent="-342900">
              <a:buFont typeface="Arial" panose="020B0604020202020204" pitchFamily="34" charset="0"/>
              <a:buChar char="•"/>
            </a:pPr>
            <a:r>
              <a:rPr lang="en-US" sz="2000" dirty="0"/>
              <a:t>Federal Navigator grantee since 2021 </a:t>
            </a:r>
          </a:p>
          <a:p>
            <a:pPr marL="342900" indent="-342900">
              <a:buFont typeface="Arial" panose="020B0604020202020204" pitchFamily="34" charset="0"/>
              <a:buChar char="•"/>
            </a:pPr>
            <a:r>
              <a:rPr lang="en-US" sz="2000" dirty="0"/>
              <a:t>Helpline provides phone and virtual assistance to the public</a:t>
            </a:r>
          </a:p>
          <a:p>
            <a:pPr marL="342900" indent="-342900">
              <a:buFont typeface="Arial" panose="020B0604020202020204" pitchFamily="34" charset="0"/>
              <a:buChar char="•"/>
            </a:pPr>
            <a:r>
              <a:rPr lang="en-US" sz="2000" dirty="0"/>
              <a:t>Resources, local help directory, and health coverage updates available on </a:t>
            </a:r>
            <a:r>
              <a:rPr lang="en-US" sz="2000" dirty="0">
                <a:hlinkClick r:id="rId2"/>
              </a:rPr>
              <a:t>covermt.org </a:t>
            </a:r>
            <a:endParaRPr lang="en-US" sz="2000" dirty="0"/>
          </a:p>
          <a:p>
            <a:endParaRPr lang="en-US" dirty="0"/>
          </a:p>
        </p:txBody>
      </p:sp>
      <p:pic>
        <p:nvPicPr>
          <p:cNvPr id="13" name="Picture 12">
            <a:extLst>
              <a:ext uri="{FF2B5EF4-FFF2-40B4-BE49-F238E27FC236}">
                <a16:creationId xmlns:a16="http://schemas.microsoft.com/office/drawing/2014/main" id="{E810AAD6-2E5A-17CF-6E72-038FB8980084}"/>
              </a:ext>
            </a:extLst>
          </p:cNvPr>
          <p:cNvPicPr>
            <a:picLocks noChangeAspect="1"/>
          </p:cNvPicPr>
          <p:nvPr/>
        </p:nvPicPr>
        <p:blipFill>
          <a:blip r:embed="rId3"/>
          <a:stretch>
            <a:fillRect/>
          </a:stretch>
        </p:blipFill>
        <p:spPr>
          <a:xfrm>
            <a:off x="5891840" y="4559753"/>
            <a:ext cx="5955554" cy="1471373"/>
          </a:xfrm>
          <a:prstGeom prst="rect">
            <a:avLst/>
          </a:prstGeom>
        </p:spPr>
      </p:pic>
      <p:pic>
        <p:nvPicPr>
          <p:cNvPr id="15" name="Picture 14">
            <a:extLst>
              <a:ext uri="{FF2B5EF4-FFF2-40B4-BE49-F238E27FC236}">
                <a16:creationId xmlns:a16="http://schemas.microsoft.com/office/drawing/2014/main" id="{BAE46549-1CCC-0C6D-2EB2-47DA091C5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870" y="1130157"/>
            <a:ext cx="10181185" cy="1041258"/>
          </a:xfrm>
          <a:prstGeom prst="rect">
            <a:avLst/>
          </a:prstGeom>
        </p:spPr>
      </p:pic>
      <p:pic>
        <p:nvPicPr>
          <p:cNvPr id="3" name="Picture 2">
            <a:extLst>
              <a:ext uri="{FF2B5EF4-FFF2-40B4-BE49-F238E27FC236}">
                <a16:creationId xmlns:a16="http://schemas.microsoft.com/office/drawing/2014/main" id="{8E815078-8F2B-77F0-B03D-408DA9178FA1}"/>
              </a:ext>
            </a:extLst>
          </p:cNvPr>
          <p:cNvPicPr>
            <a:picLocks noChangeAspect="1"/>
          </p:cNvPicPr>
          <p:nvPr/>
        </p:nvPicPr>
        <p:blipFill>
          <a:blip r:embed="rId5"/>
          <a:stretch>
            <a:fillRect/>
          </a:stretch>
        </p:blipFill>
        <p:spPr>
          <a:xfrm>
            <a:off x="5891840" y="2057400"/>
            <a:ext cx="5955555" cy="2308564"/>
          </a:xfrm>
          <a:prstGeom prst="rect">
            <a:avLst/>
          </a:prstGeom>
        </p:spPr>
      </p:pic>
      <p:sp>
        <p:nvSpPr>
          <p:cNvPr id="2" name="TextBox 1">
            <a:extLst>
              <a:ext uri="{FF2B5EF4-FFF2-40B4-BE49-F238E27FC236}">
                <a16:creationId xmlns:a16="http://schemas.microsoft.com/office/drawing/2014/main" id="{F62BC02C-6023-B7DD-903E-13CFAFF68523}"/>
              </a:ext>
            </a:extLst>
          </p:cNvPr>
          <p:cNvSpPr txBox="1"/>
          <p:nvPr/>
        </p:nvSpPr>
        <p:spPr>
          <a:xfrm>
            <a:off x="1277930" y="6024579"/>
            <a:ext cx="922782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rPr>
              <a:t>This work is supported by the Centers for Medicare and Medicaid Services (CMS) of the U.S. Department of Health and Human Services (HHS) as part of a financial assistance award totaling $125,000 with 100 percent funded by CMS/HHS. The contents are those of the author(s) and do not necessarily represent the official views of, nor an endorsement, by CMS/HHS, or the U.S. Government. </a:t>
            </a:r>
            <a:endParaRPr kumimoji="0" lang="en-US" sz="1000" b="0" i="0" u="none" strike="noStrike" kern="1200" cap="none" spc="0" normalizeH="0" baseline="0" noProof="0" dirty="0">
              <a:ln>
                <a:noFill/>
              </a:ln>
              <a:solidFill>
                <a:srgbClr val="1E1E1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4351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D990EED-AA22-B9D4-992F-1A7FE9717D7C}"/>
              </a:ext>
            </a:extLst>
          </p:cNvPr>
          <p:cNvGraphicFramePr>
            <a:graphicFrameLocks noGrp="1"/>
          </p:cNvGraphicFramePr>
          <p:nvPr>
            <p:ph idx="1"/>
            <p:extLst>
              <p:ext uri="{D42A27DB-BD31-4B8C-83A1-F6EECF244321}">
                <p14:modId xmlns:p14="http://schemas.microsoft.com/office/powerpoint/2010/main" val="474923047"/>
              </p:ext>
            </p:extLst>
          </p:nvPr>
        </p:nvGraphicFramePr>
        <p:xfrm>
          <a:off x="763009" y="805400"/>
          <a:ext cx="10590791" cy="5492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18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952215-04AD-483F-6FD3-4906D5B41790}"/>
              </a:ext>
            </a:extLst>
          </p:cNvPr>
          <p:cNvSpPr>
            <a:spLocks noGrp="1"/>
          </p:cNvSpPr>
          <p:nvPr>
            <p:ph type="title"/>
          </p:nvPr>
        </p:nvSpPr>
        <p:spPr>
          <a:xfrm>
            <a:off x="839788" y="457200"/>
            <a:ext cx="3932237" cy="1600200"/>
          </a:xfrm>
        </p:spPr>
        <p:txBody>
          <a:bodyPr/>
          <a:lstStyle/>
          <a:p>
            <a:pPr>
              <a:defRPr lang="en-US" sz="2476" b="1" i="0" u="none" strike="noStrike" kern="1200" spc="562" baseline="0" dirty="0">
                <a:solidFill>
                  <a:srgbClr val="667487"/>
                </a:solidFill>
                <a:latin typeface="Nunito Sans Bold"/>
                <a:ea typeface="Open Sans" panose="020B0606030504020204" pitchFamily="34" charset="0"/>
                <a:cs typeface="Open Sans" panose="020B0606030504020204" pitchFamily="34" charset="0"/>
              </a:defRPr>
            </a:pPr>
            <a:r>
              <a:rPr lang="en-US" sz="2476" b="1" spc="562" dirty="0">
                <a:solidFill>
                  <a:srgbClr val="667487"/>
                </a:solidFill>
                <a:latin typeface="Nunito Sans Bold"/>
              </a:rPr>
              <a:t>MONTANA VS OTHER STATES</a:t>
            </a:r>
          </a:p>
        </p:txBody>
      </p:sp>
      <p:pic>
        <p:nvPicPr>
          <p:cNvPr id="5" name="Content Placeholder 4">
            <a:extLst>
              <a:ext uri="{FF2B5EF4-FFF2-40B4-BE49-F238E27FC236}">
                <a16:creationId xmlns:a16="http://schemas.microsoft.com/office/drawing/2014/main" id="{54EF4521-4CA9-1911-A297-3E1A72D0242D}"/>
              </a:ext>
            </a:extLst>
          </p:cNvPr>
          <p:cNvPicPr>
            <a:picLocks noGrp="1" noChangeAspect="1"/>
          </p:cNvPicPr>
          <p:nvPr>
            <p:ph idx="1"/>
          </p:nvPr>
        </p:nvPicPr>
        <p:blipFill>
          <a:blip r:embed="rId2"/>
          <a:srcRect l="917" t="1039"/>
          <a:stretch>
            <a:fillRect/>
          </a:stretch>
        </p:blipFill>
        <p:spPr>
          <a:xfrm>
            <a:off x="4921956" y="858229"/>
            <a:ext cx="7150056" cy="5141541"/>
          </a:xfrm>
          <a:prstGeom prst="rect">
            <a:avLst/>
          </a:prstGeom>
          <a:noFill/>
        </p:spPr>
      </p:pic>
      <p:sp>
        <p:nvSpPr>
          <p:cNvPr id="12" name="Text Placeholder 3">
            <a:extLst>
              <a:ext uri="{FF2B5EF4-FFF2-40B4-BE49-F238E27FC236}">
                <a16:creationId xmlns:a16="http://schemas.microsoft.com/office/drawing/2014/main" id="{1CDF1BEB-8749-E1DD-41A3-345890C42B60}"/>
              </a:ext>
            </a:extLst>
          </p:cNvPr>
          <p:cNvSpPr>
            <a:spLocks noGrp="1"/>
          </p:cNvSpPr>
          <p:nvPr>
            <p:ph type="body" sz="half" idx="2"/>
          </p:nvPr>
        </p:nvSpPr>
        <p:spPr>
          <a:xfrm>
            <a:off x="839788" y="2057400"/>
            <a:ext cx="3932237" cy="3811588"/>
          </a:xfrm>
        </p:spPr>
        <p:txBody>
          <a:bodyPr/>
          <a:lstStyle/>
          <a:p>
            <a:endParaRPr lang="en-US" dirty="0"/>
          </a:p>
          <a:p>
            <a:r>
              <a:rPr lang="en-US" dirty="0"/>
              <a:t>11 states with same or higher enrollment in 2026 than 2025, all but two have SBM</a:t>
            </a:r>
          </a:p>
        </p:txBody>
      </p:sp>
      <p:pic>
        <p:nvPicPr>
          <p:cNvPr id="7" name="Picture 6">
            <a:extLst>
              <a:ext uri="{FF2B5EF4-FFF2-40B4-BE49-F238E27FC236}">
                <a16:creationId xmlns:a16="http://schemas.microsoft.com/office/drawing/2014/main" id="{ED0F4025-D63C-7FE3-B57D-E38227B18E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8341" y="3344071"/>
            <a:ext cx="4343684" cy="1238245"/>
          </a:xfrm>
          <a:prstGeom prst="rect">
            <a:avLst/>
          </a:prstGeom>
        </p:spPr>
      </p:pic>
    </p:spTree>
    <p:extLst>
      <p:ext uri="{BB962C8B-B14F-4D97-AF65-F5344CB8AC3E}">
        <p14:creationId xmlns:p14="http://schemas.microsoft.com/office/powerpoint/2010/main" val="118016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A984-69B3-D751-68E7-2922FC3AC8C1}"/>
              </a:ext>
            </a:extLst>
          </p:cNvPr>
          <p:cNvSpPr>
            <a:spLocks noGrp="1"/>
          </p:cNvSpPr>
          <p:nvPr>
            <p:ph type="title"/>
          </p:nvPr>
        </p:nvSpPr>
        <p:spPr>
          <a:xfrm>
            <a:off x="838200" y="862102"/>
            <a:ext cx="10515600" cy="1325563"/>
          </a:xfrm>
        </p:spPr>
        <p:txBody>
          <a:bodyPr anchor="ctr">
            <a:normAutofit/>
          </a:bodyPr>
          <a:lstStyle/>
          <a:p>
            <a:r>
              <a:rPr lang="en-US" sz="2476" b="1" spc="562" dirty="0">
                <a:solidFill>
                  <a:srgbClr val="667487"/>
                </a:solidFill>
                <a:latin typeface="Nunito Sans Bold"/>
              </a:rPr>
              <a:t>HEALTH COVERAGE ACCESS CHANGES FOR IMMIGRANTS</a:t>
            </a:r>
          </a:p>
        </p:txBody>
      </p:sp>
      <p:graphicFrame>
        <p:nvGraphicFramePr>
          <p:cNvPr id="6" name="Content Placeholder 3">
            <a:extLst>
              <a:ext uri="{FF2B5EF4-FFF2-40B4-BE49-F238E27FC236}">
                <a16:creationId xmlns:a16="http://schemas.microsoft.com/office/drawing/2014/main" id="{8B57E743-6000-B044-99AB-F8BB94A71281}"/>
              </a:ext>
            </a:extLst>
          </p:cNvPr>
          <p:cNvGraphicFramePr>
            <a:graphicFrameLocks noGrp="1"/>
          </p:cNvGraphicFramePr>
          <p:nvPr>
            <p:ph idx="1"/>
            <p:extLst>
              <p:ext uri="{D42A27DB-BD31-4B8C-83A1-F6EECF244321}">
                <p14:modId xmlns:p14="http://schemas.microsoft.com/office/powerpoint/2010/main" val="585705992"/>
              </p:ext>
            </p:extLst>
          </p:nvPr>
        </p:nvGraphicFramePr>
        <p:xfrm>
          <a:off x="838200" y="194662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E603A6B2-EFA9-BE55-4E15-4102479EC713}"/>
              </a:ext>
            </a:extLst>
          </p:cNvPr>
          <p:cNvSpPr/>
          <p:nvPr/>
        </p:nvSpPr>
        <p:spPr>
          <a:xfrm>
            <a:off x="8653063" y="4022719"/>
            <a:ext cx="3368842" cy="197317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For immigration and eligibility basics, see prior MPCA training</a:t>
            </a:r>
          </a:p>
        </p:txBody>
      </p:sp>
    </p:spTree>
    <p:extLst>
      <p:ext uri="{BB962C8B-B14F-4D97-AF65-F5344CB8AC3E}">
        <p14:creationId xmlns:p14="http://schemas.microsoft.com/office/powerpoint/2010/main" val="336906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C8C925-7FB3-39AB-4B82-A0BE35DEC25F}"/>
              </a:ext>
            </a:extLst>
          </p:cNvPr>
          <p:cNvGraphicFramePr>
            <a:graphicFrameLocks noGrp="1"/>
          </p:cNvGraphicFramePr>
          <p:nvPr>
            <p:ph idx="1"/>
            <p:extLst>
              <p:ext uri="{D42A27DB-BD31-4B8C-83A1-F6EECF244321}">
                <p14:modId xmlns:p14="http://schemas.microsoft.com/office/powerpoint/2010/main" val="2546312973"/>
              </p:ext>
            </p:extLst>
          </p:nvPr>
        </p:nvGraphicFramePr>
        <p:xfrm>
          <a:off x="838200" y="194627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F42CD65-E258-E3F4-7F14-1B1DD22950AF}"/>
              </a:ext>
            </a:extLst>
          </p:cNvPr>
          <p:cNvSpPr>
            <a:spLocks noGrp="1"/>
          </p:cNvSpPr>
          <p:nvPr>
            <p:ph type="title"/>
          </p:nvPr>
        </p:nvSpPr>
        <p:spPr>
          <a:xfrm>
            <a:off x="838200" y="804145"/>
            <a:ext cx="10515600" cy="1325563"/>
          </a:xfrm>
        </p:spPr>
        <p:txBody>
          <a:bodyPr/>
          <a:lstStyle/>
          <a:p>
            <a:r>
              <a:rPr lang="en-US" sz="2476" b="1" spc="562" dirty="0">
                <a:solidFill>
                  <a:srgbClr val="667487"/>
                </a:solidFill>
                <a:latin typeface="Nunito Sans Bold"/>
              </a:rPr>
              <a:t>DISCLAIMERS AND REMINDERS</a:t>
            </a:r>
          </a:p>
        </p:txBody>
      </p:sp>
    </p:spTree>
    <p:extLst>
      <p:ext uri="{BB962C8B-B14F-4D97-AF65-F5344CB8AC3E}">
        <p14:creationId xmlns:p14="http://schemas.microsoft.com/office/powerpoint/2010/main" val="1856899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02407F69-8853-E3AC-0559-9962837BA1A2}"/>
              </a:ext>
            </a:extLst>
          </p:cNvPr>
          <p:cNvPicPr>
            <a:picLocks noGrp="1" noChangeAspect="1"/>
          </p:cNvPicPr>
          <p:nvPr>
            <p:ph idx="4294967295"/>
          </p:nvPr>
        </p:nvPicPr>
        <p:blipFill>
          <a:blip r:embed="rId3"/>
          <a:srcRect l="1" r="383" b="49039"/>
          <a:stretch/>
        </p:blipFill>
        <p:spPr>
          <a:xfrm>
            <a:off x="0" y="303169"/>
            <a:ext cx="5995416" cy="6560333"/>
          </a:xfrm>
          <a:prstGeom prst="rect">
            <a:avLst/>
          </a:prstGeom>
          <a:noFill/>
        </p:spPr>
      </p:pic>
      <p:pic>
        <p:nvPicPr>
          <p:cNvPr id="6" name="Picture 5">
            <a:extLst>
              <a:ext uri="{FF2B5EF4-FFF2-40B4-BE49-F238E27FC236}">
                <a16:creationId xmlns:a16="http://schemas.microsoft.com/office/drawing/2014/main" id="{EC146B20-6E36-02A9-6D24-42565197A495}"/>
              </a:ext>
            </a:extLst>
          </p:cNvPr>
          <p:cNvPicPr>
            <a:picLocks noChangeAspect="1"/>
          </p:cNvPicPr>
          <p:nvPr/>
        </p:nvPicPr>
        <p:blipFill>
          <a:blip r:embed="rId3"/>
          <a:srcRect t="51600" r="654"/>
          <a:stretch/>
        </p:blipFill>
        <p:spPr>
          <a:xfrm>
            <a:off x="5899988" y="303169"/>
            <a:ext cx="6292012" cy="6554830"/>
          </a:xfrm>
          <a:prstGeom prst="rect">
            <a:avLst/>
          </a:prstGeom>
        </p:spPr>
      </p:pic>
    </p:spTree>
    <p:extLst>
      <p:ext uri="{BB962C8B-B14F-4D97-AF65-F5344CB8AC3E}">
        <p14:creationId xmlns:p14="http://schemas.microsoft.com/office/powerpoint/2010/main" val="1875725123"/>
      </p:ext>
    </p:extLst>
  </p:cSld>
  <p:clrMapOvr>
    <a:masterClrMapping/>
  </p:clrMapOvr>
</p:sld>
</file>

<file path=ppt/theme/theme1.xml><?xml version="1.0" encoding="utf-8"?>
<a:theme xmlns:a="http://schemas.openxmlformats.org/drawingml/2006/main" name="Office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21 Template" id="{87BFD1F1-24D3-4178-B138-3A590528A7BD}" vid="{CB5E5B95-276C-4755-823B-CEF8CDDFF719}"/>
    </a:ext>
  </a:extLst>
</a:theme>
</file>

<file path=ppt/theme/theme2.xml><?xml version="1.0" encoding="utf-8"?>
<a:theme xmlns:a="http://schemas.openxmlformats.org/drawingml/2006/main" name="MPCA PPTX THEME">
  <a:themeElements>
    <a:clrScheme name="MPCA 2023">
      <a:dk1>
        <a:srgbClr val="000000"/>
      </a:dk1>
      <a:lt1>
        <a:srgbClr val="FFFFFF"/>
      </a:lt1>
      <a:dk2>
        <a:srgbClr val="104169"/>
      </a:dk2>
      <a:lt2>
        <a:srgbClr val="E7E6E6"/>
      </a:lt2>
      <a:accent1>
        <a:srgbClr val="104169"/>
      </a:accent1>
      <a:accent2>
        <a:srgbClr val="0F687F"/>
      </a:accent2>
      <a:accent3>
        <a:srgbClr val="26A3AB"/>
      </a:accent3>
      <a:accent4>
        <a:srgbClr val="9CCD60"/>
      </a:accent4>
      <a:accent5>
        <a:srgbClr val="F29523"/>
      </a:accent5>
      <a:accent6>
        <a:srgbClr val="5EAE46"/>
      </a:accent6>
      <a:hlink>
        <a:srgbClr val="148340"/>
      </a:hlink>
      <a:folHlink>
        <a:srgbClr val="FFC84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CA PPTX THEME" id="{1A9D5412-43A7-45CC-93CE-21468DB3D9C9}" vid="{73B7D710-5AC6-4C76-925C-39A8E5C60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ddb508f-878e-48a6-9c71-f1bc12cd5ff2">
      <Terms xmlns="http://schemas.microsoft.com/office/infopath/2007/PartnerControls"/>
    </lcf76f155ced4ddcb4097134ff3c332f>
    <TaxCatchAll xmlns="f0db8d3f-35b3-40e6-a3f1-f67522c243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39BC06676B6C4D80D073BF1427EED6" ma:contentTypeVersion="15" ma:contentTypeDescription="Create a new document." ma:contentTypeScope="" ma:versionID="1de9bb592f9465f291d11ca063ba1227">
  <xsd:schema xmlns:xsd="http://www.w3.org/2001/XMLSchema" xmlns:xs="http://www.w3.org/2001/XMLSchema" xmlns:p="http://schemas.microsoft.com/office/2006/metadata/properties" xmlns:ns2="eddb508f-878e-48a6-9c71-f1bc12cd5ff2" xmlns:ns3="f0db8d3f-35b3-40e6-a3f1-f67522c243ff" targetNamespace="http://schemas.microsoft.com/office/2006/metadata/properties" ma:root="true" ma:fieldsID="cbbe16b8fa626d055f6fc00d0d7fd5be" ns2:_="" ns3:_="">
    <xsd:import namespace="eddb508f-878e-48a6-9c71-f1bc12cd5ff2"/>
    <xsd:import namespace="f0db8d3f-35b3-40e6-a3f1-f67522c243f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b508f-878e-48a6-9c71-f1bc12cd5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8c38a4-dfa4-4009-a8d4-cedf668db4c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db8d3f-35b3-40e6-a3f1-f67522c243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5d8750-f774-4fe6-83b9-9f457669b2a6}" ma:internalName="TaxCatchAll" ma:showField="CatchAllData" ma:web="f0db8d3f-35b3-40e6-a3f1-f67522c243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E0385D-A98B-4996-A53C-C4187EC8D57F}">
  <ds:schemaRefs>
    <ds:schemaRef ds:uri="http://schemas.microsoft.com/sharepoint/v3/contenttype/forms"/>
  </ds:schemaRefs>
</ds:datastoreItem>
</file>

<file path=customXml/itemProps2.xml><?xml version="1.0" encoding="utf-8"?>
<ds:datastoreItem xmlns:ds="http://schemas.openxmlformats.org/officeDocument/2006/customXml" ds:itemID="{932060B6-909D-4962-B25F-1CDF288D55AA}">
  <ds:schemaRef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eddb508f-878e-48a6-9c71-f1bc12cd5ff2"/>
    <ds:schemaRef ds:uri="http://purl.org/dc/dcmitype/"/>
    <ds:schemaRef ds:uri="http://schemas.microsoft.com/office/infopath/2007/PartnerControls"/>
    <ds:schemaRef ds:uri="f0db8d3f-35b3-40e6-a3f1-f67522c243ff"/>
  </ds:schemaRefs>
</ds:datastoreItem>
</file>

<file path=customXml/itemProps3.xml><?xml version="1.0" encoding="utf-8"?>
<ds:datastoreItem xmlns:ds="http://schemas.openxmlformats.org/officeDocument/2006/customXml" ds:itemID="{59193A6C-51BD-439B-B5BA-FB0F1FF46F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b508f-878e-48a6-9c71-f1bc12cd5ff2"/>
    <ds:schemaRef ds:uri="f0db8d3f-35b3-40e6-a3f1-f67522c243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3534</TotalTime>
  <Words>996</Words>
  <Application>Microsoft Office PowerPoint</Application>
  <PresentationFormat>Widescreen</PresentationFormat>
  <Paragraphs>115</Paragraphs>
  <Slides>21</Slides>
  <Notes>16</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Aptos</vt:lpstr>
      <vt:lpstr>Arial</vt:lpstr>
      <vt:lpstr>Corbel</vt:lpstr>
      <vt:lpstr>Nunito Sans</vt:lpstr>
      <vt:lpstr>Nunito Sans Bold</vt:lpstr>
      <vt:lpstr>Open Sans</vt:lpstr>
      <vt:lpstr>Open Sans</vt:lpstr>
      <vt:lpstr>Office Theme</vt:lpstr>
      <vt:lpstr>MPCA PPTX THEME</vt:lpstr>
      <vt:lpstr>MONTHLY WEBINAR</vt:lpstr>
      <vt:lpstr>PowerPoint Presentation</vt:lpstr>
      <vt:lpstr>PowerPoint Presentation</vt:lpstr>
      <vt:lpstr>PowerPoint Presentation</vt:lpstr>
      <vt:lpstr>PowerPoint Presentation</vt:lpstr>
      <vt:lpstr>MONTANA VS OTHER STATES</vt:lpstr>
      <vt:lpstr>HEALTH COVERAGE ACCESS CHANGES FOR IMMIGRANTS</vt:lpstr>
      <vt:lpstr>DISCLAIMERS AND REMINDERS</vt:lpstr>
      <vt:lpstr>PowerPoint Presentation</vt:lpstr>
      <vt:lpstr>CHANGES ALREADY IN EFFECT </vt:lpstr>
      <vt:lpstr>CHANGES TO COME</vt:lpstr>
      <vt:lpstr>MEDICAID</vt:lpstr>
      <vt:lpstr>PUBLIC CHARGE</vt:lpstr>
      <vt:lpstr>CURRENT RULE</vt:lpstr>
      <vt:lpstr>CURRENT STATE</vt:lpstr>
      <vt:lpstr>EXPECTED CHANGES TO PUBLIC CHARGE</vt:lpstr>
      <vt:lpstr>FEDERAL PUBLIC BENEFIT</vt:lpstr>
      <vt:lpstr>WHAT DO WE DO?</vt:lpstr>
      <vt:lpstr>RESOURCES</vt:lpstr>
      <vt:lpstr>  Questions? </vt:lpstr>
      <vt:lpstr>SPECIAL ENROLLMENT PERIOD (SEP) POLL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Parvey-Connors</dc:creator>
  <cp:lastModifiedBy>Tierney Strandberg</cp:lastModifiedBy>
  <cp:revision>4</cp:revision>
  <dcterms:created xsi:type="dcterms:W3CDTF">2023-06-13T13:19:54Z</dcterms:created>
  <dcterms:modified xsi:type="dcterms:W3CDTF">2026-01-22T17:53:20Z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0x0101006739BC06676B6C4D80D073BF1427EED6</vt:lpwstr>
  </property>
  <property fmtid="{D5CDD505-2E9C-101B-9397-08002B2CF9AE}" pid="3" name="MediaServiceImageTags">
    <vt:lpwstr/>
  </property>
</Properties>
</file>