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680" r:id="rId5"/>
  </p:sldMasterIdLst>
  <p:notesMasterIdLst>
    <p:notesMasterId r:id="rId25"/>
  </p:notesMasterIdLst>
  <p:sldIdLst>
    <p:sldId id="257" r:id="rId6"/>
    <p:sldId id="339" r:id="rId7"/>
    <p:sldId id="6044" r:id="rId8"/>
    <p:sldId id="6174" r:id="rId9"/>
    <p:sldId id="6051" r:id="rId10"/>
    <p:sldId id="6169" r:id="rId11"/>
    <p:sldId id="6149" r:id="rId12"/>
    <p:sldId id="6162" r:id="rId13"/>
    <p:sldId id="6176" r:id="rId14"/>
    <p:sldId id="6170" r:id="rId15"/>
    <p:sldId id="6171" r:id="rId16"/>
    <p:sldId id="6172" r:id="rId17"/>
    <p:sldId id="6154" r:id="rId18"/>
    <p:sldId id="6168" r:id="rId19"/>
    <p:sldId id="6173" r:id="rId20"/>
    <p:sldId id="6128" r:id="rId21"/>
    <p:sldId id="6153" r:id="rId22"/>
    <p:sldId id="6177" r:id="rId23"/>
    <p:sldId id="614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606B4F-CBDB-495A-BF51-E25B55BA048F}" v="333" dt="2026-07-16T16:49:59.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1" d="100"/>
          <a:sy n="91" d="100"/>
        </p:scale>
        <p:origin x="37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erney Strandberg" userId="2f9374a1-d599-45aa-a500-bce270d324c9" providerId="ADAL" clId="{71AE3392-5BC6-4D78-9868-618603168D7F}"/>
    <pc:docChg chg="undo custSel addSld delSld modSld sldOrd">
      <pc:chgData name="Tierney Strandberg" userId="2f9374a1-d599-45aa-a500-bce270d324c9" providerId="ADAL" clId="{71AE3392-5BC6-4D78-9868-618603168D7F}" dt="2026-07-16T16:50:58.636" v="4134" actId="14100"/>
      <pc:docMkLst>
        <pc:docMk/>
      </pc:docMkLst>
      <pc:sldChg chg="modSp mod">
        <pc:chgData name="Tierney Strandberg" userId="2f9374a1-d599-45aa-a500-bce270d324c9" providerId="ADAL" clId="{71AE3392-5BC6-4D78-9868-618603168D7F}" dt="2026-07-15T21:36:55.988" v="3" actId="20577"/>
        <pc:sldMkLst>
          <pc:docMk/>
          <pc:sldMk cId="730696371" sldId="257"/>
        </pc:sldMkLst>
        <pc:spChg chg="mod">
          <ac:chgData name="Tierney Strandberg" userId="2f9374a1-d599-45aa-a500-bce270d324c9" providerId="ADAL" clId="{71AE3392-5BC6-4D78-9868-618603168D7F}" dt="2026-07-15T21:36:55.988" v="3" actId="20577"/>
          <ac:spMkLst>
            <pc:docMk/>
            <pc:sldMk cId="730696371" sldId="257"/>
            <ac:spMk id="3" creationId="{189957FB-7F1B-CD5E-EB0D-0BA04C7C5C8D}"/>
          </ac:spMkLst>
        </pc:spChg>
      </pc:sldChg>
      <pc:sldChg chg="modSp mod">
        <pc:chgData name="Tierney Strandberg" userId="2f9374a1-d599-45aa-a500-bce270d324c9" providerId="ADAL" clId="{71AE3392-5BC6-4D78-9868-618603168D7F}" dt="2026-07-16T16:20:14.948" v="2746"/>
        <pc:sldMkLst>
          <pc:docMk/>
          <pc:sldMk cId="3355476056" sldId="6044"/>
        </pc:sldMkLst>
        <pc:spChg chg="mod">
          <ac:chgData name="Tierney Strandberg" userId="2f9374a1-d599-45aa-a500-bce270d324c9" providerId="ADAL" clId="{71AE3392-5BC6-4D78-9868-618603168D7F}" dt="2026-07-16T02:50:10.240" v="209" actId="20577"/>
          <ac:spMkLst>
            <pc:docMk/>
            <pc:sldMk cId="3355476056" sldId="6044"/>
            <ac:spMk id="3" creationId="{DA14791E-CD86-CB5A-E6DE-72C9A0F4DCED}"/>
          </ac:spMkLst>
        </pc:spChg>
        <pc:graphicFrameChg chg="mod ord modGraphic">
          <ac:chgData name="Tierney Strandberg" userId="2f9374a1-d599-45aa-a500-bce270d324c9" providerId="ADAL" clId="{71AE3392-5BC6-4D78-9868-618603168D7F}" dt="2026-07-16T16:20:14.948" v="2746"/>
          <ac:graphicFrameMkLst>
            <pc:docMk/>
            <pc:sldMk cId="3355476056" sldId="6044"/>
            <ac:graphicFrameMk id="5" creationId="{12360575-8418-3D26-C0A8-DE18B33E1B92}"/>
          </ac:graphicFrameMkLst>
        </pc:graphicFrameChg>
      </pc:sldChg>
      <pc:sldChg chg="delSp modSp add mod">
        <pc:chgData name="Tierney Strandberg" userId="2f9374a1-d599-45aa-a500-bce270d324c9" providerId="ADAL" clId="{71AE3392-5BC6-4D78-9868-618603168D7F}" dt="2026-07-16T16:38:09.601" v="3506" actId="20577"/>
        <pc:sldMkLst>
          <pc:docMk/>
          <pc:sldMk cId="3278019850" sldId="6051"/>
        </pc:sldMkLst>
        <pc:spChg chg="del mod">
          <ac:chgData name="Tierney Strandberg" userId="2f9374a1-d599-45aa-a500-bce270d324c9" providerId="ADAL" clId="{71AE3392-5BC6-4D78-9868-618603168D7F}" dt="2026-07-16T16:38:01.016" v="3505" actId="478"/>
          <ac:spMkLst>
            <pc:docMk/>
            <pc:sldMk cId="3278019850" sldId="6051"/>
            <ac:spMk id="2" creationId="{1DF5ED58-0CC1-A616-4EA5-9E8CD71A5301}"/>
          </ac:spMkLst>
        </pc:spChg>
        <pc:spChg chg="mod">
          <ac:chgData name="Tierney Strandberg" userId="2f9374a1-d599-45aa-a500-bce270d324c9" providerId="ADAL" clId="{71AE3392-5BC6-4D78-9868-618603168D7F}" dt="2026-07-16T16:38:09.601" v="3506" actId="20577"/>
          <ac:spMkLst>
            <pc:docMk/>
            <pc:sldMk cId="3278019850" sldId="6051"/>
            <ac:spMk id="3" creationId="{8C5D8A33-73DC-EC64-C400-09529A161D26}"/>
          </ac:spMkLst>
        </pc:spChg>
      </pc:sldChg>
      <pc:sldChg chg="addSp delSp modSp mod modNotesTx">
        <pc:chgData name="Tierney Strandberg" userId="2f9374a1-d599-45aa-a500-bce270d324c9" providerId="ADAL" clId="{71AE3392-5BC6-4D78-9868-618603168D7F}" dt="2026-07-16T16:26:17.887" v="3042" actId="20577"/>
        <pc:sldMkLst>
          <pc:docMk/>
          <pc:sldMk cId="180662996" sldId="6128"/>
        </pc:sldMkLst>
        <pc:spChg chg="mod">
          <ac:chgData name="Tierney Strandberg" userId="2f9374a1-d599-45aa-a500-bce270d324c9" providerId="ADAL" clId="{71AE3392-5BC6-4D78-9868-618603168D7F}" dt="2026-07-16T16:26:17.887" v="3042" actId="20577"/>
          <ac:spMkLst>
            <pc:docMk/>
            <pc:sldMk cId="180662996" sldId="6128"/>
            <ac:spMk id="2" creationId="{24209EA1-2993-6D4E-E0E9-C690566B9A03}"/>
          </ac:spMkLst>
        </pc:spChg>
        <pc:spChg chg="add del mod">
          <ac:chgData name="Tierney Strandberg" userId="2f9374a1-d599-45aa-a500-bce270d324c9" providerId="ADAL" clId="{71AE3392-5BC6-4D78-9868-618603168D7F}" dt="2026-07-16T02:59:43.564" v="211" actId="931"/>
          <ac:spMkLst>
            <pc:docMk/>
            <pc:sldMk cId="180662996" sldId="6128"/>
            <ac:spMk id="4" creationId="{E435C5B6-14EA-1321-9B7F-C25994A7ED3D}"/>
          </ac:spMkLst>
        </pc:spChg>
        <pc:spChg chg="add del mod">
          <ac:chgData name="Tierney Strandberg" userId="2f9374a1-d599-45aa-a500-bce270d324c9" providerId="ADAL" clId="{71AE3392-5BC6-4D78-9868-618603168D7F}" dt="2026-07-16T02:48:07.153" v="7" actId="931"/>
          <ac:spMkLst>
            <pc:docMk/>
            <pc:sldMk cId="180662996" sldId="6128"/>
            <ac:spMk id="6" creationId="{1D8B67EF-99A9-54A4-4468-CD8CBBC7304E}"/>
          </ac:spMkLst>
        </pc:spChg>
        <pc:picChg chg="add mod ord">
          <ac:chgData name="Tierney Strandberg" userId="2f9374a1-d599-45aa-a500-bce270d324c9" providerId="ADAL" clId="{71AE3392-5BC6-4D78-9868-618603168D7F}" dt="2026-07-16T03:00:07.794" v="218" actId="14100"/>
          <ac:picMkLst>
            <pc:docMk/>
            <pc:sldMk cId="180662996" sldId="6128"/>
            <ac:picMk id="8" creationId="{B4869B02-8A05-1F5C-0C36-1D46A2F17C44}"/>
          </ac:picMkLst>
        </pc:picChg>
        <pc:picChg chg="add mod ord">
          <ac:chgData name="Tierney Strandberg" userId="2f9374a1-d599-45aa-a500-bce270d324c9" providerId="ADAL" clId="{71AE3392-5BC6-4D78-9868-618603168D7F}" dt="2026-07-16T03:00:43.772" v="224" actId="1076"/>
          <ac:picMkLst>
            <pc:docMk/>
            <pc:sldMk cId="180662996" sldId="6128"/>
            <ac:picMk id="10" creationId="{4E86A5B1-6B2C-4B49-1A9D-EB298FB729D0}"/>
          </ac:picMkLst>
        </pc:picChg>
        <pc:picChg chg="del">
          <ac:chgData name="Tierney Strandberg" userId="2f9374a1-d599-45aa-a500-bce270d324c9" providerId="ADAL" clId="{71AE3392-5BC6-4D78-9868-618603168D7F}" dt="2026-07-16T02:46:57.552" v="6" actId="478"/>
          <ac:picMkLst>
            <pc:docMk/>
            <pc:sldMk cId="180662996" sldId="6128"/>
            <ac:picMk id="11" creationId="{1FE23B67-C4EB-1BBC-35B5-DC0D8F72A996}"/>
          </ac:picMkLst>
        </pc:picChg>
        <pc:picChg chg="del">
          <ac:chgData name="Tierney Strandberg" userId="2f9374a1-d599-45aa-a500-bce270d324c9" providerId="ADAL" clId="{71AE3392-5BC6-4D78-9868-618603168D7F}" dt="2026-07-16T02:46:53.775" v="4" actId="478"/>
          <ac:picMkLst>
            <pc:docMk/>
            <pc:sldMk cId="180662996" sldId="6128"/>
            <ac:picMk id="13" creationId="{175005DE-C23F-AAEF-956D-55716052406E}"/>
          </ac:picMkLst>
        </pc:picChg>
        <pc:picChg chg="del">
          <ac:chgData name="Tierney Strandberg" userId="2f9374a1-d599-45aa-a500-bce270d324c9" providerId="ADAL" clId="{71AE3392-5BC6-4D78-9868-618603168D7F}" dt="2026-07-16T02:46:55.990" v="5" actId="478"/>
          <ac:picMkLst>
            <pc:docMk/>
            <pc:sldMk cId="180662996" sldId="6128"/>
            <ac:picMk id="15" creationId="{58C58F00-C6E9-7C1D-E379-04EF5C9FFE4F}"/>
          </ac:picMkLst>
        </pc:picChg>
      </pc:sldChg>
      <pc:sldChg chg="del">
        <pc:chgData name="Tierney Strandberg" userId="2f9374a1-d599-45aa-a500-bce270d324c9" providerId="ADAL" clId="{71AE3392-5BC6-4D78-9868-618603168D7F}" dt="2026-07-16T14:32:35.957" v="665" actId="2696"/>
        <pc:sldMkLst>
          <pc:docMk/>
          <pc:sldMk cId="802123785" sldId="6147"/>
        </pc:sldMkLst>
      </pc:sldChg>
      <pc:sldChg chg="addSp delSp modSp mod ord delAnim modAnim">
        <pc:chgData name="Tierney Strandberg" userId="2f9374a1-d599-45aa-a500-bce270d324c9" providerId="ADAL" clId="{71AE3392-5BC6-4D78-9868-618603168D7F}" dt="2026-07-16T16:06:23.394" v="2243" actId="1076"/>
        <pc:sldMkLst>
          <pc:docMk/>
          <pc:sldMk cId="3087125996" sldId="6149"/>
        </pc:sldMkLst>
        <pc:spChg chg="add mod">
          <ac:chgData name="Tierney Strandberg" userId="2f9374a1-d599-45aa-a500-bce270d324c9" providerId="ADAL" clId="{71AE3392-5BC6-4D78-9868-618603168D7F}" dt="2026-07-16T15:34:36.124" v="2230" actId="14100"/>
          <ac:spMkLst>
            <pc:docMk/>
            <pc:sldMk cId="3087125996" sldId="6149"/>
            <ac:spMk id="2" creationId="{56CBC14C-0750-D166-C2EF-465E1B2FBD70}"/>
          </ac:spMkLst>
        </pc:spChg>
        <pc:spChg chg="mod">
          <ac:chgData name="Tierney Strandberg" userId="2f9374a1-d599-45aa-a500-bce270d324c9" providerId="ADAL" clId="{71AE3392-5BC6-4D78-9868-618603168D7F}" dt="2026-07-16T14:53:48.568" v="1710" actId="26606"/>
          <ac:spMkLst>
            <pc:docMk/>
            <pc:sldMk cId="3087125996" sldId="6149"/>
            <ac:spMk id="3" creationId="{8ACE4A0D-CDA5-924E-BFD0-F688B58AABB3}"/>
          </ac:spMkLst>
        </pc:spChg>
        <pc:spChg chg="mod">
          <ac:chgData name="Tierney Strandberg" userId="2f9374a1-d599-45aa-a500-bce270d324c9" providerId="ADAL" clId="{71AE3392-5BC6-4D78-9868-618603168D7F}" dt="2026-07-16T16:06:09.368" v="2242" actId="20577"/>
          <ac:spMkLst>
            <pc:docMk/>
            <pc:sldMk cId="3087125996" sldId="6149"/>
            <ac:spMk id="11" creationId="{558F33C9-5BD8-450A-E7D2-73202B6EB292}"/>
          </ac:spMkLst>
        </pc:spChg>
        <pc:spChg chg="del mod">
          <ac:chgData name="Tierney Strandberg" userId="2f9374a1-d599-45aa-a500-bce270d324c9" providerId="ADAL" clId="{71AE3392-5BC6-4D78-9868-618603168D7F}" dt="2026-07-16T14:52:43.979" v="1550" actId="478"/>
          <ac:spMkLst>
            <pc:docMk/>
            <pc:sldMk cId="3087125996" sldId="6149"/>
            <ac:spMk id="12" creationId="{817CB826-36A1-BDCC-B200-11BB0F119852}"/>
          </ac:spMkLst>
        </pc:spChg>
        <pc:picChg chg="mod ord">
          <ac:chgData name="Tierney Strandberg" userId="2f9374a1-d599-45aa-a500-bce270d324c9" providerId="ADAL" clId="{71AE3392-5BC6-4D78-9868-618603168D7F}" dt="2026-07-16T16:06:23.394" v="2243" actId="1076"/>
          <ac:picMkLst>
            <pc:docMk/>
            <pc:sldMk cId="3087125996" sldId="6149"/>
            <ac:picMk id="7" creationId="{253FC6C1-9047-3897-3C2B-0E87F9A9CBDD}"/>
          </ac:picMkLst>
        </pc:picChg>
      </pc:sldChg>
      <pc:sldChg chg="modSp del mod">
        <pc:chgData name="Tierney Strandberg" userId="2f9374a1-d599-45aa-a500-bce270d324c9" providerId="ADAL" clId="{71AE3392-5BC6-4D78-9868-618603168D7F}" dt="2026-07-16T14:50:50.292" v="1312" actId="2696"/>
        <pc:sldMkLst>
          <pc:docMk/>
          <pc:sldMk cId="3809757785" sldId="6150"/>
        </pc:sldMkLst>
        <pc:picChg chg="mod">
          <ac:chgData name="Tierney Strandberg" userId="2f9374a1-d599-45aa-a500-bce270d324c9" providerId="ADAL" clId="{71AE3392-5BC6-4D78-9868-618603168D7F}" dt="2026-07-16T14:43:03.163" v="778" actId="26606"/>
          <ac:picMkLst>
            <pc:docMk/>
            <pc:sldMk cId="3809757785" sldId="6150"/>
            <ac:picMk id="9" creationId="{88DD30F8-F734-E347-D545-4A99EF00C736}"/>
          </ac:picMkLst>
        </pc:picChg>
      </pc:sldChg>
      <pc:sldChg chg="add del">
        <pc:chgData name="Tierney Strandberg" userId="2f9374a1-d599-45aa-a500-bce270d324c9" providerId="ADAL" clId="{71AE3392-5BC6-4D78-9868-618603168D7F}" dt="2026-07-16T16:33:04.112" v="3291" actId="2696"/>
        <pc:sldMkLst>
          <pc:docMk/>
          <pc:sldMk cId="3666512024" sldId="6151"/>
        </pc:sldMkLst>
      </pc:sldChg>
      <pc:sldChg chg="addSp delSp modSp mod ord modClrScheme chgLayout">
        <pc:chgData name="Tierney Strandberg" userId="2f9374a1-d599-45aa-a500-bce270d324c9" providerId="ADAL" clId="{71AE3392-5BC6-4D78-9868-618603168D7F}" dt="2026-07-16T16:50:58.636" v="4134" actId="14100"/>
        <pc:sldMkLst>
          <pc:docMk/>
          <pc:sldMk cId="2104622490" sldId="6153"/>
        </pc:sldMkLst>
        <pc:spChg chg="mod ord">
          <ac:chgData name="Tierney Strandberg" userId="2f9374a1-d599-45aa-a500-bce270d324c9" providerId="ADAL" clId="{71AE3392-5BC6-4D78-9868-618603168D7F}" dt="2026-07-16T16:46:28.306" v="3951" actId="700"/>
          <ac:spMkLst>
            <pc:docMk/>
            <pc:sldMk cId="2104622490" sldId="6153"/>
            <ac:spMk id="2" creationId="{807DB3A8-2953-DC32-6FE5-4D2BD81893CB}"/>
          </ac:spMkLst>
        </pc:spChg>
        <pc:spChg chg="mod ord">
          <ac:chgData name="Tierney Strandberg" userId="2f9374a1-d599-45aa-a500-bce270d324c9" providerId="ADAL" clId="{71AE3392-5BC6-4D78-9868-618603168D7F}" dt="2026-07-16T16:47:12.484" v="3965" actId="1076"/>
          <ac:spMkLst>
            <pc:docMk/>
            <pc:sldMk cId="2104622490" sldId="6153"/>
            <ac:spMk id="3" creationId="{EF8308CA-E6DB-838A-C043-EF0C86904799}"/>
          </ac:spMkLst>
        </pc:spChg>
        <pc:spChg chg="add del mod ord">
          <ac:chgData name="Tierney Strandberg" userId="2f9374a1-d599-45aa-a500-bce270d324c9" providerId="ADAL" clId="{71AE3392-5BC6-4D78-9868-618603168D7F}" dt="2026-07-16T16:46:49.408" v="3956" actId="1032"/>
          <ac:spMkLst>
            <pc:docMk/>
            <pc:sldMk cId="2104622490" sldId="6153"/>
            <ac:spMk id="4" creationId="{32C1845F-C4BC-32CB-6FBC-82235A55FCB5}"/>
          </ac:spMkLst>
        </pc:spChg>
        <pc:spChg chg="del mod">
          <ac:chgData name="Tierney Strandberg" userId="2f9374a1-d599-45aa-a500-bce270d324c9" providerId="ADAL" clId="{71AE3392-5BC6-4D78-9868-618603168D7F}" dt="2026-07-16T16:48:13.566" v="3983" actId="478"/>
          <ac:spMkLst>
            <pc:docMk/>
            <pc:sldMk cId="2104622490" sldId="6153"/>
            <ac:spMk id="7" creationId="{0ECBA21F-1D4F-F1C1-EED2-AF81011A1E3D}"/>
          </ac:spMkLst>
        </pc:spChg>
        <pc:spChg chg="add del mod">
          <ac:chgData name="Tierney Strandberg" userId="2f9374a1-d599-45aa-a500-bce270d324c9" providerId="ADAL" clId="{71AE3392-5BC6-4D78-9868-618603168D7F}" dt="2026-07-16T16:50:03.927" v="4088" actId="478"/>
          <ac:spMkLst>
            <pc:docMk/>
            <pc:sldMk cId="2104622490" sldId="6153"/>
            <ac:spMk id="12" creationId="{CE352219-42E9-D1D9-DA03-835AB4404D66}"/>
          </ac:spMkLst>
        </pc:spChg>
        <pc:graphicFrameChg chg="mod modGraphic">
          <ac:chgData name="Tierney Strandberg" userId="2f9374a1-d599-45aa-a500-bce270d324c9" providerId="ADAL" clId="{71AE3392-5BC6-4D78-9868-618603168D7F}" dt="2026-07-16T16:50:25.253" v="4127" actId="404"/>
          <ac:graphicFrameMkLst>
            <pc:docMk/>
            <pc:sldMk cId="2104622490" sldId="6153"/>
            <ac:graphicFrameMk id="5" creationId="{75923CE3-FC34-DA8A-F037-E983B9942EF1}"/>
          </ac:graphicFrameMkLst>
        </pc:graphicFrameChg>
        <pc:graphicFrameChg chg="add del mod modGraphic">
          <ac:chgData name="Tierney Strandberg" userId="2f9374a1-d599-45aa-a500-bce270d324c9" providerId="ADAL" clId="{71AE3392-5BC6-4D78-9868-618603168D7F}" dt="2026-07-16T16:50:02.053" v="4087" actId="478"/>
          <ac:graphicFrameMkLst>
            <pc:docMk/>
            <pc:sldMk cId="2104622490" sldId="6153"/>
            <ac:graphicFrameMk id="6" creationId="{A921349D-48B7-EB95-7E74-F221B089EE7D}"/>
          </ac:graphicFrameMkLst>
        </pc:graphicFrameChg>
        <pc:picChg chg="del">
          <ac:chgData name="Tierney Strandberg" userId="2f9374a1-d599-45aa-a500-bce270d324c9" providerId="ADAL" clId="{71AE3392-5BC6-4D78-9868-618603168D7F}" dt="2026-07-16T16:46:32.401" v="3952" actId="478"/>
          <ac:picMkLst>
            <pc:docMk/>
            <pc:sldMk cId="2104622490" sldId="6153"/>
            <ac:picMk id="9" creationId="{DB0DDC42-533C-DC72-638A-AA1D3B3D62F5}"/>
          </ac:picMkLst>
        </pc:picChg>
        <pc:picChg chg="add mod">
          <ac:chgData name="Tierney Strandberg" userId="2f9374a1-d599-45aa-a500-bce270d324c9" providerId="ADAL" clId="{71AE3392-5BC6-4D78-9868-618603168D7F}" dt="2026-07-16T16:50:42.343" v="4132" actId="1076"/>
          <ac:picMkLst>
            <pc:docMk/>
            <pc:sldMk cId="2104622490" sldId="6153"/>
            <ac:picMk id="10" creationId="{33C855A9-DCB1-658F-D5EE-26B46F5E2584}"/>
          </ac:picMkLst>
        </pc:picChg>
        <pc:cxnChg chg="add mod">
          <ac:chgData name="Tierney Strandberg" userId="2f9374a1-d599-45aa-a500-bce270d324c9" providerId="ADAL" clId="{71AE3392-5BC6-4D78-9868-618603168D7F}" dt="2026-07-16T16:50:58.636" v="4134" actId="14100"/>
          <ac:cxnSpMkLst>
            <pc:docMk/>
            <pc:sldMk cId="2104622490" sldId="6153"/>
            <ac:cxnSpMk id="14" creationId="{71C5AB93-B937-DC67-EA9E-51F1F8EA1FA2}"/>
          </ac:cxnSpMkLst>
        </pc:cxnChg>
      </pc:sldChg>
      <pc:sldChg chg="ord">
        <pc:chgData name="Tierney Strandberg" userId="2f9374a1-d599-45aa-a500-bce270d324c9" providerId="ADAL" clId="{71AE3392-5BC6-4D78-9868-618603168D7F}" dt="2026-07-16T16:23:14.659" v="2943"/>
        <pc:sldMkLst>
          <pc:docMk/>
          <pc:sldMk cId="2543538379" sldId="6154"/>
        </pc:sldMkLst>
      </pc:sldChg>
      <pc:sldChg chg="add del">
        <pc:chgData name="Tierney Strandberg" userId="2f9374a1-d599-45aa-a500-bce270d324c9" providerId="ADAL" clId="{71AE3392-5BC6-4D78-9868-618603168D7F}" dt="2026-07-16T16:31:24.990" v="3197" actId="2696"/>
        <pc:sldMkLst>
          <pc:docMk/>
          <pc:sldMk cId="3160693721" sldId="6158"/>
        </pc:sldMkLst>
      </pc:sldChg>
      <pc:sldChg chg="del">
        <pc:chgData name="Tierney Strandberg" userId="2f9374a1-d599-45aa-a500-bce270d324c9" providerId="ADAL" clId="{71AE3392-5BC6-4D78-9868-618603168D7F}" dt="2026-07-16T16:22:52.254" v="2939" actId="2696"/>
        <pc:sldMkLst>
          <pc:docMk/>
          <pc:sldMk cId="2809520066" sldId="6159"/>
        </pc:sldMkLst>
      </pc:sldChg>
      <pc:sldChg chg="del">
        <pc:chgData name="Tierney Strandberg" userId="2f9374a1-d599-45aa-a500-bce270d324c9" providerId="ADAL" clId="{71AE3392-5BC6-4D78-9868-618603168D7F}" dt="2026-07-16T16:31:06.114" v="3192" actId="2696"/>
        <pc:sldMkLst>
          <pc:docMk/>
          <pc:sldMk cId="3555377822" sldId="6161"/>
        </pc:sldMkLst>
      </pc:sldChg>
      <pc:sldChg chg="addSp delSp modSp mod ord">
        <pc:chgData name="Tierney Strandberg" userId="2f9374a1-d599-45aa-a500-bce270d324c9" providerId="ADAL" clId="{71AE3392-5BC6-4D78-9868-618603168D7F}" dt="2026-07-16T16:20:26.232" v="2754" actId="20577"/>
        <pc:sldMkLst>
          <pc:docMk/>
          <pc:sldMk cId="4041616565" sldId="6162"/>
        </pc:sldMkLst>
        <pc:spChg chg="mod">
          <ac:chgData name="Tierney Strandberg" userId="2f9374a1-d599-45aa-a500-bce270d324c9" providerId="ADAL" clId="{71AE3392-5BC6-4D78-9868-618603168D7F}" dt="2026-07-16T16:20:26.232" v="2754" actId="20577"/>
          <ac:spMkLst>
            <pc:docMk/>
            <pc:sldMk cId="4041616565" sldId="6162"/>
            <ac:spMk id="3" creationId="{06CCF22F-9C29-C892-805D-AE3B4142D909}"/>
          </ac:spMkLst>
        </pc:spChg>
        <pc:spChg chg="add del mod">
          <ac:chgData name="Tierney Strandberg" userId="2f9374a1-d599-45aa-a500-bce270d324c9" providerId="ADAL" clId="{71AE3392-5BC6-4D78-9868-618603168D7F}" dt="2026-07-16T14:31:03.027" v="640" actId="1032"/>
          <ac:spMkLst>
            <pc:docMk/>
            <pc:sldMk cId="4041616565" sldId="6162"/>
            <ac:spMk id="4" creationId="{74FD5F11-BDDF-4973-C26C-ABA8170D3F3E}"/>
          </ac:spMkLst>
        </pc:spChg>
        <pc:spChg chg="del">
          <ac:chgData name="Tierney Strandberg" userId="2f9374a1-d599-45aa-a500-bce270d324c9" providerId="ADAL" clId="{71AE3392-5BC6-4D78-9868-618603168D7F}" dt="2026-07-16T14:21:17.491" v="281" actId="478"/>
          <ac:spMkLst>
            <pc:docMk/>
            <pc:sldMk cId="4041616565" sldId="6162"/>
            <ac:spMk id="6" creationId="{F0BFB4EE-F4B6-AFF3-8547-DF0F0AF5CE26}"/>
          </ac:spMkLst>
        </pc:spChg>
        <pc:spChg chg="del">
          <ac:chgData name="Tierney Strandberg" userId="2f9374a1-d599-45aa-a500-bce270d324c9" providerId="ADAL" clId="{71AE3392-5BC6-4D78-9868-618603168D7F}" dt="2026-07-16T14:21:03.757" v="277" actId="478"/>
          <ac:spMkLst>
            <pc:docMk/>
            <pc:sldMk cId="4041616565" sldId="6162"/>
            <ac:spMk id="8" creationId="{2A26A027-7B9E-55AE-CE6B-6861EEB0F2BC}"/>
          </ac:spMkLst>
        </pc:spChg>
        <pc:spChg chg="del">
          <ac:chgData name="Tierney Strandberg" userId="2f9374a1-d599-45aa-a500-bce270d324c9" providerId="ADAL" clId="{71AE3392-5BC6-4D78-9868-618603168D7F}" dt="2026-07-16T14:21:09.928" v="279" actId="478"/>
          <ac:spMkLst>
            <pc:docMk/>
            <pc:sldMk cId="4041616565" sldId="6162"/>
            <ac:spMk id="10" creationId="{D9ABA657-5F78-A142-0FD6-B6852E3345A0}"/>
          </ac:spMkLst>
        </pc:spChg>
        <pc:spChg chg="del">
          <ac:chgData name="Tierney Strandberg" userId="2f9374a1-d599-45aa-a500-bce270d324c9" providerId="ADAL" clId="{71AE3392-5BC6-4D78-9868-618603168D7F}" dt="2026-07-16T14:21:08.249" v="278" actId="478"/>
          <ac:spMkLst>
            <pc:docMk/>
            <pc:sldMk cId="4041616565" sldId="6162"/>
            <ac:spMk id="12" creationId="{0AF3C204-6432-EEEA-F4F6-883BA1A19758}"/>
          </ac:spMkLst>
        </pc:spChg>
        <pc:spChg chg="del mod">
          <ac:chgData name="Tierney Strandberg" userId="2f9374a1-d599-45aa-a500-bce270d324c9" providerId="ADAL" clId="{71AE3392-5BC6-4D78-9868-618603168D7F}" dt="2026-07-16T14:21:00.028" v="276" actId="478"/>
          <ac:spMkLst>
            <pc:docMk/>
            <pc:sldMk cId="4041616565" sldId="6162"/>
            <ac:spMk id="13" creationId="{4698FFE2-67FF-EC6B-1779-8F3DEB335FCC}"/>
          </ac:spMkLst>
        </pc:spChg>
        <pc:graphicFrameChg chg="add del">
          <ac:chgData name="Tierney Strandberg" userId="2f9374a1-d599-45aa-a500-bce270d324c9" providerId="ADAL" clId="{71AE3392-5BC6-4D78-9868-618603168D7F}" dt="2026-07-16T14:30:50.555" v="637" actId="26606"/>
          <ac:graphicFrameMkLst>
            <pc:docMk/>
            <pc:sldMk cId="4041616565" sldId="6162"/>
            <ac:graphicFrameMk id="7" creationId="{B240A30A-F97E-1872-F63D-FF802B901731}"/>
          </ac:graphicFrameMkLst>
        </pc:graphicFrameChg>
        <pc:graphicFrameChg chg="add mod modGraphic">
          <ac:chgData name="Tierney Strandberg" userId="2f9374a1-d599-45aa-a500-bce270d324c9" providerId="ADAL" clId="{71AE3392-5BC6-4D78-9868-618603168D7F}" dt="2026-07-16T14:38:07.543" v="777" actId="20577"/>
          <ac:graphicFrameMkLst>
            <pc:docMk/>
            <pc:sldMk cId="4041616565" sldId="6162"/>
            <ac:graphicFrameMk id="9" creationId="{6544DD6A-CBDA-415B-8700-130905127248}"/>
          </ac:graphicFrameMkLst>
        </pc:graphicFrameChg>
        <pc:picChg chg="del">
          <ac:chgData name="Tierney Strandberg" userId="2f9374a1-d599-45aa-a500-bce270d324c9" providerId="ADAL" clId="{71AE3392-5BC6-4D78-9868-618603168D7F}" dt="2026-07-16T14:20:40.818" v="271" actId="478"/>
          <ac:picMkLst>
            <pc:docMk/>
            <pc:sldMk cId="4041616565" sldId="6162"/>
            <ac:picMk id="5" creationId="{39EB76D9-734D-F68B-8F03-0EAAA5E4082D}"/>
          </ac:picMkLst>
        </pc:picChg>
      </pc:sldChg>
      <pc:sldChg chg="del">
        <pc:chgData name="Tierney Strandberg" userId="2f9374a1-d599-45aa-a500-bce270d324c9" providerId="ADAL" clId="{71AE3392-5BC6-4D78-9868-618603168D7F}" dt="2026-07-16T16:25:09.892" v="3036" actId="2696"/>
        <pc:sldMkLst>
          <pc:docMk/>
          <pc:sldMk cId="2037576396" sldId="6163"/>
        </pc:sldMkLst>
      </pc:sldChg>
      <pc:sldChg chg="del ord">
        <pc:chgData name="Tierney Strandberg" userId="2f9374a1-d599-45aa-a500-bce270d324c9" providerId="ADAL" clId="{71AE3392-5BC6-4D78-9868-618603168D7F}" dt="2026-07-16T14:56:56.082" v="1797" actId="2696"/>
        <pc:sldMkLst>
          <pc:docMk/>
          <pc:sldMk cId="3931437568" sldId="6164"/>
        </pc:sldMkLst>
      </pc:sldChg>
      <pc:sldChg chg="del">
        <pc:chgData name="Tierney Strandberg" userId="2f9374a1-d599-45aa-a500-bce270d324c9" providerId="ADAL" clId="{71AE3392-5BC6-4D78-9868-618603168D7F}" dt="2026-07-16T16:25:06.631" v="3035" actId="2696"/>
        <pc:sldMkLst>
          <pc:docMk/>
          <pc:sldMk cId="373172939" sldId="6165"/>
        </pc:sldMkLst>
      </pc:sldChg>
      <pc:sldChg chg="del">
        <pc:chgData name="Tierney Strandberg" userId="2f9374a1-d599-45aa-a500-bce270d324c9" providerId="ADAL" clId="{71AE3392-5BC6-4D78-9868-618603168D7F}" dt="2026-07-16T16:23:09.956" v="2941" actId="2696"/>
        <pc:sldMkLst>
          <pc:docMk/>
          <pc:sldMk cId="3228006402" sldId="6166"/>
        </pc:sldMkLst>
      </pc:sldChg>
      <pc:sldChg chg="modSp del mod ord">
        <pc:chgData name="Tierney Strandberg" userId="2f9374a1-d599-45aa-a500-bce270d324c9" providerId="ADAL" clId="{71AE3392-5BC6-4D78-9868-618603168D7F}" dt="2026-07-16T16:38:48.919" v="3522" actId="2696"/>
        <pc:sldMkLst>
          <pc:docMk/>
          <pc:sldMk cId="2421121352" sldId="6167"/>
        </pc:sldMkLst>
        <pc:spChg chg="mod">
          <ac:chgData name="Tierney Strandberg" userId="2f9374a1-d599-45aa-a500-bce270d324c9" providerId="ADAL" clId="{71AE3392-5BC6-4D78-9868-618603168D7F}" dt="2026-07-16T16:38:37.774" v="3521" actId="5793"/>
          <ac:spMkLst>
            <pc:docMk/>
            <pc:sldMk cId="2421121352" sldId="6167"/>
            <ac:spMk id="6" creationId="{DFF3CED5-5B65-7950-FFBA-E5B06A32C99A}"/>
          </ac:spMkLst>
        </pc:spChg>
      </pc:sldChg>
      <pc:sldChg chg="del">
        <pc:chgData name="Tierney Strandberg" userId="2f9374a1-d599-45aa-a500-bce270d324c9" providerId="ADAL" clId="{71AE3392-5BC6-4D78-9868-618603168D7F}" dt="2026-07-16T16:22:54.373" v="2940" actId="2696"/>
        <pc:sldMkLst>
          <pc:docMk/>
          <pc:sldMk cId="1684577618" sldId="6168"/>
        </pc:sldMkLst>
      </pc:sldChg>
      <pc:sldChg chg="modSp add mod modAnim">
        <pc:chgData name="Tierney Strandberg" userId="2f9374a1-d599-45aa-a500-bce270d324c9" providerId="ADAL" clId="{71AE3392-5BC6-4D78-9868-618603168D7F}" dt="2026-07-16T16:24:42.292" v="3034" actId="1076"/>
        <pc:sldMkLst>
          <pc:docMk/>
          <pc:sldMk cId="2682968952" sldId="6168"/>
        </pc:sldMkLst>
        <pc:spChg chg="mod">
          <ac:chgData name="Tierney Strandberg" userId="2f9374a1-d599-45aa-a500-bce270d324c9" providerId="ADAL" clId="{71AE3392-5BC6-4D78-9868-618603168D7F}" dt="2026-07-16T16:24:39.278" v="3033" actId="1076"/>
          <ac:spMkLst>
            <pc:docMk/>
            <pc:sldMk cId="2682968952" sldId="6168"/>
            <ac:spMk id="9" creationId="{980845F8-0841-9DBD-8806-D3C4AD1F7938}"/>
          </ac:spMkLst>
        </pc:spChg>
        <pc:spChg chg="mod">
          <ac:chgData name="Tierney Strandberg" userId="2f9374a1-d599-45aa-a500-bce270d324c9" providerId="ADAL" clId="{71AE3392-5BC6-4D78-9868-618603168D7F}" dt="2026-07-16T16:24:42.292" v="3034" actId="1076"/>
          <ac:spMkLst>
            <pc:docMk/>
            <pc:sldMk cId="2682968952" sldId="6168"/>
            <ac:spMk id="10" creationId="{8EED74FD-FC51-8C31-6E64-C9C572DFC14C}"/>
          </ac:spMkLst>
        </pc:spChg>
        <pc:graphicFrameChg chg="mod modGraphic">
          <ac:chgData name="Tierney Strandberg" userId="2f9374a1-d599-45aa-a500-bce270d324c9" providerId="ADAL" clId="{71AE3392-5BC6-4D78-9868-618603168D7F}" dt="2026-07-16T16:24:33.858" v="3032" actId="20577"/>
          <ac:graphicFrameMkLst>
            <pc:docMk/>
            <pc:sldMk cId="2682968952" sldId="6168"/>
            <ac:graphicFrameMk id="6" creationId="{9A17129F-8716-231B-0FB2-41465F9A04D9}"/>
          </ac:graphicFrameMkLst>
        </pc:graphicFrameChg>
      </pc:sldChg>
      <pc:sldChg chg="addSp delSp modSp new mod ord modAnim">
        <pc:chgData name="Tierney Strandberg" userId="2f9374a1-d599-45aa-a500-bce270d324c9" providerId="ADAL" clId="{71AE3392-5BC6-4D78-9868-618603168D7F}" dt="2026-07-16T14:56:21.518" v="1796"/>
        <pc:sldMkLst>
          <pc:docMk/>
          <pc:sldMk cId="63739160" sldId="6169"/>
        </pc:sldMkLst>
        <pc:spChg chg="del mod">
          <ac:chgData name="Tierney Strandberg" userId="2f9374a1-d599-45aa-a500-bce270d324c9" providerId="ADAL" clId="{71AE3392-5BC6-4D78-9868-618603168D7F}" dt="2026-07-16T14:45:36.167" v="946" actId="478"/>
          <ac:spMkLst>
            <pc:docMk/>
            <pc:sldMk cId="63739160" sldId="6169"/>
            <ac:spMk id="2" creationId="{DF5E22E7-604B-7D4D-47EE-740B79CD8531}"/>
          </ac:spMkLst>
        </pc:spChg>
        <pc:spChg chg="mod">
          <ac:chgData name="Tierney Strandberg" userId="2f9374a1-d599-45aa-a500-bce270d324c9" providerId="ADAL" clId="{71AE3392-5BC6-4D78-9868-618603168D7F}" dt="2026-07-16T14:35:43.351" v="754" actId="20577"/>
          <ac:spMkLst>
            <pc:docMk/>
            <pc:sldMk cId="63739160" sldId="6169"/>
            <ac:spMk id="3" creationId="{E433C9D4-05B0-699E-70E3-2914ADEC676C}"/>
          </ac:spMkLst>
        </pc:spChg>
        <pc:spChg chg="add mod">
          <ac:chgData name="Tierney Strandberg" userId="2f9374a1-d599-45aa-a500-bce270d324c9" providerId="ADAL" clId="{71AE3392-5BC6-4D78-9868-618603168D7F}" dt="2026-07-16T14:54:52.575" v="1719" actId="11530"/>
          <ac:spMkLst>
            <pc:docMk/>
            <pc:sldMk cId="63739160" sldId="6169"/>
            <ac:spMk id="4" creationId="{BACA7072-969C-C33E-17C4-94222E70B087}"/>
          </ac:spMkLst>
        </pc:spChg>
        <pc:spChg chg="add mod">
          <ac:chgData name="Tierney Strandberg" userId="2f9374a1-d599-45aa-a500-bce270d324c9" providerId="ADAL" clId="{71AE3392-5BC6-4D78-9868-618603168D7F}" dt="2026-07-16T14:50:33.136" v="1311" actId="14100"/>
          <ac:spMkLst>
            <pc:docMk/>
            <pc:sldMk cId="63739160" sldId="6169"/>
            <ac:spMk id="5" creationId="{FD10371D-C73E-36D2-76B3-E2C866A51284}"/>
          </ac:spMkLst>
        </pc:spChg>
        <pc:spChg chg="add mod">
          <ac:chgData name="Tierney Strandberg" userId="2f9374a1-d599-45aa-a500-bce270d324c9" providerId="ADAL" clId="{71AE3392-5BC6-4D78-9868-618603168D7F}" dt="2026-07-16T14:46:47.289" v="1142" actId="403"/>
          <ac:spMkLst>
            <pc:docMk/>
            <pc:sldMk cId="63739160" sldId="6169"/>
            <ac:spMk id="10" creationId="{00000000-0000-0000-0000-000000000000}"/>
          </ac:spMkLst>
        </pc:spChg>
        <pc:spChg chg="add mod">
          <ac:chgData name="Tierney Strandberg" userId="2f9374a1-d599-45aa-a500-bce270d324c9" providerId="ADAL" clId="{71AE3392-5BC6-4D78-9868-618603168D7F}" dt="2026-07-16T14:46:55.574" v="1144" actId="403"/>
          <ac:spMkLst>
            <pc:docMk/>
            <pc:sldMk cId="63739160" sldId="6169"/>
            <ac:spMk id="11" creationId="{00000000-0000-0000-0000-000000000000}"/>
          </ac:spMkLst>
        </pc:spChg>
        <pc:spChg chg="add mod">
          <ac:chgData name="Tierney Strandberg" userId="2f9374a1-d599-45aa-a500-bce270d324c9" providerId="ADAL" clId="{71AE3392-5BC6-4D78-9868-618603168D7F}" dt="2026-07-16T14:46:59.055" v="1146" actId="403"/>
          <ac:spMkLst>
            <pc:docMk/>
            <pc:sldMk cId="63739160" sldId="6169"/>
            <ac:spMk id="12" creationId="{00000000-0000-0000-0000-000000000000}"/>
          </ac:spMkLst>
        </pc:spChg>
        <pc:spChg chg="add mod">
          <ac:chgData name="Tierney Strandberg" userId="2f9374a1-d599-45aa-a500-bce270d324c9" providerId="ADAL" clId="{71AE3392-5BC6-4D78-9868-618603168D7F}" dt="2026-07-16T14:47:04.315" v="1148" actId="403"/>
          <ac:spMkLst>
            <pc:docMk/>
            <pc:sldMk cId="63739160" sldId="6169"/>
            <ac:spMk id="13" creationId="{00000000-0000-0000-0000-000000000000}"/>
          </ac:spMkLst>
        </pc:spChg>
        <pc:spChg chg="add">
          <ac:chgData name="Tierney Strandberg" userId="2f9374a1-d599-45aa-a500-bce270d324c9" providerId="ADAL" clId="{71AE3392-5BC6-4D78-9868-618603168D7F}" dt="2026-07-16T14:43:03.163" v="778" actId="26606"/>
          <ac:spMkLst>
            <pc:docMk/>
            <pc:sldMk cId="63739160" sldId="6169"/>
            <ac:spMk id="14" creationId="{00000000-0000-0000-0000-000000000000}"/>
          </ac:spMkLst>
        </pc:spChg>
        <pc:spChg chg="add">
          <ac:chgData name="Tierney Strandberg" userId="2f9374a1-d599-45aa-a500-bce270d324c9" providerId="ADAL" clId="{71AE3392-5BC6-4D78-9868-618603168D7F}" dt="2026-07-16T14:43:03.163" v="778" actId="26606"/>
          <ac:spMkLst>
            <pc:docMk/>
            <pc:sldMk cId="63739160" sldId="6169"/>
            <ac:spMk id="15" creationId="{00000000-0000-0000-0000-000000000000}"/>
          </ac:spMkLst>
        </pc:spChg>
        <pc:spChg chg="add">
          <ac:chgData name="Tierney Strandberg" userId="2f9374a1-d599-45aa-a500-bce270d324c9" providerId="ADAL" clId="{71AE3392-5BC6-4D78-9868-618603168D7F}" dt="2026-07-16T14:43:03.163" v="778" actId="26606"/>
          <ac:spMkLst>
            <pc:docMk/>
            <pc:sldMk cId="63739160" sldId="6169"/>
            <ac:spMk id="16" creationId="{00000000-0000-0000-0000-000000000000}"/>
          </ac:spMkLst>
        </pc:spChg>
        <pc:spChg chg="add mod">
          <ac:chgData name="Tierney Strandberg" userId="2f9374a1-d599-45aa-a500-bce270d324c9" providerId="ADAL" clId="{71AE3392-5BC6-4D78-9868-618603168D7F}" dt="2026-07-16T14:45:32.389" v="945" actId="20577"/>
          <ac:spMkLst>
            <pc:docMk/>
            <pc:sldMk cId="63739160" sldId="6169"/>
            <ac:spMk id="20" creationId="{00000000-0000-0000-0000-000000000000}"/>
          </ac:spMkLst>
        </pc:spChg>
      </pc:sldChg>
      <pc:sldChg chg="addSp delSp modSp new mod ord">
        <pc:chgData name="Tierney Strandberg" userId="2f9374a1-d599-45aa-a500-bce270d324c9" providerId="ADAL" clId="{71AE3392-5BC6-4D78-9868-618603168D7F}" dt="2026-07-16T16:30:15.191" v="3191" actId="20577"/>
        <pc:sldMkLst>
          <pc:docMk/>
          <pc:sldMk cId="4010869547" sldId="6170"/>
        </pc:sldMkLst>
        <pc:spChg chg="add del mod">
          <ac:chgData name="Tierney Strandberg" userId="2f9374a1-d599-45aa-a500-bce270d324c9" providerId="ADAL" clId="{71AE3392-5BC6-4D78-9868-618603168D7F}" dt="2026-07-16T16:07:44.462" v="2292" actId="1032"/>
          <ac:spMkLst>
            <pc:docMk/>
            <pc:sldMk cId="4010869547" sldId="6170"/>
            <ac:spMk id="2" creationId="{6B61E03F-32F8-0127-4F58-2F5613719198}"/>
          </ac:spMkLst>
        </pc:spChg>
        <pc:spChg chg="mod">
          <ac:chgData name="Tierney Strandberg" userId="2f9374a1-d599-45aa-a500-bce270d324c9" providerId="ADAL" clId="{71AE3392-5BC6-4D78-9868-618603168D7F}" dt="2026-07-16T16:20:37.357" v="2760" actId="20577"/>
          <ac:spMkLst>
            <pc:docMk/>
            <pc:sldMk cId="4010869547" sldId="6170"/>
            <ac:spMk id="3" creationId="{F45EBA51-AC53-12F1-0DE9-E55FDB1CE227}"/>
          </ac:spMkLst>
        </pc:spChg>
        <pc:graphicFrameChg chg="add del mod modGraphic">
          <ac:chgData name="Tierney Strandberg" userId="2f9374a1-d599-45aa-a500-bce270d324c9" providerId="ADAL" clId="{71AE3392-5BC6-4D78-9868-618603168D7F}" dt="2026-07-16T16:07:35.848" v="2289" actId="1032"/>
          <ac:graphicFrameMkLst>
            <pc:docMk/>
            <pc:sldMk cId="4010869547" sldId="6170"/>
            <ac:graphicFrameMk id="4" creationId="{EC4F2F66-7CD7-00ED-E704-AEF3919227B3}"/>
          </ac:graphicFrameMkLst>
        </pc:graphicFrameChg>
        <pc:graphicFrameChg chg="add mod modGraphic">
          <ac:chgData name="Tierney Strandberg" userId="2f9374a1-d599-45aa-a500-bce270d324c9" providerId="ADAL" clId="{71AE3392-5BC6-4D78-9868-618603168D7F}" dt="2026-07-16T16:30:15.191" v="3191" actId="20577"/>
          <ac:graphicFrameMkLst>
            <pc:docMk/>
            <pc:sldMk cId="4010869547" sldId="6170"/>
            <ac:graphicFrameMk id="5" creationId="{55A6CF0F-E6AD-340A-8DB4-6814866885ED}"/>
          </ac:graphicFrameMkLst>
        </pc:graphicFrameChg>
      </pc:sldChg>
      <pc:sldChg chg="addSp delSp modSp new mod modAnim">
        <pc:chgData name="Tierney Strandberg" userId="2f9374a1-d599-45aa-a500-bce270d324c9" providerId="ADAL" clId="{71AE3392-5BC6-4D78-9868-618603168D7F}" dt="2026-07-16T16:32:32.312" v="3290"/>
        <pc:sldMkLst>
          <pc:docMk/>
          <pc:sldMk cId="3892517068" sldId="6171"/>
        </pc:sldMkLst>
        <pc:spChg chg="del">
          <ac:chgData name="Tierney Strandberg" userId="2f9374a1-d599-45aa-a500-bce270d324c9" providerId="ADAL" clId="{71AE3392-5BC6-4D78-9868-618603168D7F}" dt="2026-07-16T16:08:35.654" v="2336" actId="931"/>
          <ac:spMkLst>
            <pc:docMk/>
            <pc:sldMk cId="3892517068" sldId="6171"/>
            <ac:spMk id="2" creationId="{BBADACB9-763F-0E6D-7E36-27532EF5A47F}"/>
          </ac:spMkLst>
        </pc:spChg>
        <pc:spChg chg="mod">
          <ac:chgData name="Tierney Strandberg" userId="2f9374a1-d599-45aa-a500-bce270d324c9" providerId="ADAL" clId="{71AE3392-5BC6-4D78-9868-618603168D7F}" dt="2026-07-16T16:13:12.829" v="2363" actId="20577"/>
          <ac:spMkLst>
            <pc:docMk/>
            <pc:sldMk cId="3892517068" sldId="6171"/>
            <ac:spMk id="3" creationId="{B0E32E69-4FFE-ED48-E3B8-CDED733401DE}"/>
          </ac:spMkLst>
        </pc:spChg>
        <pc:spChg chg="add mod">
          <ac:chgData name="Tierney Strandberg" userId="2f9374a1-d599-45aa-a500-bce270d324c9" providerId="ADAL" clId="{71AE3392-5BC6-4D78-9868-618603168D7F}" dt="2026-07-16T16:32:29.703" v="3289" actId="1076"/>
          <ac:spMkLst>
            <pc:docMk/>
            <pc:sldMk cId="3892517068" sldId="6171"/>
            <ac:spMk id="8" creationId="{95B22C0D-CC67-23AF-028D-DE0AE2D92D90}"/>
          </ac:spMkLst>
        </pc:spChg>
        <pc:picChg chg="add mod ord">
          <ac:chgData name="Tierney Strandberg" userId="2f9374a1-d599-45aa-a500-bce270d324c9" providerId="ADAL" clId="{71AE3392-5BC6-4D78-9868-618603168D7F}" dt="2026-07-16T16:09:44.660" v="2355" actId="14100"/>
          <ac:picMkLst>
            <pc:docMk/>
            <pc:sldMk cId="3892517068" sldId="6171"/>
            <ac:picMk id="5" creationId="{B0F29F76-D94E-C98D-BF70-E54CE6AF2B9B}"/>
          </ac:picMkLst>
        </pc:picChg>
        <pc:picChg chg="add mod">
          <ac:chgData name="Tierney Strandberg" userId="2f9374a1-d599-45aa-a500-bce270d324c9" providerId="ADAL" clId="{71AE3392-5BC6-4D78-9868-618603168D7F}" dt="2026-07-16T16:09:39.195" v="2354" actId="1076"/>
          <ac:picMkLst>
            <pc:docMk/>
            <pc:sldMk cId="3892517068" sldId="6171"/>
            <ac:picMk id="7" creationId="{EE1058FC-AA00-1D17-CD21-3512D461D25F}"/>
          </ac:picMkLst>
        </pc:picChg>
      </pc:sldChg>
      <pc:sldChg chg="addSp delSp modSp new mod modAnim modNotesTx">
        <pc:chgData name="Tierney Strandberg" userId="2f9374a1-d599-45aa-a500-bce270d324c9" providerId="ADAL" clId="{71AE3392-5BC6-4D78-9868-618603168D7F}" dt="2026-07-16T16:22:20.479" v="2938" actId="20577"/>
        <pc:sldMkLst>
          <pc:docMk/>
          <pc:sldMk cId="655144998" sldId="6172"/>
        </pc:sldMkLst>
        <pc:spChg chg="del">
          <ac:chgData name="Tierney Strandberg" userId="2f9374a1-d599-45aa-a500-bce270d324c9" providerId="ADAL" clId="{71AE3392-5BC6-4D78-9868-618603168D7F}" dt="2026-07-16T16:13:46.151" v="2380" actId="931"/>
          <ac:spMkLst>
            <pc:docMk/>
            <pc:sldMk cId="655144998" sldId="6172"/>
            <ac:spMk id="2" creationId="{D8534583-493A-92BB-E365-9FDD241D3005}"/>
          </ac:spMkLst>
        </pc:spChg>
        <pc:spChg chg="mod">
          <ac:chgData name="Tierney Strandberg" userId="2f9374a1-d599-45aa-a500-bce270d324c9" providerId="ADAL" clId="{71AE3392-5BC6-4D78-9868-618603168D7F}" dt="2026-07-16T16:16:59.670" v="2621" actId="1076"/>
          <ac:spMkLst>
            <pc:docMk/>
            <pc:sldMk cId="655144998" sldId="6172"/>
            <ac:spMk id="3" creationId="{6FA0F026-09A7-F0D8-B1B6-3AE674E997BB}"/>
          </ac:spMkLst>
        </pc:spChg>
        <pc:spChg chg="add mod">
          <ac:chgData name="Tierney Strandberg" userId="2f9374a1-d599-45aa-a500-bce270d324c9" providerId="ADAL" clId="{71AE3392-5BC6-4D78-9868-618603168D7F}" dt="2026-07-16T16:21:12.609" v="2792" actId="1076"/>
          <ac:spMkLst>
            <pc:docMk/>
            <pc:sldMk cId="655144998" sldId="6172"/>
            <ac:spMk id="8" creationId="{487D9ED1-C7D6-7F6C-5705-1C68DE6E665B}"/>
          </ac:spMkLst>
        </pc:spChg>
        <pc:picChg chg="add mod ord">
          <ac:chgData name="Tierney Strandberg" userId="2f9374a1-d599-45aa-a500-bce270d324c9" providerId="ADAL" clId="{71AE3392-5BC6-4D78-9868-618603168D7F}" dt="2026-07-16T16:16:52.899" v="2620" actId="1076"/>
          <ac:picMkLst>
            <pc:docMk/>
            <pc:sldMk cId="655144998" sldId="6172"/>
            <ac:picMk id="5" creationId="{86510E9E-F60C-16E7-D480-09FD0224FC7F}"/>
          </ac:picMkLst>
        </pc:picChg>
        <pc:picChg chg="add mod modCrop">
          <ac:chgData name="Tierney Strandberg" userId="2f9374a1-d599-45aa-a500-bce270d324c9" providerId="ADAL" clId="{71AE3392-5BC6-4D78-9868-618603168D7F}" dt="2026-07-16T16:16:50.260" v="2619" actId="1076"/>
          <ac:picMkLst>
            <pc:docMk/>
            <pc:sldMk cId="655144998" sldId="6172"/>
            <ac:picMk id="7" creationId="{90495475-F986-7378-828C-5B795AAE7849}"/>
          </ac:picMkLst>
        </pc:picChg>
      </pc:sldChg>
      <pc:sldChg chg="addSp delSp modSp new mod modClrScheme chgLayout modNotesTx">
        <pc:chgData name="Tierney Strandberg" userId="2f9374a1-d599-45aa-a500-bce270d324c9" providerId="ADAL" clId="{71AE3392-5BC6-4D78-9868-618603168D7F}" dt="2026-07-16T16:29:40.611" v="3143" actId="1076"/>
        <pc:sldMkLst>
          <pc:docMk/>
          <pc:sldMk cId="2930019890" sldId="6173"/>
        </pc:sldMkLst>
        <pc:spChg chg="del mod ord">
          <ac:chgData name="Tierney Strandberg" userId="2f9374a1-d599-45aa-a500-bce270d324c9" providerId="ADAL" clId="{71AE3392-5BC6-4D78-9868-618603168D7F}" dt="2026-07-16T16:28:00.480" v="3046" actId="700"/>
          <ac:spMkLst>
            <pc:docMk/>
            <pc:sldMk cId="2930019890" sldId="6173"/>
            <ac:spMk id="2" creationId="{A606803E-CE77-669F-8541-A6B0DB7B6E44}"/>
          </ac:spMkLst>
        </pc:spChg>
        <pc:spChg chg="del mod ord">
          <ac:chgData name="Tierney Strandberg" userId="2f9374a1-d599-45aa-a500-bce270d324c9" providerId="ADAL" clId="{71AE3392-5BC6-4D78-9868-618603168D7F}" dt="2026-07-16T16:28:00.480" v="3046" actId="700"/>
          <ac:spMkLst>
            <pc:docMk/>
            <pc:sldMk cId="2930019890" sldId="6173"/>
            <ac:spMk id="3" creationId="{48303C05-3AF8-C466-536F-26E033ACC91B}"/>
          </ac:spMkLst>
        </pc:spChg>
        <pc:spChg chg="add mod ord">
          <ac:chgData name="Tierney Strandberg" userId="2f9374a1-d599-45aa-a500-bce270d324c9" providerId="ADAL" clId="{71AE3392-5BC6-4D78-9868-618603168D7F}" dt="2026-07-16T16:28:33.015" v="3078" actId="20577"/>
          <ac:spMkLst>
            <pc:docMk/>
            <pc:sldMk cId="2930019890" sldId="6173"/>
            <ac:spMk id="4" creationId="{67D50C94-0F0E-D052-0B84-B3773575BB3A}"/>
          </ac:spMkLst>
        </pc:spChg>
        <pc:spChg chg="add del mod ord">
          <ac:chgData name="Tierney Strandberg" userId="2f9374a1-d599-45aa-a500-bce270d324c9" providerId="ADAL" clId="{71AE3392-5BC6-4D78-9868-618603168D7F}" dt="2026-07-16T16:28:09.811" v="3047" actId="931"/>
          <ac:spMkLst>
            <pc:docMk/>
            <pc:sldMk cId="2930019890" sldId="6173"/>
            <ac:spMk id="5" creationId="{C67CF9EB-2C93-D460-1532-902E63E04F4D}"/>
          </ac:spMkLst>
        </pc:spChg>
        <pc:spChg chg="add del mod ord">
          <ac:chgData name="Tierney Strandberg" userId="2f9374a1-d599-45aa-a500-bce270d324c9" providerId="ADAL" clId="{71AE3392-5BC6-4D78-9868-618603168D7F}" dt="2026-07-16T16:28:23.106" v="3048" actId="931"/>
          <ac:spMkLst>
            <pc:docMk/>
            <pc:sldMk cId="2930019890" sldId="6173"/>
            <ac:spMk id="6" creationId="{088EE7AF-E389-075D-A551-BBC6078A0427}"/>
          </ac:spMkLst>
        </pc:spChg>
        <pc:picChg chg="add mod ord">
          <ac:chgData name="Tierney Strandberg" userId="2f9374a1-d599-45aa-a500-bce270d324c9" providerId="ADAL" clId="{71AE3392-5BC6-4D78-9868-618603168D7F}" dt="2026-07-16T16:29:40.611" v="3143" actId="1076"/>
          <ac:picMkLst>
            <pc:docMk/>
            <pc:sldMk cId="2930019890" sldId="6173"/>
            <ac:picMk id="8" creationId="{73072D66-B35E-BA7D-436E-A4A6D07EC42A}"/>
          </ac:picMkLst>
        </pc:picChg>
        <pc:picChg chg="add mod ord">
          <ac:chgData name="Tierney Strandberg" userId="2f9374a1-d599-45aa-a500-bce270d324c9" providerId="ADAL" clId="{71AE3392-5BC6-4D78-9868-618603168D7F}" dt="2026-07-16T16:28:50.818" v="3086" actId="1076"/>
          <ac:picMkLst>
            <pc:docMk/>
            <pc:sldMk cId="2930019890" sldId="6173"/>
            <ac:picMk id="10" creationId="{AB3E0BAF-5BC2-440F-226F-2EACB0146F51}"/>
          </ac:picMkLst>
        </pc:picChg>
      </pc:sldChg>
      <pc:sldChg chg="addSp delSp modSp new mod">
        <pc:chgData name="Tierney Strandberg" userId="2f9374a1-d599-45aa-a500-bce270d324c9" providerId="ADAL" clId="{71AE3392-5BC6-4D78-9868-618603168D7F}" dt="2026-07-16T16:37:11.979" v="3492" actId="1076"/>
        <pc:sldMkLst>
          <pc:docMk/>
          <pc:sldMk cId="685665497" sldId="6174"/>
        </pc:sldMkLst>
        <pc:spChg chg="del mod">
          <ac:chgData name="Tierney Strandberg" userId="2f9374a1-d599-45aa-a500-bce270d324c9" providerId="ADAL" clId="{71AE3392-5BC6-4D78-9868-618603168D7F}" dt="2026-07-16T16:36:55.934" v="3490" actId="26606"/>
          <ac:spMkLst>
            <pc:docMk/>
            <pc:sldMk cId="685665497" sldId="6174"/>
            <ac:spMk id="2" creationId="{24442F2A-883D-D3D1-A69C-327C52E0D145}"/>
          </ac:spMkLst>
        </pc:spChg>
        <pc:spChg chg="mod">
          <ac:chgData name="Tierney Strandberg" userId="2f9374a1-d599-45aa-a500-bce270d324c9" providerId="ADAL" clId="{71AE3392-5BC6-4D78-9868-618603168D7F}" dt="2026-07-16T16:37:11.979" v="3492" actId="1076"/>
          <ac:spMkLst>
            <pc:docMk/>
            <pc:sldMk cId="685665497" sldId="6174"/>
            <ac:spMk id="3" creationId="{43BD1A01-A4D8-C815-0B0B-9AFB896CA5C6}"/>
          </ac:spMkLst>
        </pc:spChg>
        <pc:graphicFrameChg chg="add mod">
          <ac:chgData name="Tierney Strandberg" userId="2f9374a1-d599-45aa-a500-bce270d324c9" providerId="ADAL" clId="{71AE3392-5BC6-4D78-9868-618603168D7F}" dt="2026-07-16T16:37:03.882" v="3491" actId="12100"/>
          <ac:graphicFrameMkLst>
            <pc:docMk/>
            <pc:sldMk cId="685665497" sldId="6174"/>
            <ac:graphicFrameMk id="5" creationId="{F0F47AFF-A9CE-DC7C-2C41-06B8D71F7E2B}"/>
          </ac:graphicFrameMkLst>
        </pc:graphicFrameChg>
      </pc:sldChg>
      <pc:sldChg chg="modSp new del mod ord">
        <pc:chgData name="Tierney Strandberg" userId="2f9374a1-d599-45aa-a500-bce270d324c9" providerId="ADAL" clId="{71AE3392-5BC6-4D78-9868-618603168D7F}" dt="2026-07-16T16:45:09.374" v="3949" actId="2696"/>
        <pc:sldMkLst>
          <pc:docMk/>
          <pc:sldMk cId="222640963" sldId="6175"/>
        </pc:sldMkLst>
        <pc:spChg chg="mod">
          <ac:chgData name="Tierney Strandberg" userId="2f9374a1-d599-45aa-a500-bce270d324c9" providerId="ADAL" clId="{71AE3392-5BC6-4D78-9868-618603168D7F}" dt="2026-07-16T16:44:36.593" v="3926" actId="5793"/>
          <ac:spMkLst>
            <pc:docMk/>
            <pc:sldMk cId="222640963" sldId="6175"/>
            <ac:spMk id="2" creationId="{0D79698C-2FF7-E71E-3D2D-BFC672F13C46}"/>
          </ac:spMkLst>
        </pc:spChg>
        <pc:spChg chg="mod">
          <ac:chgData name="Tierney Strandberg" userId="2f9374a1-d599-45aa-a500-bce270d324c9" providerId="ADAL" clId="{71AE3392-5BC6-4D78-9868-618603168D7F}" dt="2026-07-16T16:45:03.123" v="3948" actId="20577"/>
          <ac:spMkLst>
            <pc:docMk/>
            <pc:sldMk cId="222640963" sldId="6175"/>
            <ac:spMk id="3" creationId="{0A8BBE15-FC2F-6040-1A94-43C153A3F9F9}"/>
          </ac:spMkLst>
        </pc:spChg>
      </pc:sldChg>
      <pc:sldChg chg="new del">
        <pc:chgData name="Tierney Strandberg" userId="2f9374a1-d599-45aa-a500-bce270d324c9" providerId="ADAL" clId="{71AE3392-5BC6-4D78-9868-618603168D7F}" dt="2026-07-16T16:37:50.998" v="3495" actId="2696"/>
        <pc:sldMkLst>
          <pc:docMk/>
          <pc:sldMk cId="2765382288" sldId="6175"/>
        </pc:sldMkLst>
      </pc:sldChg>
      <pc:sldChg chg="addSp delSp modSp new mod">
        <pc:chgData name="Tierney Strandberg" userId="2f9374a1-d599-45aa-a500-bce270d324c9" providerId="ADAL" clId="{71AE3392-5BC6-4D78-9868-618603168D7F}" dt="2026-07-16T16:43:47.691" v="3807" actId="20577"/>
        <pc:sldMkLst>
          <pc:docMk/>
          <pc:sldMk cId="3046984862" sldId="6176"/>
        </pc:sldMkLst>
        <pc:spChg chg="del mod">
          <ac:chgData name="Tierney Strandberg" userId="2f9374a1-d599-45aa-a500-bce270d324c9" providerId="ADAL" clId="{71AE3392-5BC6-4D78-9868-618603168D7F}" dt="2026-07-16T16:42:45.629" v="3756" actId="1032"/>
          <ac:spMkLst>
            <pc:docMk/>
            <pc:sldMk cId="3046984862" sldId="6176"/>
            <ac:spMk id="2" creationId="{8B66F449-8006-1C8C-5D07-9DC1C4210014}"/>
          </ac:spMkLst>
        </pc:spChg>
        <pc:spChg chg="mod">
          <ac:chgData name="Tierney Strandberg" userId="2f9374a1-d599-45aa-a500-bce270d324c9" providerId="ADAL" clId="{71AE3392-5BC6-4D78-9868-618603168D7F}" dt="2026-07-16T16:39:51.689" v="3554" actId="20577"/>
          <ac:spMkLst>
            <pc:docMk/>
            <pc:sldMk cId="3046984862" sldId="6176"/>
            <ac:spMk id="3" creationId="{71E4A0CE-98FC-774C-2B7D-BEBD055EFDCA}"/>
          </ac:spMkLst>
        </pc:spChg>
        <pc:graphicFrameChg chg="add mod modGraphic">
          <ac:chgData name="Tierney Strandberg" userId="2f9374a1-d599-45aa-a500-bce270d324c9" providerId="ADAL" clId="{71AE3392-5BC6-4D78-9868-618603168D7F}" dt="2026-07-16T16:43:47.691" v="3807" actId="20577"/>
          <ac:graphicFrameMkLst>
            <pc:docMk/>
            <pc:sldMk cId="3046984862" sldId="6176"/>
            <ac:graphicFrameMk id="4" creationId="{7518AD4A-D707-8ACE-68CB-D77C9BE839DB}"/>
          </ac:graphicFrameMkLst>
        </pc:graphicFrameChg>
      </pc:sldChg>
      <pc:sldChg chg="addSp delSp modSp new mod">
        <pc:chgData name="Tierney Strandberg" userId="2f9374a1-d599-45aa-a500-bce270d324c9" providerId="ADAL" clId="{71AE3392-5BC6-4D78-9868-618603168D7F}" dt="2026-07-16T16:49:55.311" v="4085" actId="20577"/>
        <pc:sldMkLst>
          <pc:docMk/>
          <pc:sldMk cId="2243523699" sldId="6177"/>
        </pc:sldMkLst>
        <pc:spChg chg="mod">
          <ac:chgData name="Tierney Strandberg" userId="2f9374a1-d599-45aa-a500-bce270d324c9" providerId="ADAL" clId="{71AE3392-5BC6-4D78-9868-618603168D7F}" dt="2026-07-16T16:49:55.311" v="4085" actId="20577"/>
          <ac:spMkLst>
            <pc:docMk/>
            <pc:sldMk cId="2243523699" sldId="6177"/>
            <ac:spMk id="2" creationId="{BF29FE08-D0C4-B6A3-1210-D84AF8AADE9B}"/>
          </ac:spMkLst>
        </pc:spChg>
        <pc:spChg chg="del">
          <ac:chgData name="Tierney Strandberg" userId="2f9374a1-d599-45aa-a500-bce270d324c9" providerId="ADAL" clId="{71AE3392-5BC6-4D78-9868-618603168D7F}" dt="2026-07-16T16:49:27.250" v="3986"/>
          <ac:spMkLst>
            <pc:docMk/>
            <pc:sldMk cId="2243523699" sldId="6177"/>
            <ac:spMk id="3" creationId="{E8AAEB0C-ABD0-35E8-2121-4D018D9E66F2}"/>
          </ac:spMkLst>
        </pc:spChg>
        <pc:spChg chg="del">
          <ac:chgData name="Tierney Strandberg" userId="2f9374a1-d599-45aa-a500-bce270d324c9" providerId="ADAL" clId="{71AE3392-5BC6-4D78-9868-618603168D7F}" dt="2026-07-16T16:49:29.503" v="3987" actId="478"/>
          <ac:spMkLst>
            <pc:docMk/>
            <pc:sldMk cId="2243523699" sldId="6177"/>
            <ac:spMk id="4" creationId="{EC539D3B-4C79-E7D3-57C4-5B6FC93F054A}"/>
          </ac:spMkLst>
        </pc:spChg>
        <pc:graphicFrameChg chg="add mod">
          <ac:chgData name="Tierney Strandberg" userId="2f9374a1-d599-45aa-a500-bce270d324c9" providerId="ADAL" clId="{71AE3392-5BC6-4D78-9868-618603168D7F}" dt="2026-07-16T16:49:35.166" v="3988" actId="14100"/>
          <ac:graphicFrameMkLst>
            <pc:docMk/>
            <pc:sldMk cId="2243523699" sldId="6177"/>
            <ac:graphicFrameMk id="5" creationId="{2BE67DE2-ABB2-1CC6-B9C5-DEDCFE25F95F}"/>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305E8D-4A45-4068-956E-B518BEE3D5B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AAEB879-3C29-4E32-8E0E-E425794D5AF9}">
      <dgm:prSet/>
      <dgm:spPr/>
      <dgm:t>
        <a:bodyPr/>
        <a:lstStyle/>
        <a:p>
          <a:r>
            <a:rPr lang="en-US" dirty="0"/>
            <a:t>Assister Training Go Dark Reminder</a:t>
          </a:r>
        </a:p>
      </dgm:t>
    </dgm:pt>
    <dgm:pt modelId="{7BD6F683-9DC5-4C12-BDD0-6463D87D804A}" type="parTrans" cxnId="{59A1A44A-08ED-40AE-B67F-B54922E7A27E}">
      <dgm:prSet/>
      <dgm:spPr/>
      <dgm:t>
        <a:bodyPr/>
        <a:lstStyle/>
        <a:p>
          <a:endParaRPr lang="en-US"/>
        </a:p>
      </dgm:t>
    </dgm:pt>
    <dgm:pt modelId="{AECF1340-FB6C-4F91-B858-B1AD51249558}" type="sibTrans" cxnId="{59A1A44A-08ED-40AE-B67F-B54922E7A27E}">
      <dgm:prSet/>
      <dgm:spPr/>
      <dgm:t>
        <a:bodyPr/>
        <a:lstStyle/>
        <a:p>
          <a:endParaRPr lang="en-US"/>
        </a:p>
      </dgm:t>
    </dgm:pt>
    <dgm:pt modelId="{2832B1E4-62C0-417A-B743-E2C55C34C45E}">
      <dgm:prSet/>
      <dgm:spPr/>
      <dgm:t>
        <a:bodyPr/>
        <a:lstStyle/>
        <a:p>
          <a:r>
            <a:rPr lang="en-US" dirty="0"/>
            <a:t>New Outreach and Informational Materials</a:t>
          </a:r>
        </a:p>
      </dgm:t>
    </dgm:pt>
    <dgm:pt modelId="{22938839-22AB-4107-AF80-CA85DFDD887C}" type="parTrans" cxnId="{E2EAD1F9-A2C1-4515-AEF4-3F20E8AD9678}">
      <dgm:prSet/>
      <dgm:spPr/>
      <dgm:t>
        <a:bodyPr/>
        <a:lstStyle/>
        <a:p>
          <a:endParaRPr lang="en-US"/>
        </a:p>
      </dgm:t>
    </dgm:pt>
    <dgm:pt modelId="{E814E3AD-C515-46B8-A0D6-67F89C4F0721}" type="sibTrans" cxnId="{E2EAD1F9-A2C1-4515-AEF4-3F20E8AD9678}">
      <dgm:prSet/>
      <dgm:spPr/>
      <dgm:t>
        <a:bodyPr/>
        <a:lstStyle/>
        <a:p>
          <a:endParaRPr lang="en-US"/>
        </a:p>
      </dgm:t>
    </dgm:pt>
    <dgm:pt modelId="{BB8F5925-8AF8-4E9C-8465-DE6480FBEA21}">
      <dgm:prSet/>
      <dgm:spPr/>
      <dgm:t>
        <a:bodyPr/>
        <a:lstStyle/>
        <a:p>
          <a:r>
            <a:rPr lang="en-US" dirty="0"/>
            <a:t>Presumptive Eligibility</a:t>
          </a:r>
        </a:p>
      </dgm:t>
    </dgm:pt>
    <dgm:pt modelId="{6C7F0520-2B29-4768-B8B5-BBAE99365C32}" type="parTrans" cxnId="{93F33F3C-5175-4D74-BD6E-4D6A12EA1FD2}">
      <dgm:prSet/>
      <dgm:spPr/>
      <dgm:t>
        <a:bodyPr/>
        <a:lstStyle/>
        <a:p>
          <a:endParaRPr lang="en-US"/>
        </a:p>
      </dgm:t>
    </dgm:pt>
    <dgm:pt modelId="{FB4AEBA7-36D1-4280-9667-A862ADF7C5E6}" type="sibTrans" cxnId="{93F33F3C-5175-4D74-BD6E-4D6A12EA1FD2}">
      <dgm:prSet/>
      <dgm:spPr/>
      <dgm:t>
        <a:bodyPr/>
        <a:lstStyle/>
        <a:p>
          <a:endParaRPr lang="en-US"/>
        </a:p>
      </dgm:t>
    </dgm:pt>
    <dgm:pt modelId="{0F92C1FA-FAEB-4D31-8451-A8AD77F0624B}">
      <dgm:prSet/>
      <dgm:spPr/>
      <dgm:t>
        <a:bodyPr/>
        <a:lstStyle/>
        <a:p>
          <a:r>
            <a:rPr lang="en-US"/>
            <a:t>Questions </a:t>
          </a:r>
        </a:p>
      </dgm:t>
    </dgm:pt>
    <dgm:pt modelId="{3FBEF39F-11F6-43C9-A6D4-3757B8E52E87}" type="parTrans" cxnId="{83056EF4-22E4-47AA-AD6B-AFD4E1DFDFC3}">
      <dgm:prSet/>
      <dgm:spPr/>
      <dgm:t>
        <a:bodyPr/>
        <a:lstStyle/>
        <a:p>
          <a:endParaRPr lang="en-US"/>
        </a:p>
      </dgm:t>
    </dgm:pt>
    <dgm:pt modelId="{4967698B-846A-4309-937B-7461D832A966}" type="sibTrans" cxnId="{83056EF4-22E4-47AA-AD6B-AFD4E1DFDFC3}">
      <dgm:prSet/>
      <dgm:spPr/>
      <dgm:t>
        <a:bodyPr/>
        <a:lstStyle/>
        <a:p>
          <a:endParaRPr lang="en-US"/>
        </a:p>
      </dgm:t>
    </dgm:pt>
    <dgm:pt modelId="{A2F01001-4428-426A-A0E5-81E096C909F7}">
      <dgm:prSet/>
      <dgm:spPr/>
      <dgm:t>
        <a:bodyPr/>
        <a:lstStyle/>
        <a:p>
          <a:r>
            <a:rPr lang="en-US" dirty="0"/>
            <a:t>CE Listening Sessions</a:t>
          </a:r>
        </a:p>
      </dgm:t>
    </dgm:pt>
    <dgm:pt modelId="{C33DA748-A863-4DC7-AC9C-646953183627}" type="parTrans" cxnId="{9BD05A3C-B42E-4202-BCEA-3B1FB7129CFE}">
      <dgm:prSet/>
      <dgm:spPr/>
      <dgm:t>
        <a:bodyPr/>
        <a:lstStyle/>
        <a:p>
          <a:endParaRPr lang="en-US"/>
        </a:p>
      </dgm:t>
    </dgm:pt>
    <dgm:pt modelId="{7989CDAA-DB9A-4955-B871-6C2904ADFC22}" type="sibTrans" cxnId="{9BD05A3C-B42E-4202-BCEA-3B1FB7129CFE}">
      <dgm:prSet/>
      <dgm:spPr/>
      <dgm:t>
        <a:bodyPr/>
        <a:lstStyle/>
        <a:p>
          <a:endParaRPr lang="en-US"/>
        </a:p>
      </dgm:t>
    </dgm:pt>
    <dgm:pt modelId="{CE143C15-2C58-46DA-9F72-598B85241E96}">
      <dgm:prSet/>
      <dgm:spPr/>
      <dgm:t>
        <a:bodyPr/>
        <a:lstStyle/>
        <a:p>
          <a:r>
            <a:rPr lang="en-US" dirty="0"/>
            <a:t>Medically Frail Updates</a:t>
          </a:r>
        </a:p>
      </dgm:t>
    </dgm:pt>
    <dgm:pt modelId="{76C3E302-48E6-49D1-A20B-761DC00DADA7}" type="parTrans" cxnId="{8C1908C6-71E2-4C68-BCCD-0292B93B5BD6}">
      <dgm:prSet/>
      <dgm:spPr/>
      <dgm:t>
        <a:bodyPr/>
        <a:lstStyle/>
        <a:p>
          <a:endParaRPr lang="en-US"/>
        </a:p>
      </dgm:t>
    </dgm:pt>
    <dgm:pt modelId="{D651AD6C-A540-450A-BA2B-5C408FD0FE00}" type="sibTrans" cxnId="{8C1908C6-71E2-4C68-BCCD-0292B93B5BD6}">
      <dgm:prSet/>
      <dgm:spPr/>
      <dgm:t>
        <a:bodyPr/>
        <a:lstStyle/>
        <a:p>
          <a:endParaRPr lang="en-US"/>
        </a:p>
      </dgm:t>
    </dgm:pt>
    <dgm:pt modelId="{13CA3693-6B9D-41C7-9F0F-2FE94F7C6E68}">
      <dgm:prSet/>
      <dgm:spPr/>
      <dgm:t>
        <a:bodyPr/>
        <a:lstStyle/>
        <a:p>
          <a:r>
            <a:rPr lang="en-US" dirty="0"/>
            <a:t>DPHHS Medicaid Updates</a:t>
          </a:r>
        </a:p>
      </dgm:t>
    </dgm:pt>
    <dgm:pt modelId="{CB175844-CF22-4F3A-A79A-69952CBA6783}" type="parTrans" cxnId="{E016943A-FAFF-4D19-BE70-E087A545A111}">
      <dgm:prSet/>
      <dgm:spPr/>
      <dgm:t>
        <a:bodyPr/>
        <a:lstStyle/>
        <a:p>
          <a:endParaRPr lang="en-US"/>
        </a:p>
      </dgm:t>
    </dgm:pt>
    <dgm:pt modelId="{C320A5F9-A55C-4D9F-9728-8626E8E17439}" type="sibTrans" cxnId="{E016943A-FAFF-4D19-BE70-E087A545A111}">
      <dgm:prSet/>
      <dgm:spPr/>
      <dgm:t>
        <a:bodyPr/>
        <a:lstStyle/>
        <a:p>
          <a:endParaRPr lang="en-US"/>
        </a:p>
      </dgm:t>
    </dgm:pt>
    <dgm:pt modelId="{75E1046A-929F-4D34-9E75-10A6F633E029}">
      <dgm:prSet/>
      <dgm:spPr/>
      <dgm:t>
        <a:bodyPr/>
        <a:lstStyle/>
        <a:p>
          <a:r>
            <a:rPr lang="en-US"/>
            <a:t>Application Changes</a:t>
          </a:r>
          <a:endParaRPr lang="en-US" dirty="0"/>
        </a:p>
      </dgm:t>
    </dgm:pt>
    <dgm:pt modelId="{705D5005-3B20-43FC-8D40-7C0BA664D540}" type="parTrans" cxnId="{46FD4D4D-4927-4C61-9BAC-94FD0BCA7FA5}">
      <dgm:prSet/>
      <dgm:spPr/>
      <dgm:t>
        <a:bodyPr/>
        <a:lstStyle/>
        <a:p>
          <a:endParaRPr lang="en-US"/>
        </a:p>
      </dgm:t>
    </dgm:pt>
    <dgm:pt modelId="{2E67AFEA-3E3F-4806-997D-47CA506B3E3D}" type="sibTrans" cxnId="{46FD4D4D-4927-4C61-9BAC-94FD0BCA7FA5}">
      <dgm:prSet/>
      <dgm:spPr/>
      <dgm:t>
        <a:bodyPr/>
        <a:lstStyle/>
        <a:p>
          <a:endParaRPr lang="en-US"/>
        </a:p>
      </dgm:t>
    </dgm:pt>
    <dgm:pt modelId="{11DA9ADE-8671-4803-8FAC-49E84A1F7DC7}">
      <dgm:prSet/>
      <dgm:spPr/>
      <dgm:t>
        <a:bodyPr/>
        <a:lstStyle/>
        <a:p>
          <a:r>
            <a:rPr lang="en-US" dirty="0"/>
            <a:t>Community Assister Portal</a:t>
          </a:r>
        </a:p>
      </dgm:t>
    </dgm:pt>
    <dgm:pt modelId="{23A87867-AC6E-468E-B245-B60126565631}" type="parTrans" cxnId="{55C9D858-E87A-4582-9140-772C10CD6D25}">
      <dgm:prSet/>
      <dgm:spPr/>
      <dgm:t>
        <a:bodyPr/>
        <a:lstStyle/>
        <a:p>
          <a:endParaRPr lang="en-US"/>
        </a:p>
      </dgm:t>
    </dgm:pt>
    <dgm:pt modelId="{D16AC52A-8D02-4FCA-A40B-CF20CCCDDA1B}" type="sibTrans" cxnId="{55C9D858-E87A-4582-9140-772C10CD6D25}">
      <dgm:prSet/>
      <dgm:spPr/>
      <dgm:t>
        <a:bodyPr/>
        <a:lstStyle/>
        <a:p>
          <a:endParaRPr lang="en-US"/>
        </a:p>
      </dgm:t>
    </dgm:pt>
    <dgm:pt modelId="{EEF59F97-C9E7-4067-A15E-6587BE5F8204}">
      <dgm:prSet/>
      <dgm:spPr/>
      <dgm:t>
        <a:bodyPr/>
        <a:lstStyle/>
        <a:p>
          <a:r>
            <a:rPr lang="en-US" dirty="0"/>
            <a:t>Income Verification</a:t>
          </a:r>
        </a:p>
      </dgm:t>
    </dgm:pt>
    <dgm:pt modelId="{260C5271-CDFD-465D-BE43-9B8B03D2246D}" type="parTrans" cxnId="{4B641E14-6140-45A3-BE63-DD6E3C25F5EB}">
      <dgm:prSet/>
      <dgm:spPr/>
    </dgm:pt>
    <dgm:pt modelId="{7DBE897B-F4B0-4433-9A05-4F16674D9107}" type="sibTrans" cxnId="{4B641E14-6140-45A3-BE63-DD6E3C25F5EB}">
      <dgm:prSet/>
      <dgm:spPr/>
    </dgm:pt>
    <dgm:pt modelId="{87D18205-FF42-462F-B6A8-C54E63710172}" type="pres">
      <dgm:prSet presAssocID="{C3305E8D-4A45-4068-956E-B518BEE3D5B3}" presName="linear" presStyleCnt="0">
        <dgm:presLayoutVars>
          <dgm:animLvl val="lvl"/>
          <dgm:resizeHandles val="exact"/>
        </dgm:presLayoutVars>
      </dgm:prSet>
      <dgm:spPr/>
    </dgm:pt>
    <dgm:pt modelId="{88E5F2B1-D99B-4A04-A0DC-D69434BBD68A}" type="pres">
      <dgm:prSet presAssocID="{FAAEB879-3C29-4E32-8E0E-E425794D5AF9}" presName="parentText" presStyleLbl="node1" presStyleIdx="0" presStyleCnt="4">
        <dgm:presLayoutVars>
          <dgm:chMax val="0"/>
          <dgm:bulletEnabled val="1"/>
        </dgm:presLayoutVars>
      </dgm:prSet>
      <dgm:spPr/>
    </dgm:pt>
    <dgm:pt modelId="{89BDB160-880A-4198-B2B5-B159F0F77601}" type="pres">
      <dgm:prSet presAssocID="{AECF1340-FB6C-4F91-B858-B1AD51249558}" presName="spacer" presStyleCnt="0"/>
      <dgm:spPr/>
    </dgm:pt>
    <dgm:pt modelId="{8E524715-6314-47B4-9FE0-863F6BA4F6B4}" type="pres">
      <dgm:prSet presAssocID="{13CA3693-6B9D-41C7-9F0F-2FE94F7C6E68}" presName="parentText" presStyleLbl="node1" presStyleIdx="1" presStyleCnt="4">
        <dgm:presLayoutVars>
          <dgm:chMax val="0"/>
          <dgm:bulletEnabled val="1"/>
        </dgm:presLayoutVars>
      </dgm:prSet>
      <dgm:spPr/>
    </dgm:pt>
    <dgm:pt modelId="{A7E72FA3-8251-4B24-AFF0-207B320DA78E}" type="pres">
      <dgm:prSet presAssocID="{13CA3693-6B9D-41C7-9F0F-2FE94F7C6E68}" presName="childText" presStyleLbl="revTx" presStyleIdx="0" presStyleCnt="1">
        <dgm:presLayoutVars>
          <dgm:bulletEnabled val="1"/>
        </dgm:presLayoutVars>
      </dgm:prSet>
      <dgm:spPr/>
    </dgm:pt>
    <dgm:pt modelId="{FAC9C0A1-FEB9-4247-9673-703199B2CB47}" type="pres">
      <dgm:prSet presAssocID="{2832B1E4-62C0-417A-B743-E2C55C34C45E}" presName="parentText" presStyleLbl="node1" presStyleIdx="2" presStyleCnt="4">
        <dgm:presLayoutVars>
          <dgm:chMax val="0"/>
          <dgm:bulletEnabled val="1"/>
        </dgm:presLayoutVars>
      </dgm:prSet>
      <dgm:spPr/>
    </dgm:pt>
    <dgm:pt modelId="{27EB460E-44F9-480A-805C-B4DD99CA6637}" type="pres">
      <dgm:prSet presAssocID="{E814E3AD-C515-46B8-A0D6-67F89C4F0721}" presName="spacer" presStyleCnt="0"/>
      <dgm:spPr/>
    </dgm:pt>
    <dgm:pt modelId="{7E0E6411-47AD-46A9-9C64-FBE7477EA784}" type="pres">
      <dgm:prSet presAssocID="{0F92C1FA-FAEB-4D31-8451-A8AD77F0624B}" presName="parentText" presStyleLbl="node1" presStyleIdx="3" presStyleCnt="4">
        <dgm:presLayoutVars>
          <dgm:chMax val="0"/>
          <dgm:bulletEnabled val="1"/>
        </dgm:presLayoutVars>
      </dgm:prSet>
      <dgm:spPr/>
    </dgm:pt>
  </dgm:ptLst>
  <dgm:cxnLst>
    <dgm:cxn modelId="{AECD5403-ADE3-4A23-8626-4E7E0E41049C}" type="presOf" srcId="{FAAEB879-3C29-4E32-8E0E-E425794D5AF9}" destId="{88E5F2B1-D99B-4A04-A0DC-D69434BBD68A}" srcOrd="0" destOrd="0" presId="urn:microsoft.com/office/officeart/2005/8/layout/vList2"/>
    <dgm:cxn modelId="{4B641E14-6140-45A3-BE63-DD6E3C25F5EB}" srcId="{13CA3693-6B9D-41C7-9F0F-2FE94F7C6E68}" destId="{EEF59F97-C9E7-4067-A15E-6587BE5F8204}" srcOrd="2" destOrd="0" parTransId="{260C5271-CDFD-465D-BE43-9B8B03D2246D}" sibTransId="{7DBE897B-F4B0-4433-9A05-4F16674D9107}"/>
    <dgm:cxn modelId="{396EC817-C2E6-4027-B747-5A38F103BCA2}" type="presOf" srcId="{EEF59F97-C9E7-4067-A15E-6587BE5F8204}" destId="{A7E72FA3-8251-4B24-AFF0-207B320DA78E}" srcOrd="0" destOrd="2" presId="urn:microsoft.com/office/officeart/2005/8/layout/vList2"/>
    <dgm:cxn modelId="{E016943A-FAFF-4D19-BE70-E087A545A111}" srcId="{C3305E8D-4A45-4068-956E-B518BEE3D5B3}" destId="{13CA3693-6B9D-41C7-9F0F-2FE94F7C6E68}" srcOrd="1" destOrd="0" parTransId="{CB175844-CF22-4F3A-A79A-69952CBA6783}" sibTransId="{C320A5F9-A55C-4D9F-9728-8626E8E17439}"/>
    <dgm:cxn modelId="{93F33F3C-5175-4D74-BD6E-4D6A12EA1FD2}" srcId="{13CA3693-6B9D-41C7-9F0F-2FE94F7C6E68}" destId="{BB8F5925-8AF8-4E9C-8465-DE6480FBEA21}" srcOrd="0" destOrd="0" parTransId="{6C7F0520-2B29-4768-B8B5-BBAE99365C32}" sibTransId="{FB4AEBA7-36D1-4280-9667-A862ADF7C5E6}"/>
    <dgm:cxn modelId="{9BD05A3C-B42E-4202-BCEA-3B1FB7129CFE}" srcId="{13CA3693-6B9D-41C7-9F0F-2FE94F7C6E68}" destId="{A2F01001-4428-426A-A0E5-81E096C909F7}" srcOrd="5" destOrd="0" parTransId="{C33DA748-A863-4DC7-AC9C-646953183627}" sibTransId="{7989CDAA-DB9A-4955-B871-6C2904ADFC22}"/>
    <dgm:cxn modelId="{847B2965-C2C0-4221-BF47-220FB2E866D1}" type="presOf" srcId="{11DA9ADE-8671-4803-8FAC-49E84A1F7DC7}" destId="{A7E72FA3-8251-4B24-AFF0-207B320DA78E}" srcOrd="0" destOrd="1" presId="urn:microsoft.com/office/officeart/2005/8/layout/vList2"/>
    <dgm:cxn modelId="{59A1A44A-08ED-40AE-B67F-B54922E7A27E}" srcId="{C3305E8D-4A45-4068-956E-B518BEE3D5B3}" destId="{FAAEB879-3C29-4E32-8E0E-E425794D5AF9}" srcOrd="0" destOrd="0" parTransId="{7BD6F683-9DC5-4C12-BDD0-6463D87D804A}" sibTransId="{AECF1340-FB6C-4F91-B858-B1AD51249558}"/>
    <dgm:cxn modelId="{2764FC4C-5D44-4178-BC2F-4D33946EA8FC}" type="presOf" srcId="{2832B1E4-62C0-417A-B743-E2C55C34C45E}" destId="{FAC9C0A1-FEB9-4247-9673-703199B2CB47}" srcOrd="0" destOrd="0" presId="urn:microsoft.com/office/officeart/2005/8/layout/vList2"/>
    <dgm:cxn modelId="{46FD4D4D-4927-4C61-9BAC-94FD0BCA7FA5}" srcId="{13CA3693-6B9D-41C7-9F0F-2FE94F7C6E68}" destId="{75E1046A-929F-4D34-9E75-10A6F633E029}" srcOrd="3" destOrd="0" parTransId="{705D5005-3B20-43FC-8D40-7C0BA664D540}" sibTransId="{2E67AFEA-3E3F-4806-997D-47CA506B3E3D}"/>
    <dgm:cxn modelId="{11683A51-0DA7-4BC1-9885-002AC3ABA0D1}" type="presOf" srcId="{CE143C15-2C58-46DA-9F72-598B85241E96}" destId="{A7E72FA3-8251-4B24-AFF0-207B320DA78E}" srcOrd="0" destOrd="4" presId="urn:microsoft.com/office/officeart/2005/8/layout/vList2"/>
    <dgm:cxn modelId="{5752F073-5A68-4CFE-B806-AE2EF5CE7705}" type="presOf" srcId="{13CA3693-6B9D-41C7-9F0F-2FE94F7C6E68}" destId="{8E524715-6314-47B4-9FE0-863F6BA4F6B4}" srcOrd="0" destOrd="0" presId="urn:microsoft.com/office/officeart/2005/8/layout/vList2"/>
    <dgm:cxn modelId="{55C9D858-E87A-4582-9140-772C10CD6D25}" srcId="{13CA3693-6B9D-41C7-9F0F-2FE94F7C6E68}" destId="{11DA9ADE-8671-4803-8FAC-49E84A1F7DC7}" srcOrd="1" destOrd="0" parTransId="{23A87867-AC6E-468E-B245-B60126565631}" sibTransId="{D16AC52A-8D02-4FCA-A40B-CF20CCCDDA1B}"/>
    <dgm:cxn modelId="{024F4B7E-F135-4FA9-B4C0-4AC27F8FEFD3}" type="presOf" srcId="{0F92C1FA-FAEB-4D31-8451-A8AD77F0624B}" destId="{7E0E6411-47AD-46A9-9C64-FBE7477EA784}" srcOrd="0" destOrd="0" presId="urn:microsoft.com/office/officeart/2005/8/layout/vList2"/>
    <dgm:cxn modelId="{07D68486-D046-4587-8820-2FC707CBAF7B}" type="presOf" srcId="{C3305E8D-4A45-4068-956E-B518BEE3D5B3}" destId="{87D18205-FF42-462F-B6A8-C54E63710172}" srcOrd="0" destOrd="0" presId="urn:microsoft.com/office/officeart/2005/8/layout/vList2"/>
    <dgm:cxn modelId="{95FA22A4-EF4D-4A40-B0F3-F56F936BDE01}" type="presOf" srcId="{75E1046A-929F-4D34-9E75-10A6F633E029}" destId="{A7E72FA3-8251-4B24-AFF0-207B320DA78E}" srcOrd="0" destOrd="3" presId="urn:microsoft.com/office/officeart/2005/8/layout/vList2"/>
    <dgm:cxn modelId="{42EEDDBC-AC59-42F6-9711-D26387222BF5}" type="presOf" srcId="{A2F01001-4428-426A-A0E5-81E096C909F7}" destId="{A7E72FA3-8251-4B24-AFF0-207B320DA78E}" srcOrd="0" destOrd="5" presId="urn:microsoft.com/office/officeart/2005/8/layout/vList2"/>
    <dgm:cxn modelId="{8C1908C6-71E2-4C68-BCCD-0292B93B5BD6}" srcId="{13CA3693-6B9D-41C7-9F0F-2FE94F7C6E68}" destId="{CE143C15-2C58-46DA-9F72-598B85241E96}" srcOrd="4" destOrd="0" parTransId="{76C3E302-48E6-49D1-A20B-761DC00DADA7}" sibTransId="{D651AD6C-A540-450A-BA2B-5C408FD0FE00}"/>
    <dgm:cxn modelId="{83056EF4-22E4-47AA-AD6B-AFD4E1DFDFC3}" srcId="{C3305E8D-4A45-4068-956E-B518BEE3D5B3}" destId="{0F92C1FA-FAEB-4D31-8451-A8AD77F0624B}" srcOrd="3" destOrd="0" parTransId="{3FBEF39F-11F6-43C9-A6D4-3757B8E52E87}" sibTransId="{4967698B-846A-4309-937B-7461D832A966}"/>
    <dgm:cxn modelId="{E2EAD1F9-A2C1-4515-AEF4-3F20E8AD9678}" srcId="{C3305E8D-4A45-4068-956E-B518BEE3D5B3}" destId="{2832B1E4-62C0-417A-B743-E2C55C34C45E}" srcOrd="2" destOrd="0" parTransId="{22938839-22AB-4107-AF80-CA85DFDD887C}" sibTransId="{E814E3AD-C515-46B8-A0D6-67F89C4F0721}"/>
    <dgm:cxn modelId="{3C3274FE-C223-44E4-A539-C9362041EAB0}" type="presOf" srcId="{BB8F5925-8AF8-4E9C-8465-DE6480FBEA21}" destId="{A7E72FA3-8251-4B24-AFF0-207B320DA78E}" srcOrd="0" destOrd="0" presId="urn:microsoft.com/office/officeart/2005/8/layout/vList2"/>
    <dgm:cxn modelId="{9EE37703-455B-40A8-AEF6-28C219410B7F}" type="presParOf" srcId="{87D18205-FF42-462F-B6A8-C54E63710172}" destId="{88E5F2B1-D99B-4A04-A0DC-D69434BBD68A}" srcOrd="0" destOrd="0" presId="urn:microsoft.com/office/officeart/2005/8/layout/vList2"/>
    <dgm:cxn modelId="{81765FCF-33C2-4F73-A9F9-75662092721D}" type="presParOf" srcId="{87D18205-FF42-462F-B6A8-C54E63710172}" destId="{89BDB160-880A-4198-B2B5-B159F0F77601}" srcOrd="1" destOrd="0" presId="urn:microsoft.com/office/officeart/2005/8/layout/vList2"/>
    <dgm:cxn modelId="{CB06F640-D363-4C24-8BD9-3BE7BD067277}" type="presParOf" srcId="{87D18205-FF42-462F-B6A8-C54E63710172}" destId="{8E524715-6314-47B4-9FE0-863F6BA4F6B4}" srcOrd="2" destOrd="0" presId="urn:microsoft.com/office/officeart/2005/8/layout/vList2"/>
    <dgm:cxn modelId="{C8E1E722-3D73-4BA1-A168-50DE7B0EE503}" type="presParOf" srcId="{87D18205-FF42-462F-B6A8-C54E63710172}" destId="{A7E72FA3-8251-4B24-AFF0-207B320DA78E}" srcOrd="3" destOrd="0" presId="urn:microsoft.com/office/officeart/2005/8/layout/vList2"/>
    <dgm:cxn modelId="{57FBECC3-DB9E-40CE-83F5-EDFA744D71FE}" type="presParOf" srcId="{87D18205-FF42-462F-B6A8-C54E63710172}" destId="{FAC9C0A1-FEB9-4247-9673-703199B2CB47}" srcOrd="4" destOrd="0" presId="urn:microsoft.com/office/officeart/2005/8/layout/vList2"/>
    <dgm:cxn modelId="{DCBA4D17-6BDA-4932-8DD0-321D632B4BE3}" type="presParOf" srcId="{87D18205-FF42-462F-B6A8-C54E63710172}" destId="{27EB460E-44F9-480A-805C-B4DD99CA6637}" srcOrd="5" destOrd="0" presId="urn:microsoft.com/office/officeart/2005/8/layout/vList2"/>
    <dgm:cxn modelId="{74DD95F9-3B9E-46E4-B06A-EB0A904FA61A}" type="presParOf" srcId="{87D18205-FF42-462F-B6A8-C54E63710172}" destId="{7E0E6411-47AD-46A9-9C64-FBE7477EA78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823D8-FD32-4C22-9978-2A0E41A8AFB3}" type="doc">
      <dgm:prSet loTypeId="urn:microsoft.com/office/officeart/2005/8/layout/default" loCatId="list" qsTypeId="urn:microsoft.com/office/officeart/2005/8/quickstyle/simple4" qsCatId="simple" csTypeId="urn:microsoft.com/office/officeart/2005/8/colors/accent0_3" csCatId="mainScheme"/>
      <dgm:spPr/>
      <dgm:t>
        <a:bodyPr/>
        <a:lstStyle/>
        <a:p>
          <a:endParaRPr lang="en-US"/>
        </a:p>
      </dgm:t>
    </dgm:pt>
    <dgm:pt modelId="{DC8632F7-9575-4167-B230-2DCF4ADE87A1}">
      <dgm:prSet/>
      <dgm:spPr/>
      <dgm:t>
        <a:bodyPr/>
        <a:lstStyle/>
        <a:p>
          <a:r>
            <a:rPr lang="en-US"/>
            <a:t>Marketplace Assister training for PY2026 will be removed on August 12</a:t>
          </a:r>
        </a:p>
      </dgm:t>
    </dgm:pt>
    <dgm:pt modelId="{346908C6-C715-4AFD-9A3A-932CF9DF8E26}" type="parTrans" cxnId="{51590442-FFA2-447E-A28B-E04C7B077EFD}">
      <dgm:prSet/>
      <dgm:spPr/>
      <dgm:t>
        <a:bodyPr/>
        <a:lstStyle/>
        <a:p>
          <a:endParaRPr lang="en-US"/>
        </a:p>
      </dgm:t>
    </dgm:pt>
    <dgm:pt modelId="{F5B22828-0745-4E21-B292-5B44B89A225E}" type="sibTrans" cxnId="{51590442-FFA2-447E-A28B-E04C7B077EFD}">
      <dgm:prSet/>
      <dgm:spPr/>
      <dgm:t>
        <a:bodyPr/>
        <a:lstStyle/>
        <a:p>
          <a:endParaRPr lang="en-US"/>
        </a:p>
      </dgm:t>
    </dgm:pt>
    <dgm:pt modelId="{F01FA390-CC50-42AD-9F3A-FADBBB3B5C5F}">
      <dgm:prSet/>
      <dgm:spPr/>
      <dgm:t>
        <a:bodyPr/>
        <a:lstStyle/>
        <a:p>
          <a:r>
            <a:rPr lang="en-US"/>
            <a:t>Changes for PY2027 will be made and available before the training deadline </a:t>
          </a:r>
        </a:p>
      </dgm:t>
    </dgm:pt>
    <dgm:pt modelId="{3D2F5C24-6083-47E1-B35F-CD9D66C85B11}" type="parTrans" cxnId="{A3B1069C-BAF6-4B3C-9B85-C528B6F4EE31}">
      <dgm:prSet/>
      <dgm:spPr/>
      <dgm:t>
        <a:bodyPr/>
        <a:lstStyle/>
        <a:p>
          <a:endParaRPr lang="en-US"/>
        </a:p>
      </dgm:t>
    </dgm:pt>
    <dgm:pt modelId="{DD447FB7-735E-47DD-BFCF-DB24532E2F81}" type="sibTrans" cxnId="{A3B1069C-BAF6-4B3C-9B85-C528B6F4EE31}">
      <dgm:prSet/>
      <dgm:spPr/>
      <dgm:t>
        <a:bodyPr/>
        <a:lstStyle/>
        <a:p>
          <a:endParaRPr lang="en-US"/>
        </a:p>
      </dgm:t>
    </dgm:pt>
    <dgm:pt modelId="{7DA32DF8-2748-4C65-A6E6-75F337ADAF7D}" type="pres">
      <dgm:prSet presAssocID="{C80823D8-FD32-4C22-9978-2A0E41A8AFB3}" presName="diagram" presStyleCnt="0">
        <dgm:presLayoutVars>
          <dgm:dir/>
          <dgm:resizeHandles val="exact"/>
        </dgm:presLayoutVars>
      </dgm:prSet>
      <dgm:spPr/>
    </dgm:pt>
    <dgm:pt modelId="{11E377FC-F1F8-4039-A09A-4B75A8F3EA63}" type="pres">
      <dgm:prSet presAssocID="{DC8632F7-9575-4167-B230-2DCF4ADE87A1}" presName="node" presStyleLbl="node1" presStyleIdx="0" presStyleCnt="2">
        <dgm:presLayoutVars>
          <dgm:bulletEnabled val="1"/>
        </dgm:presLayoutVars>
      </dgm:prSet>
      <dgm:spPr/>
    </dgm:pt>
    <dgm:pt modelId="{9CC85D34-395C-4AFC-A810-CB1F80D95986}" type="pres">
      <dgm:prSet presAssocID="{F5B22828-0745-4E21-B292-5B44B89A225E}" presName="sibTrans" presStyleCnt="0"/>
      <dgm:spPr/>
    </dgm:pt>
    <dgm:pt modelId="{3D435DB6-9F04-4109-BB2B-1BEDCFEBF4BB}" type="pres">
      <dgm:prSet presAssocID="{F01FA390-CC50-42AD-9F3A-FADBBB3B5C5F}" presName="node" presStyleLbl="node1" presStyleIdx="1" presStyleCnt="2">
        <dgm:presLayoutVars>
          <dgm:bulletEnabled val="1"/>
        </dgm:presLayoutVars>
      </dgm:prSet>
      <dgm:spPr/>
    </dgm:pt>
  </dgm:ptLst>
  <dgm:cxnLst>
    <dgm:cxn modelId="{4547073B-30F3-4920-82E6-DE74295E543D}" type="presOf" srcId="{F01FA390-CC50-42AD-9F3A-FADBBB3B5C5F}" destId="{3D435DB6-9F04-4109-BB2B-1BEDCFEBF4BB}" srcOrd="0" destOrd="0" presId="urn:microsoft.com/office/officeart/2005/8/layout/default"/>
    <dgm:cxn modelId="{51590442-FFA2-447E-A28B-E04C7B077EFD}" srcId="{C80823D8-FD32-4C22-9978-2A0E41A8AFB3}" destId="{DC8632F7-9575-4167-B230-2DCF4ADE87A1}" srcOrd="0" destOrd="0" parTransId="{346908C6-C715-4AFD-9A3A-932CF9DF8E26}" sibTransId="{F5B22828-0745-4E21-B292-5B44B89A225E}"/>
    <dgm:cxn modelId="{A3B1069C-BAF6-4B3C-9B85-C528B6F4EE31}" srcId="{C80823D8-FD32-4C22-9978-2A0E41A8AFB3}" destId="{F01FA390-CC50-42AD-9F3A-FADBBB3B5C5F}" srcOrd="1" destOrd="0" parTransId="{3D2F5C24-6083-47E1-B35F-CD9D66C85B11}" sibTransId="{DD447FB7-735E-47DD-BFCF-DB24532E2F81}"/>
    <dgm:cxn modelId="{5BFA3FB2-48FC-4155-ACED-65D7E2ADE31E}" type="presOf" srcId="{DC8632F7-9575-4167-B230-2DCF4ADE87A1}" destId="{11E377FC-F1F8-4039-A09A-4B75A8F3EA63}" srcOrd="0" destOrd="0" presId="urn:microsoft.com/office/officeart/2005/8/layout/default"/>
    <dgm:cxn modelId="{9F834FDF-CCFC-4219-ADA1-10CB8D91AAD1}" type="presOf" srcId="{C80823D8-FD32-4C22-9978-2A0E41A8AFB3}" destId="{7DA32DF8-2748-4C65-A6E6-75F337ADAF7D}" srcOrd="0" destOrd="0" presId="urn:microsoft.com/office/officeart/2005/8/layout/default"/>
    <dgm:cxn modelId="{B2909ECE-1545-4288-B245-30A85B5220A0}" type="presParOf" srcId="{7DA32DF8-2748-4C65-A6E6-75F337ADAF7D}" destId="{11E377FC-F1F8-4039-A09A-4B75A8F3EA63}" srcOrd="0" destOrd="0" presId="urn:microsoft.com/office/officeart/2005/8/layout/default"/>
    <dgm:cxn modelId="{1BD6B9C3-D602-4A02-B7B1-97784BF16270}" type="presParOf" srcId="{7DA32DF8-2748-4C65-A6E6-75F337ADAF7D}" destId="{9CC85D34-395C-4AFC-A810-CB1F80D95986}" srcOrd="1" destOrd="0" presId="urn:microsoft.com/office/officeart/2005/8/layout/default"/>
    <dgm:cxn modelId="{CF397D19-EDE1-457B-A76F-50CF9D51F49C}" type="presParOf" srcId="{7DA32DF8-2748-4C65-A6E6-75F337ADAF7D}" destId="{3D435DB6-9F04-4109-BB2B-1BEDCFEBF4BB}"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4DC0DE-9E8F-4CA6-B724-1C73DB004D8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1FE462F-9D93-402F-BEEF-28B4428A9C6E}">
      <dgm:prSet phldrT="[Text]"/>
      <dgm:spPr/>
      <dgm:t>
        <a:bodyPr/>
        <a:lstStyle/>
        <a:p>
          <a:r>
            <a:rPr lang="en-US" dirty="0"/>
            <a:t>Work and CE compliance is verified first </a:t>
          </a:r>
          <a:r>
            <a:rPr lang="en-US"/>
            <a:t>through income - greater than or equal to $580/month meets CE requirements</a:t>
          </a:r>
          <a:endParaRPr lang="en-US" dirty="0"/>
        </a:p>
      </dgm:t>
    </dgm:pt>
    <dgm:pt modelId="{F4B1450E-8962-401B-A0F2-87D5DBA84F4C}" type="parTrans" cxnId="{9EFB9BC0-7600-4F24-BD2C-5D4FF6149C99}">
      <dgm:prSet/>
      <dgm:spPr/>
      <dgm:t>
        <a:bodyPr/>
        <a:lstStyle/>
        <a:p>
          <a:endParaRPr lang="en-US"/>
        </a:p>
      </dgm:t>
    </dgm:pt>
    <dgm:pt modelId="{4EBE6431-453E-4333-8068-DFC8B1803D4D}" type="sibTrans" cxnId="{9EFB9BC0-7600-4F24-BD2C-5D4FF6149C99}">
      <dgm:prSet/>
      <dgm:spPr/>
      <dgm:t>
        <a:bodyPr/>
        <a:lstStyle/>
        <a:p>
          <a:endParaRPr lang="en-US"/>
        </a:p>
      </dgm:t>
    </dgm:pt>
    <dgm:pt modelId="{591E74E8-C492-4A8B-9780-F9854A094E32}">
      <dgm:prSet/>
      <dgm:spPr/>
      <dgm:t>
        <a:bodyPr/>
        <a:lstStyle/>
        <a:p>
          <a:r>
            <a:rPr lang="en-US" dirty="0"/>
            <a:t>Income less than $580 for the month - income reported should be divided by $7.25 to calculate hours toward the 80-hour requirement through a combination of activities</a:t>
          </a:r>
        </a:p>
      </dgm:t>
    </dgm:pt>
    <dgm:pt modelId="{775955BE-38DC-42A6-893B-F486B38147F8}" type="parTrans" cxnId="{66528D7A-087C-4C91-9453-B6CD6CD6B378}">
      <dgm:prSet/>
      <dgm:spPr/>
      <dgm:t>
        <a:bodyPr/>
        <a:lstStyle/>
        <a:p>
          <a:endParaRPr lang="en-US"/>
        </a:p>
      </dgm:t>
    </dgm:pt>
    <dgm:pt modelId="{37323D69-F2DE-41E4-BDAF-D55047349A08}" type="sibTrans" cxnId="{66528D7A-087C-4C91-9453-B6CD6CD6B378}">
      <dgm:prSet/>
      <dgm:spPr/>
      <dgm:t>
        <a:bodyPr/>
        <a:lstStyle/>
        <a:p>
          <a:endParaRPr lang="en-US"/>
        </a:p>
      </dgm:t>
    </dgm:pt>
    <dgm:pt modelId="{D0A5C8DA-7634-4A90-85BA-EFB0388FC55B}">
      <dgm:prSet/>
      <dgm:spPr/>
      <dgm:t>
        <a:bodyPr/>
        <a:lstStyle/>
        <a:p>
          <a:r>
            <a:rPr lang="en-US" dirty="0"/>
            <a:t>Ex. Person has $400 in monthly countable income/7.25 = 55 hours, would show 25 hours of other qualifying CE activities to meet requirements in Appendix A form </a:t>
          </a:r>
        </a:p>
      </dgm:t>
    </dgm:pt>
    <dgm:pt modelId="{12148E3C-82DC-4FC0-8481-6BF9875B18CF}" type="parTrans" cxnId="{4ED370E8-6A1B-46B1-A2B9-87845FDE731F}">
      <dgm:prSet/>
      <dgm:spPr/>
      <dgm:t>
        <a:bodyPr/>
        <a:lstStyle/>
        <a:p>
          <a:endParaRPr lang="en-US"/>
        </a:p>
      </dgm:t>
    </dgm:pt>
    <dgm:pt modelId="{70580B87-28D6-4BE6-AC5D-279792CE52AE}" type="sibTrans" cxnId="{4ED370E8-6A1B-46B1-A2B9-87845FDE731F}">
      <dgm:prSet/>
      <dgm:spPr/>
      <dgm:t>
        <a:bodyPr/>
        <a:lstStyle/>
        <a:p>
          <a:endParaRPr lang="en-US"/>
        </a:p>
      </dgm:t>
    </dgm:pt>
    <dgm:pt modelId="{3875C299-E1C7-49FC-B14F-7CC404529AC7}">
      <dgm:prSet/>
      <dgm:spPr/>
      <dgm:t>
        <a:bodyPr/>
        <a:lstStyle/>
        <a:p>
          <a:r>
            <a:rPr lang="en-US"/>
            <a:t>If the monthly income threshold is met, it may be applied to the </a:t>
          </a:r>
          <a:r>
            <a:rPr lang="en-US" b="1"/>
            <a:t>entire household.</a:t>
          </a:r>
          <a:r>
            <a:rPr lang="en-US"/>
            <a:t> For income less than $580, income must be attributed </a:t>
          </a:r>
          <a:r>
            <a:rPr lang="en-US" b="1"/>
            <a:t>per adult</a:t>
          </a:r>
          <a:r>
            <a:rPr lang="en-US"/>
            <a:t> in the filing unit, then divided by 7.25 to calculate hours toward the 80-hour requirement.</a:t>
          </a:r>
          <a:endParaRPr lang="en-US" dirty="0"/>
        </a:p>
      </dgm:t>
    </dgm:pt>
    <dgm:pt modelId="{8607D7B1-4955-439F-A22B-321D086DB845}" type="parTrans" cxnId="{413D6F7E-E57C-496F-BB51-D4B4FB694A9A}">
      <dgm:prSet/>
      <dgm:spPr/>
      <dgm:t>
        <a:bodyPr/>
        <a:lstStyle/>
        <a:p>
          <a:endParaRPr lang="en-US"/>
        </a:p>
      </dgm:t>
    </dgm:pt>
    <dgm:pt modelId="{7C181784-A2CF-4EDE-9B2D-AE5EDC4D3A40}" type="sibTrans" cxnId="{413D6F7E-E57C-496F-BB51-D4B4FB694A9A}">
      <dgm:prSet/>
      <dgm:spPr/>
      <dgm:t>
        <a:bodyPr/>
        <a:lstStyle/>
        <a:p>
          <a:endParaRPr lang="en-US"/>
        </a:p>
      </dgm:t>
    </dgm:pt>
    <dgm:pt modelId="{A8D0765B-D9C6-4314-B98B-4A23606AFC1B}" type="pres">
      <dgm:prSet presAssocID="{F34DC0DE-9E8F-4CA6-B724-1C73DB004D88}" presName="linear" presStyleCnt="0">
        <dgm:presLayoutVars>
          <dgm:animLvl val="lvl"/>
          <dgm:resizeHandles val="exact"/>
        </dgm:presLayoutVars>
      </dgm:prSet>
      <dgm:spPr/>
    </dgm:pt>
    <dgm:pt modelId="{9414F8EB-F587-4AA0-BE28-9D643EA32349}" type="pres">
      <dgm:prSet presAssocID="{E1FE462F-9D93-402F-BEEF-28B4428A9C6E}" presName="parentText" presStyleLbl="node1" presStyleIdx="0" presStyleCnt="3">
        <dgm:presLayoutVars>
          <dgm:chMax val="0"/>
          <dgm:bulletEnabled val="1"/>
        </dgm:presLayoutVars>
      </dgm:prSet>
      <dgm:spPr/>
    </dgm:pt>
    <dgm:pt modelId="{6A056C65-2DD5-4E42-B5E8-E4813162A2ED}" type="pres">
      <dgm:prSet presAssocID="{4EBE6431-453E-4333-8068-DFC8B1803D4D}" presName="spacer" presStyleCnt="0"/>
      <dgm:spPr/>
    </dgm:pt>
    <dgm:pt modelId="{011066AD-ADF0-4E81-ADCE-32645FA6ED63}" type="pres">
      <dgm:prSet presAssocID="{591E74E8-C492-4A8B-9780-F9854A094E32}" presName="parentText" presStyleLbl="node1" presStyleIdx="1" presStyleCnt="3">
        <dgm:presLayoutVars>
          <dgm:chMax val="0"/>
          <dgm:bulletEnabled val="1"/>
        </dgm:presLayoutVars>
      </dgm:prSet>
      <dgm:spPr/>
    </dgm:pt>
    <dgm:pt modelId="{7911CCE9-BEC4-41FE-94A9-E8911DD87207}" type="pres">
      <dgm:prSet presAssocID="{591E74E8-C492-4A8B-9780-F9854A094E32}" presName="childText" presStyleLbl="revTx" presStyleIdx="0" presStyleCnt="1">
        <dgm:presLayoutVars>
          <dgm:bulletEnabled val="1"/>
        </dgm:presLayoutVars>
      </dgm:prSet>
      <dgm:spPr/>
    </dgm:pt>
    <dgm:pt modelId="{CA7E7EDE-2F32-4BF7-B31A-D0CED2FAEE58}" type="pres">
      <dgm:prSet presAssocID="{3875C299-E1C7-49FC-B14F-7CC404529AC7}" presName="parentText" presStyleLbl="node1" presStyleIdx="2" presStyleCnt="3">
        <dgm:presLayoutVars>
          <dgm:chMax val="0"/>
          <dgm:bulletEnabled val="1"/>
        </dgm:presLayoutVars>
      </dgm:prSet>
      <dgm:spPr/>
    </dgm:pt>
  </dgm:ptLst>
  <dgm:cxnLst>
    <dgm:cxn modelId="{F5D59134-5341-4C5D-83FD-FA820B333789}" type="presOf" srcId="{591E74E8-C492-4A8B-9780-F9854A094E32}" destId="{011066AD-ADF0-4E81-ADCE-32645FA6ED63}" srcOrd="0" destOrd="0" presId="urn:microsoft.com/office/officeart/2005/8/layout/vList2"/>
    <dgm:cxn modelId="{66528D7A-087C-4C91-9453-B6CD6CD6B378}" srcId="{F34DC0DE-9E8F-4CA6-B724-1C73DB004D88}" destId="{591E74E8-C492-4A8B-9780-F9854A094E32}" srcOrd="1" destOrd="0" parTransId="{775955BE-38DC-42A6-893B-F486B38147F8}" sibTransId="{37323D69-F2DE-41E4-BDAF-D55047349A08}"/>
    <dgm:cxn modelId="{4B22D87C-23B9-4C54-A289-56783D24ECF8}" type="presOf" srcId="{E1FE462F-9D93-402F-BEEF-28B4428A9C6E}" destId="{9414F8EB-F587-4AA0-BE28-9D643EA32349}" srcOrd="0" destOrd="0" presId="urn:microsoft.com/office/officeart/2005/8/layout/vList2"/>
    <dgm:cxn modelId="{413D6F7E-E57C-496F-BB51-D4B4FB694A9A}" srcId="{F34DC0DE-9E8F-4CA6-B724-1C73DB004D88}" destId="{3875C299-E1C7-49FC-B14F-7CC404529AC7}" srcOrd="2" destOrd="0" parTransId="{8607D7B1-4955-439F-A22B-321D086DB845}" sibTransId="{7C181784-A2CF-4EDE-9B2D-AE5EDC4D3A40}"/>
    <dgm:cxn modelId="{D6FECF94-0732-420F-99CE-0F1C39018995}" type="presOf" srcId="{3875C299-E1C7-49FC-B14F-7CC404529AC7}" destId="{CA7E7EDE-2F32-4BF7-B31A-D0CED2FAEE58}" srcOrd="0" destOrd="0" presId="urn:microsoft.com/office/officeart/2005/8/layout/vList2"/>
    <dgm:cxn modelId="{9EFB9BC0-7600-4F24-BD2C-5D4FF6149C99}" srcId="{F34DC0DE-9E8F-4CA6-B724-1C73DB004D88}" destId="{E1FE462F-9D93-402F-BEEF-28B4428A9C6E}" srcOrd="0" destOrd="0" parTransId="{F4B1450E-8962-401B-A0F2-87D5DBA84F4C}" sibTransId="{4EBE6431-453E-4333-8068-DFC8B1803D4D}"/>
    <dgm:cxn modelId="{963683C4-1833-4296-9626-1EA4CFD4FC7C}" type="presOf" srcId="{F34DC0DE-9E8F-4CA6-B724-1C73DB004D88}" destId="{A8D0765B-D9C6-4314-B98B-4A23606AFC1B}" srcOrd="0" destOrd="0" presId="urn:microsoft.com/office/officeart/2005/8/layout/vList2"/>
    <dgm:cxn modelId="{F9AF39D6-09A1-4069-863A-14BC3D3D828E}" type="presOf" srcId="{D0A5C8DA-7634-4A90-85BA-EFB0388FC55B}" destId="{7911CCE9-BEC4-41FE-94A9-E8911DD87207}" srcOrd="0" destOrd="0" presId="urn:microsoft.com/office/officeart/2005/8/layout/vList2"/>
    <dgm:cxn modelId="{4ED370E8-6A1B-46B1-A2B9-87845FDE731F}" srcId="{591E74E8-C492-4A8B-9780-F9854A094E32}" destId="{D0A5C8DA-7634-4A90-85BA-EFB0388FC55B}" srcOrd="0" destOrd="0" parTransId="{12148E3C-82DC-4FC0-8481-6BF9875B18CF}" sibTransId="{70580B87-28D6-4BE6-AC5D-279792CE52AE}"/>
    <dgm:cxn modelId="{DE85E041-5435-4378-B5C9-AABE9298D8AF}" type="presParOf" srcId="{A8D0765B-D9C6-4314-B98B-4A23606AFC1B}" destId="{9414F8EB-F587-4AA0-BE28-9D643EA32349}" srcOrd="0" destOrd="0" presId="urn:microsoft.com/office/officeart/2005/8/layout/vList2"/>
    <dgm:cxn modelId="{1C2055A8-A2DA-4943-83AD-C82A1EC5200F}" type="presParOf" srcId="{A8D0765B-D9C6-4314-B98B-4A23606AFC1B}" destId="{6A056C65-2DD5-4E42-B5E8-E4813162A2ED}" srcOrd="1" destOrd="0" presId="urn:microsoft.com/office/officeart/2005/8/layout/vList2"/>
    <dgm:cxn modelId="{0C769347-984D-40A5-9454-9A3E9291348A}" type="presParOf" srcId="{A8D0765B-D9C6-4314-B98B-4A23606AFC1B}" destId="{011066AD-ADF0-4E81-ADCE-32645FA6ED63}" srcOrd="2" destOrd="0" presId="urn:microsoft.com/office/officeart/2005/8/layout/vList2"/>
    <dgm:cxn modelId="{0C1DEE0A-2B07-4F6A-A3DF-F1F08814C890}" type="presParOf" srcId="{A8D0765B-D9C6-4314-B98B-4A23606AFC1B}" destId="{7911CCE9-BEC4-41FE-94A9-E8911DD87207}" srcOrd="3" destOrd="0" presId="urn:microsoft.com/office/officeart/2005/8/layout/vList2"/>
    <dgm:cxn modelId="{91E94797-ABD3-4192-A345-87BD0519C626}" type="presParOf" srcId="{A8D0765B-D9C6-4314-B98B-4A23606AFC1B}" destId="{CA7E7EDE-2F32-4BF7-B31A-D0CED2FAEE5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71AF07-5DCF-48D5-B715-72E689CDDBB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D8C2304-EBFA-49E2-B2E2-2508236D37C6}">
      <dgm:prSet phldrT="[Text]"/>
      <dgm:spPr/>
      <dgm:t>
        <a:bodyPr/>
        <a:lstStyle/>
        <a:p>
          <a:r>
            <a:rPr lang="en-US" dirty="0"/>
            <a:t>Self-employed people need to provide verification of income to meet CE requirements. This is </a:t>
          </a:r>
          <a:r>
            <a:rPr lang="en-US" b="1" dirty="0"/>
            <a:t>income received</a:t>
          </a:r>
          <a:r>
            <a:rPr lang="en-US" dirty="0"/>
            <a:t> for the month or months under review (12 month period)</a:t>
          </a:r>
        </a:p>
      </dgm:t>
    </dgm:pt>
    <dgm:pt modelId="{FD580BDE-98CE-47EC-8D84-FF599D1869BA}" type="parTrans" cxnId="{98A5852E-D310-4E6C-B6F0-E0BFE2138203}">
      <dgm:prSet/>
      <dgm:spPr/>
      <dgm:t>
        <a:bodyPr/>
        <a:lstStyle/>
        <a:p>
          <a:endParaRPr lang="en-US"/>
        </a:p>
      </dgm:t>
    </dgm:pt>
    <dgm:pt modelId="{F6CEAF03-4399-4A8E-91C2-861D7F7F4983}" type="sibTrans" cxnId="{98A5852E-D310-4E6C-B6F0-E0BFE2138203}">
      <dgm:prSet/>
      <dgm:spPr/>
      <dgm:t>
        <a:bodyPr/>
        <a:lstStyle/>
        <a:p>
          <a:endParaRPr lang="en-US"/>
        </a:p>
      </dgm:t>
    </dgm:pt>
    <dgm:pt modelId="{5CFEBF56-1FA3-433E-BAC8-CC12C56105DB}">
      <dgm:prSet/>
      <dgm:spPr/>
      <dgm:t>
        <a:bodyPr/>
        <a:lstStyle/>
        <a:p>
          <a:r>
            <a:rPr lang="en-US" dirty="0"/>
            <a:t>If reported average income $580+ over 12 months – in compliance with CE</a:t>
          </a:r>
        </a:p>
      </dgm:t>
    </dgm:pt>
    <dgm:pt modelId="{A6541AFB-D6EE-4EC5-94A2-F5755A7DDC2A}" type="parTrans" cxnId="{E1858C34-2FDB-421E-8F6A-EE879F20C106}">
      <dgm:prSet/>
      <dgm:spPr/>
      <dgm:t>
        <a:bodyPr/>
        <a:lstStyle/>
        <a:p>
          <a:endParaRPr lang="en-US"/>
        </a:p>
      </dgm:t>
    </dgm:pt>
    <dgm:pt modelId="{DC0F6AA2-8E58-4922-9979-304688D309AA}" type="sibTrans" cxnId="{E1858C34-2FDB-421E-8F6A-EE879F20C106}">
      <dgm:prSet/>
      <dgm:spPr/>
      <dgm:t>
        <a:bodyPr/>
        <a:lstStyle/>
        <a:p>
          <a:endParaRPr lang="en-US"/>
        </a:p>
      </dgm:t>
    </dgm:pt>
    <dgm:pt modelId="{43D1CB53-6FE1-4674-B945-685E17B4A27B}">
      <dgm:prSet/>
      <dgm:spPr/>
      <dgm:t>
        <a:bodyPr/>
        <a:lstStyle/>
        <a:p>
          <a:r>
            <a:rPr lang="en-US"/>
            <a:t>Income less than $580 for the month, the income reported should be divided by $7.25 to calculate hours toward the 80-hour requirement </a:t>
          </a:r>
          <a:endParaRPr lang="en-US" dirty="0"/>
        </a:p>
      </dgm:t>
    </dgm:pt>
    <dgm:pt modelId="{E4A895E3-327F-42D1-A1F7-052FCA9A36A6}" type="parTrans" cxnId="{FA94AA6E-1AB0-4FEA-AAAB-DEF84A8E73F7}">
      <dgm:prSet/>
      <dgm:spPr/>
      <dgm:t>
        <a:bodyPr/>
        <a:lstStyle/>
        <a:p>
          <a:endParaRPr lang="en-US"/>
        </a:p>
      </dgm:t>
    </dgm:pt>
    <dgm:pt modelId="{D02E2D44-B308-4E2F-B2E2-133E0E9F30CA}" type="sibTrans" cxnId="{FA94AA6E-1AB0-4FEA-AAAB-DEF84A8E73F7}">
      <dgm:prSet/>
      <dgm:spPr/>
      <dgm:t>
        <a:bodyPr/>
        <a:lstStyle/>
        <a:p>
          <a:endParaRPr lang="en-US"/>
        </a:p>
      </dgm:t>
    </dgm:pt>
    <dgm:pt modelId="{FBDF5090-D3B2-4A4F-9325-56ECB32DDB9D}">
      <dgm:prSet/>
      <dgm:spPr/>
      <dgm:t>
        <a:bodyPr/>
        <a:lstStyle/>
        <a:p>
          <a:r>
            <a:rPr lang="en-US"/>
            <a:t>Written statement regarding the number of hours per week/month they are actively working on their business is required</a:t>
          </a:r>
          <a:endParaRPr lang="en-US" dirty="0"/>
        </a:p>
      </dgm:t>
    </dgm:pt>
    <dgm:pt modelId="{E0E5A09D-0B59-4DD9-911E-2596235DB292}" type="parTrans" cxnId="{1934FB9A-4F36-4B8B-B6C9-F79D06341E6B}">
      <dgm:prSet/>
      <dgm:spPr/>
      <dgm:t>
        <a:bodyPr/>
        <a:lstStyle/>
        <a:p>
          <a:endParaRPr lang="en-US"/>
        </a:p>
      </dgm:t>
    </dgm:pt>
    <dgm:pt modelId="{291E8539-05EF-47F1-9453-26359261CFD8}" type="sibTrans" cxnId="{1934FB9A-4F36-4B8B-B6C9-F79D06341E6B}">
      <dgm:prSet/>
      <dgm:spPr/>
      <dgm:t>
        <a:bodyPr/>
        <a:lstStyle/>
        <a:p>
          <a:endParaRPr lang="en-US"/>
        </a:p>
      </dgm:t>
    </dgm:pt>
    <dgm:pt modelId="{DABB2785-59DD-425D-94F8-94C9E4126701}">
      <dgm:prSet/>
      <dgm:spPr/>
      <dgm:t>
        <a:bodyPr/>
        <a:lstStyle/>
        <a:p>
          <a:r>
            <a:rPr lang="en-US" dirty="0"/>
            <a:t>Self-employed but no income requires signed documentation of the number of hours per week/month they are actively working on their business</a:t>
          </a:r>
        </a:p>
      </dgm:t>
    </dgm:pt>
    <dgm:pt modelId="{12FA1F3E-63AE-44D1-86FB-EB5078D4621D}" type="parTrans" cxnId="{288A47E1-5428-4AC4-BD2C-EBBC36780205}">
      <dgm:prSet/>
      <dgm:spPr/>
      <dgm:t>
        <a:bodyPr/>
        <a:lstStyle/>
        <a:p>
          <a:endParaRPr lang="en-US"/>
        </a:p>
      </dgm:t>
    </dgm:pt>
    <dgm:pt modelId="{A0834E18-4117-4618-A784-6D35F339BD5A}" type="sibTrans" cxnId="{288A47E1-5428-4AC4-BD2C-EBBC36780205}">
      <dgm:prSet/>
      <dgm:spPr/>
      <dgm:t>
        <a:bodyPr/>
        <a:lstStyle/>
        <a:p>
          <a:endParaRPr lang="en-US"/>
        </a:p>
      </dgm:t>
    </dgm:pt>
    <dgm:pt modelId="{3A3CD837-A98E-4DF3-AE74-4B282B094757}" type="pres">
      <dgm:prSet presAssocID="{0971AF07-5DCF-48D5-B715-72E689CDDBBF}" presName="linear" presStyleCnt="0">
        <dgm:presLayoutVars>
          <dgm:animLvl val="lvl"/>
          <dgm:resizeHandles val="exact"/>
        </dgm:presLayoutVars>
      </dgm:prSet>
      <dgm:spPr/>
    </dgm:pt>
    <dgm:pt modelId="{9BB8960A-FF3A-4C73-AE4E-5CDFA45C6E93}" type="pres">
      <dgm:prSet presAssocID="{2D8C2304-EBFA-49E2-B2E2-2508236D37C6}" presName="parentText" presStyleLbl="node1" presStyleIdx="0" presStyleCnt="4">
        <dgm:presLayoutVars>
          <dgm:chMax val="0"/>
          <dgm:bulletEnabled val="1"/>
        </dgm:presLayoutVars>
      </dgm:prSet>
      <dgm:spPr/>
    </dgm:pt>
    <dgm:pt modelId="{D14470DA-21EB-475B-A1CB-F26B53CE784F}" type="pres">
      <dgm:prSet presAssocID="{F6CEAF03-4399-4A8E-91C2-861D7F7F4983}" presName="spacer" presStyleCnt="0"/>
      <dgm:spPr/>
    </dgm:pt>
    <dgm:pt modelId="{975EB945-765E-4F5E-B597-F7F67E797E8C}" type="pres">
      <dgm:prSet presAssocID="{5CFEBF56-1FA3-433E-BAC8-CC12C56105DB}" presName="parentText" presStyleLbl="node1" presStyleIdx="1" presStyleCnt="4">
        <dgm:presLayoutVars>
          <dgm:chMax val="0"/>
          <dgm:bulletEnabled val="1"/>
        </dgm:presLayoutVars>
      </dgm:prSet>
      <dgm:spPr/>
    </dgm:pt>
    <dgm:pt modelId="{B6A83B76-65D8-4B9B-B05A-5C0004A17C31}" type="pres">
      <dgm:prSet presAssocID="{DC0F6AA2-8E58-4922-9979-304688D309AA}" presName="spacer" presStyleCnt="0"/>
      <dgm:spPr/>
    </dgm:pt>
    <dgm:pt modelId="{1507B2CC-FCB8-4ADB-AFDA-F0FFD510A70C}" type="pres">
      <dgm:prSet presAssocID="{43D1CB53-6FE1-4674-B945-685E17B4A27B}" presName="parentText" presStyleLbl="node1" presStyleIdx="2" presStyleCnt="4">
        <dgm:presLayoutVars>
          <dgm:chMax val="0"/>
          <dgm:bulletEnabled val="1"/>
        </dgm:presLayoutVars>
      </dgm:prSet>
      <dgm:spPr/>
    </dgm:pt>
    <dgm:pt modelId="{E9A34B02-61E1-4857-B7D2-7D81D4C83E62}" type="pres">
      <dgm:prSet presAssocID="{43D1CB53-6FE1-4674-B945-685E17B4A27B}" presName="childText" presStyleLbl="revTx" presStyleIdx="0" presStyleCnt="1">
        <dgm:presLayoutVars>
          <dgm:bulletEnabled val="1"/>
        </dgm:presLayoutVars>
      </dgm:prSet>
      <dgm:spPr/>
    </dgm:pt>
    <dgm:pt modelId="{A53BC91D-57DA-4AFE-B683-16B34907DAF4}" type="pres">
      <dgm:prSet presAssocID="{DABB2785-59DD-425D-94F8-94C9E4126701}" presName="parentText" presStyleLbl="node1" presStyleIdx="3" presStyleCnt="4">
        <dgm:presLayoutVars>
          <dgm:chMax val="0"/>
          <dgm:bulletEnabled val="1"/>
        </dgm:presLayoutVars>
      </dgm:prSet>
      <dgm:spPr/>
    </dgm:pt>
  </dgm:ptLst>
  <dgm:cxnLst>
    <dgm:cxn modelId="{8E21330B-7D2F-4650-A3D2-34B726A6BC32}" type="presOf" srcId="{43D1CB53-6FE1-4674-B945-685E17B4A27B}" destId="{1507B2CC-FCB8-4ADB-AFDA-F0FFD510A70C}" srcOrd="0" destOrd="0" presId="urn:microsoft.com/office/officeart/2005/8/layout/vList2"/>
    <dgm:cxn modelId="{98A5852E-D310-4E6C-B6F0-E0BFE2138203}" srcId="{0971AF07-5DCF-48D5-B715-72E689CDDBBF}" destId="{2D8C2304-EBFA-49E2-B2E2-2508236D37C6}" srcOrd="0" destOrd="0" parTransId="{FD580BDE-98CE-47EC-8D84-FF599D1869BA}" sibTransId="{F6CEAF03-4399-4A8E-91C2-861D7F7F4983}"/>
    <dgm:cxn modelId="{E1858C34-2FDB-421E-8F6A-EE879F20C106}" srcId="{0971AF07-5DCF-48D5-B715-72E689CDDBBF}" destId="{5CFEBF56-1FA3-433E-BAC8-CC12C56105DB}" srcOrd="1" destOrd="0" parTransId="{A6541AFB-D6EE-4EC5-94A2-F5755A7DDC2A}" sibTransId="{DC0F6AA2-8E58-4922-9979-304688D309AA}"/>
    <dgm:cxn modelId="{8A8C7347-F8C1-42EE-91D6-8876B695F005}" type="presOf" srcId="{DABB2785-59DD-425D-94F8-94C9E4126701}" destId="{A53BC91D-57DA-4AFE-B683-16B34907DAF4}" srcOrd="0" destOrd="0" presId="urn:microsoft.com/office/officeart/2005/8/layout/vList2"/>
    <dgm:cxn modelId="{963D074B-0C85-4DE2-98F1-5BE1A0F0D296}" type="presOf" srcId="{FBDF5090-D3B2-4A4F-9325-56ECB32DDB9D}" destId="{E9A34B02-61E1-4857-B7D2-7D81D4C83E62}" srcOrd="0" destOrd="0" presId="urn:microsoft.com/office/officeart/2005/8/layout/vList2"/>
    <dgm:cxn modelId="{FA94AA6E-1AB0-4FEA-AAAB-DEF84A8E73F7}" srcId="{0971AF07-5DCF-48D5-B715-72E689CDDBBF}" destId="{43D1CB53-6FE1-4674-B945-685E17B4A27B}" srcOrd="2" destOrd="0" parTransId="{E4A895E3-327F-42D1-A1F7-052FCA9A36A6}" sibTransId="{D02E2D44-B308-4E2F-B2E2-133E0E9F30CA}"/>
    <dgm:cxn modelId="{221D857B-7BD7-456F-8678-B904FFD600E7}" type="presOf" srcId="{2D8C2304-EBFA-49E2-B2E2-2508236D37C6}" destId="{9BB8960A-FF3A-4C73-AE4E-5CDFA45C6E93}" srcOrd="0" destOrd="0" presId="urn:microsoft.com/office/officeart/2005/8/layout/vList2"/>
    <dgm:cxn modelId="{1B00AB96-14C5-4E4A-9D40-618289DEA8E1}" type="presOf" srcId="{5CFEBF56-1FA3-433E-BAC8-CC12C56105DB}" destId="{975EB945-765E-4F5E-B597-F7F67E797E8C}" srcOrd="0" destOrd="0" presId="urn:microsoft.com/office/officeart/2005/8/layout/vList2"/>
    <dgm:cxn modelId="{1934FB9A-4F36-4B8B-B6C9-F79D06341E6B}" srcId="{43D1CB53-6FE1-4674-B945-685E17B4A27B}" destId="{FBDF5090-D3B2-4A4F-9325-56ECB32DDB9D}" srcOrd="0" destOrd="0" parTransId="{E0E5A09D-0B59-4DD9-911E-2596235DB292}" sibTransId="{291E8539-05EF-47F1-9453-26359261CFD8}"/>
    <dgm:cxn modelId="{83F38FAF-03A5-489F-A65A-16292146E577}" type="presOf" srcId="{0971AF07-5DCF-48D5-B715-72E689CDDBBF}" destId="{3A3CD837-A98E-4DF3-AE74-4B282B094757}" srcOrd="0" destOrd="0" presId="urn:microsoft.com/office/officeart/2005/8/layout/vList2"/>
    <dgm:cxn modelId="{288A47E1-5428-4AC4-BD2C-EBBC36780205}" srcId="{0971AF07-5DCF-48D5-B715-72E689CDDBBF}" destId="{DABB2785-59DD-425D-94F8-94C9E4126701}" srcOrd="3" destOrd="0" parTransId="{12FA1F3E-63AE-44D1-86FB-EB5078D4621D}" sibTransId="{A0834E18-4117-4618-A784-6D35F339BD5A}"/>
    <dgm:cxn modelId="{88FC968A-020C-4D22-8BE4-2B4EFBF1089B}" type="presParOf" srcId="{3A3CD837-A98E-4DF3-AE74-4B282B094757}" destId="{9BB8960A-FF3A-4C73-AE4E-5CDFA45C6E93}" srcOrd="0" destOrd="0" presId="urn:microsoft.com/office/officeart/2005/8/layout/vList2"/>
    <dgm:cxn modelId="{3FF60052-A7F1-4AE3-87C8-A86F6A05F120}" type="presParOf" srcId="{3A3CD837-A98E-4DF3-AE74-4B282B094757}" destId="{D14470DA-21EB-475B-A1CB-F26B53CE784F}" srcOrd="1" destOrd="0" presId="urn:microsoft.com/office/officeart/2005/8/layout/vList2"/>
    <dgm:cxn modelId="{91DB4318-0904-42CF-B26C-C5890B063DF4}" type="presParOf" srcId="{3A3CD837-A98E-4DF3-AE74-4B282B094757}" destId="{975EB945-765E-4F5E-B597-F7F67E797E8C}" srcOrd="2" destOrd="0" presId="urn:microsoft.com/office/officeart/2005/8/layout/vList2"/>
    <dgm:cxn modelId="{C0D42767-DD93-4B04-BB0C-6128792CD5BA}" type="presParOf" srcId="{3A3CD837-A98E-4DF3-AE74-4B282B094757}" destId="{B6A83B76-65D8-4B9B-B05A-5C0004A17C31}" srcOrd="3" destOrd="0" presId="urn:microsoft.com/office/officeart/2005/8/layout/vList2"/>
    <dgm:cxn modelId="{627DA2A3-8EE1-40AF-A9E7-3F308A1EFF3C}" type="presParOf" srcId="{3A3CD837-A98E-4DF3-AE74-4B282B094757}" destId="{1507B2CC-FCB8-4ADB-AFDA-F0FFD510A70C}" srcOrd="4" destOrd="0" presId="urn:microsoft.com/office/officeart/2005/8/layout/vList2"/>
    <dgm:cxn modelId="{AE0DDC04-47E5-4F35-8734-0F8BD94C263F}" type="presParOf" srcId="{3A3CD837-A98E-4DF3-AE74-4B282B094757}" destId="{E9A34B02-61E1-4857-B7D2-7D81D4C83E62}" srcOrd="5" destOrd="0" presId="urn:microsoft.com/office/officeart/2005/8/layout/vList2"/>
    <dgm:cxn modelId="{8AF59376-D820-46E1-AB7A-681DDDB9D1AD}" type="presParOf" srcId="{3A3CD837-A98E-4DF3-AE74-4B282B094757}" destId="{A53BC91D-57DA-4AFE-B683-16B34907DAF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946975-AE7D-426F-BE7D-FE07444738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D1F7453-E054-44CC-8CF6-5A7AB3C4BB3C}">
      <dgm:prSet phldrT="[Text]"/>
      <dgm:spPr/>
      <dgm:t>
        <a:bodyPr/>
        <a:lstStyle/>
        <a:p>
          <a:r>
            <a:rPr lang="en-US" dirty="0"/>
            <a:t>Some CE exclusion and activity information gathered in existing application, including: </a:t>
          </a:r>
        </a:p>
      </dgm:t>
    </dgm:pt>
    <dgm:pt modelId="{3926B5D5-C4D9-424C-88C2-79E0F6C98595}" type="parTrans" cxnId="{A83185EE-73A1-44F4-BD7C-DEE679EF8AD2}">
      <dgm:prSet/>
      <dgm:spPr/>
      <dgm:t>
        <a:bodyPr/>
        <a:lstStyle/>
        <a:p>
          <a:endParaRPr lang="en-US"/>
        </a:p>
      </dgm:t>
    </dgm:pt>
    <dgm:pt modelId="{C1F65F1E-2A11-45A7-B624-624162C2F4E7}" type="sibTrans" cxnId="{A83185EE-73A1-44F4-BD7C-DEE679EF8AD2}">
      <dgm:prSet/>
      <dgm:spPr/>
      <dgm:t>
        <a:bodyPr/>
        <a:lstStyle/>
        <a:p>
          <a:endParaRPr lang="en-US"/>
        </a:p>
      </dgm:t>
    </dgm:pt>
    <dgm:pt modelId="{830287CB-2D8D-46E6-93C7-EA9796265D59}">
      <dgm:prSet/>
      <dgm:spPr/>
      <dgm:t>
        <a:bodyPr/>
        <a:lstStyle/>
        <a:p>
          <a:r>
            <a:rPr lang="en-US" dirty="0"/>
            <a:t>Tribal member</a:t>
          </a:r>
        </a:p>
      </dgm:t>
    </dgm:pt>
    <dgm:pt modelId="{8B4F4C89-FBEB-47E0-B6A4-9E63184E96AA}" type="parTrans" cxnId="{9F2252EF-A069-4531-80A0-C44ACA2ADA14}">
      <dgm:prSet/>
      <dgm:spPr/>
      <dgm:t>
        <a:bodyPr/>
        <a:lstStyle/>
        <a:p>
          <a:endParaRPr lang="en-US"/>
        </a:p>
      </dgm:t>
    </dgm:pt>
    <dgm:pt modelId="{FABF5AC0-0124-43E9-A6CA-0D6C29516C76}" type="sibTrans" cxnId="{9F2252EF-A069-4531-80A0-C44ACA2ADA14}">
      <dgm:prSet/>
      <dgm:spPr/>
      <dgm:t>
        <a:bodyPr/>
        <a:lstStyle/>
        <a:p>
          <a:endParaRPr lang="en-US"/>
        </a:p>
      </dgm:t>
    </dgm:pt>
    <dgm:pt modelId="{13DD84BA-3A4C-497E-A524-DEF3839541AC}">
      <dgm:prSet/>
      <dgm:spPr/>
      <dgm:t>
        <a:bodyPr/>
        <a:lstStyle/>
        <a:p>
          <a:r>
            <a:rPr lang="en-US" dirty="0"/>
            <a:t>Income</a:t>
          </a:r>
        </a:p>
      </dgm:t>
    </dgm:pt>
    <dgm:pt modelId="{0F4C849A-D8C0-407A-B4B3-81BB0FCFDF3B}" type="parTrans" cxnId="{87EFAACE-99D0-4A86-8C66-63EB1065193B}">
      <dgm:prSet/>
      <dgm:spPr/>
      <dgm:t>
        <a:bodyPr/>
        <a:lstStyle/>
        <a:p>
          <a:endParaRPr lang="en-US"/>
        </a:p>
      </dgm:t>
    </dgm:pt>
    <dgm:pt modelId="{F50977B9-8CDF-4ABC-BA2E-BEFEB5AE1D7C}" type="sibTrans" cxnId="{87EFAACE-99D0-4A86-8C66-63EB1065193B}">
      <dgm:prSet/>
      <dgm:spPr/>
      <dgm:t>
        <a:bodyPr/>
        <a:lstStyle/>
        <a:p>
          <a:endParaRPr lang="en-US"/>
        </a:p>
      </dgm:t>
    </dgm:pt>
    <dgm:pt modelId="{856A6667-B347-4248-B5BA-534642C8A276}">
      <dgm:prSet/>
      <dgm:spPr/>
      <dgm:t>
        <a:bodyPr/>
        <a:lstStyle/>
        <a:p>
          <a:r>
            <a:rPr lang="en-US" dirty="0"/>
            <a:t>Eligible for different Medicaid program </a:t>
          </a:r>
        </a:p>
      </dgm:t>
    </dgm:pt>
    <dgm:pt modelId="{22FE92BA-F601-40E4-8208-0ABB95CD6A65}" type="parTrans" cxnId="{2479FA7E-7B92-4F5F-A524-F8ED55D27BC1}">
      <dgm:prSet/>
      <dgm:spPr/>
      <dgm:t>
        <a:bodyPr/>
        <a:lstStyle/>
        <a:p>
          <a:endParaRPr lang="en-US"/>
        </a:p>
      </dgm:t>
    </dgm:pt>
    <dgm:pt modelId="{32248525-21A2-4904-A2CA-417004665F8B}" type="sibTrans" cxnId="{2479FA7E-7B92-4F5F-A524-F8ED55D27BC1}">
      <dgm:prSet/>
      <dgm:spPr/>
      <dgm:t>
        <a:bodyPr/>
        <a:lstStyle/>
        <a:p>
          <a:endParaRPr lang="en-US"/>
        </a:p>
      </dgm:t>
    </dgm:pt>
    <dgm:pt modelId="{012E7534-2A73-49A4-812A-6214A72685AA}">
      <dgm:prSet/>
      <dgm:spPr/>
      <dgm:t>
        <a:bodyPr/>
        <a:lstStyle/>
        <a:p>
          <a:r>
            <a:rPr lang="en-US" dirty="0"/>
            <a:t>Caregiver of child in household 13 </a:t>
          </a:r>
          <a:r>
            <a:rPr lang="en-US"/>
            <a:t>and under</a:t>
          </a:r>
          <a:endParaRPr lang="en-US" dirty="0"/>
        </a:p>
      </dgm:t>
    </dgm:pt>
    <dgm:pt modelId="{D253E28D-BBF7-44B5-ADB9-0D204B18A5E4}" type="parTrans" cxnId="{F4EF2D7F-50AE-4BDA-A2C9-D8693C447C90}">
      <dgm:prSet/>
      <dgm:spPr/>
      <dgm:t>
        <a:bodyPr/>
        <a:lstStyle/>
        <a:p>
          <a:endParaRPr lang="en-US"/>
        </a:p>
      </dgm:t>
    </dgm:pt>
    <dgm:pt modelId="{0998FDAC-53C5-48E2-A613-017BC757EFB5}" type="sibTrans" cxnId="{F4EF2D7F-50AE-4BDA-A2C9-D8693C447C90}">
      <dgm:prSet/>
      <dgm:spPr/>
      <dgm:t>
        <a:bodyPr/>
        <a:lstStyle/>
        <a:p>
          <a:endParaRPr lang="en-US"/>
        </a:p>
      </dgm:t>
    </dgm:pt>
    <dgm:pt modelId="{5A1F9E31-D9A8-400B-BF18-4FD8D58E8712}">
      <dgm:prSet/>
      <dgm:spPr/>
      <dgm:t>
        <a:bodyPr/>
        <a:lstStyle/>
        <a:p>
          <a:r>
            <a:rPr lang="en-US" dirty="0"/>
            <a:t>Pregnant</a:t>
          </a:r>
        </a:p>
      </dgm:t>
    </dgm:pt>
    <dgm:pt modelId="{136EBC69-F651-49B2-BA2D-D294548A64C5}" type="parTrans" cxnId="{3115C105-ACC4-490C-857C-9FE08F488E9E}">
      <dgm:prSet/>
      <dgm:spPr/>
      <dgm:t>
        <a:bodyPr/>
        <a:lstStyle/>
        <a:p>
          <a:endParaRPr lang="en-US"/>
        </a:p>
      </dgm:t>
    </dgm:pt>
    <dgm:pt modelId="{FDE5AB4E-4718-4F1F-AE2A-F638F0AD52EA}" type="sibTrans" cxnId="{3115C105-ACC4-490C-857C-9FE08F488E9E}">
      <dgm:prSet/>
      <dgm:spPr/>
      <dgm:t>
        <a:bodyPr/>
        <a:lstStyle/>
        <a:p>
          <a:endParaRPr lang="en-US"/>
        </a:p>
      </dgm:t>
    </dgm:pt>
    <dgm:pt modelId="{91A9EF35-A98E-474E-AB8F-E086BB5A3E49}">
      <dgm:prSet/>
      <dgm:spPr/>
      <dgm:t>
        <a:bodyPr/>
        <a:lstStyle/>
        <a:p>
          <a:r>
            <a:rPr lang="en-US" dirty="0"/>
            <a:t>Medicare-eligible </a:t>
          </a:r>
        </a:p>
      </dgm:t>
    </dgm:pt>
    <dgm:pt modelId="{5FBC8B4B-0717-48AA-BE1C-C1EF27B93156}" type="parTrans" cxnId="{D9FDF70A-CCC1-4522-ABC7-E86307E95E8D}">
      <dgm:prSet/>
      <dgm:spPr/>
      <dgm:t>
        <a:bodyPr/>
        <a:lstStyle/>
        <a:p>
          <a:endParaRPr lang="en-US"/>
        </a:p>
      </dgm:t>
    </dgm:pt>
    <dgm:pt modelId="{94B11E31-F98B-4689-A2E1-D96B8CE40E83}" type="sibTrans" cxnId="{D9FDF70A-CCC1-4522-ABC7-E86307E95E8D}">
      <dgm:prSet/>
      <dgm:spPr/>
      <dgm:t>
        <a:bodyPr/>
        <a:lstStyle/>
        <a:p>
          <a:endParaRPr lang="en-US"/>
        </a:p>
      </dgm:t>
    </dgm:pt>
    <dgm:pt modelId="{2B95D3E4-83EA-497E-8F11-B3287CBFA512}" type="pres">
      <dgm:prSet presAssocID="{AC946975-AE7D-426F-BE7D-FE07444738C1}" presName="linear" presStyleCnt="0">
        <dgm:presLayoutVars>
          <dgm:animLvl val="lvl"/>
          <dgm:resizeHandles val="exact"/>
        </dgm:presLayoutVars>
      </dgm:prSet>
      <dgm:spPr/>
    </dgm:pt>
    <dgm:pt modelId="{CA8C8A51-BE22-4E8A-A085-5A70AF4FB3C9}" type="pres">
      <dgm:prSet presAssocID="{3D1F7453-E054-44CC-8CF6-5A7AB3C4BB3C}" presName="parentText" presStyleLbl="node1" presStyleIdx="0" presStyleCnt="1">
        <dgm:presLayoutVars>
          <dgm:chMax val="0"/>
          <dgm:bulletEnabled val="1"/>
        </dgm:presLayoutVars>
      </dgm:prSet>
      <dgm:spPr/>
    </dgm:pt>
    <dgm:pt modelId="{5AB830B3-28F2-4675-8ABD-11A6BD1C51A3}" type="pres">
      <dgm:prSet presAssocID="{3D1F7453-E054-44CC-8CF6-5A7AB3C4BB3C}" presName="childText" presStyleLbl="revTx" presStyleIdx="0" presStyleCnt="1">
        <dgm:presLayoutVars>
          <dgm:bulletEnabled val="1"/>
        </dgm:presLayoutVars>
      </dgm:prSet>
      <dgm:spPr/>
    </dgm:pt>
  </dgm:ptLst>
  <dgm:cxnLst>
    <dgm:cxn modelId="{3115C105-ACC4-490C-857C-9FE08F488E9E}" srcId="{3D1F7453-E054-44CC-8CF6-5A7AB3C4BB3C}" destId="{5A1F9E31-D9A8-400B-BF18-4FD8D58E8712}" srcOrd="2" destOrd="0" parTransId="{136EBC69-F651-49B2-BA2D-D294548A64C5}" sibTransId="{FDE5AB4E-4718-4F1F-AE2A-F638F0AD52EA}"/>
    <dgm:cxn modelId="{D9FDF70A-CCC1-4522-ABC7-E86307E95E8D}" srcId="{3D1F7453-E054-44CC-8CF6-5A7AB3C4BB3C}" destId="{91A9EF35-A98E-474E-AB8F-E086BB5A3E49}" srcOrd="4" destOrd="0" parTransId="{5FBC8B4B-0717-48AA-BE1C-C1EF27B93156}" sibTransId="{94B11E31-F98B-4689-A2E1-D96B8CE40E83}"/>
    <dgm:cxn modelId="{B0311524-DB92-4BE5-87C1-C7ADD44C48E0}" type="presOf" srcId="{AC946975-AE7D-426F-BE7D-FE07444738C1}" destId="{2B95D3E4-83EA-497E-8F11-B3287CBFA512}" srcOrd="0" destOrd="0" presId="urn:microsoft.com/office/officeart/2005/8/layout/vList2"/>
    <dgm:cxn modelId="{AFA16145-C77C-4B74-BC7A-3B1D7556B7A5}" type="presOf" srcId="{856A6667-B347-4248-B5BA-534642C8A276}" destId="{5AB830B3-28F2-4675-8ABD-11A6BD1C51A3}" srcOrd="0" destOrd="3" presId="urn:microsoft.com/office/officeart/2005/8/layout/vList2"/>
    <dgm:cxn modelId="{169EA465-2655-4CD8-BA6F-0C2D419E7B04}" type="presOf" srcId="{5A1F9E31-D9A8-400B-BF18-4FD8D58E8712}" destId="{5AB830B3-28F2-4675-8ABD-11A6BD1C51A3}" srcOrd="0" destOrd="2" presId="urn:microsoft.com/office/officeart/2005/8/layout/vList2"/>
    <dgm:cxn modelId="{2479FA7E-7B92-4F5F-A524-F8ED55D27BC1}" srcId="{3D1F7453-E054-44CC-8CF6-5A7AB3C4BB3C}" destId="{856A6667-B347-4248-B5BA-534642C8A276}" srcOrd="3" destOrd="0" parTransId="{22FE92BA-F601-40E4-8208-0ABB95CD6A65}" sibTransId="{32248525-21A2-4904-A2CA-417004665F8B}"/>
    <dgm:cxn modelId="{F4EF2D7F-50AE-4BDA-A2C9-D8693C447C90}" srcId="{3D1F7453-E054-44CC-8CF6-5A7AB3C4BB3C}" destId="{012E7534-2A73-49A4-812A-6214A72685AA}" srcOrd="5" destOrd="0" parTransId="{D253E28D-BBF7-44B5-ADB9-0D204B18A5E4}" sibTransId="{0998FDAC-53C5-48E2-A613-017BC757EFB5}"/>
    <dgm:cxn modelId="{AEB69A8D-6498-4383-8ADB-03604B7228E8}" type="presOf" srcId="{012E7534-2A73-49A4-812A-6214A72685AA}" destId="{5AB830B3-28F2-4675-8ABD-11A6BD1C51A3}" srcOrd="0" destOrd="5" presId="urn:microsoft.com/office/officeart/2005/8/layout/vList2"/>
    <dgm:cxn modelId="{A78929AA-3C73-4704-88DB-CAF8860634A6}" type="presOf" srcId="{830287CB-2D8D-46E6-93C7-EA9796265D59}" destId="{5AB830B3-28F2-4675-8ABD-11A6BD1C51A3}" srcOrd="0" destOrd="0" presId="urn:microsoft.com/office/officeart/2005/8/layout/vList2"/>
    <dgm:cxn modelId="{87EFAACE-99D0-4A86-8C66-63EB1065193B}" srcId="{3D1F7453-E054-44CC-8CF6-5A7AB3C4BB3C}" destId="{13DD84BA-3A4C-497E-A524-DEF3839541AC}" srcOrd="1" destOrd="0" parTransId="{0F4C849A-D8C0-407A-B4B3-81BB0FCFDF3B}" sibTransId="{F50977B9-8CDF-4ABC-BA2E-BEFEB5AE1D7C}"/>
    <dgm:cxn modelId="{4339AECE-EA52-47D8-B750-D29FE9D9A54C}" type="presOf" srcId="{91A9EF35-A98E-474E-AB8F-E086BB5A3E49}" destId="{5AB830B3-28F2-4675-8ABD-11A6BD1C51A3}" srcOrd="0" destOrd="4" presId="urn:microsoft.com/office/officeart/2005/8/layout/vList2"/>
    <dgm:cxn modelId="{A4B999ED-3E73-48D6-BEC8-D960CB363E5A}" type="presOf" srcId="{3D1F7453-E054-44CC-8CF6-5A7AB3C4BB3C}" destId="{CA8C8A51-BE22-4E8A-A085-5A70AF4FB3C9}" srcOrd="0" destOrd="0" presId="urn:microsoft.com/office/officeart/2005/8/layout/vList2"/>
    <dgm:cxn modelId="{A83185EE-73A1-44F4-BD7C-DEE679EF8AD2}" srcId="{AC946975-AE7D-426F-BE7D-FE07444738C1}" destId="{3D1F7453-E054-44CC-8CF6-5A7AB3C4BB3C}" srcOrd="0" destOrd="0" parTransId="{3926B5D5-C4D9-424C-88C2-79E0F6C98595}" sibTransId="{C1F65F1E-2A11-45A7-B624-624162C2F4E7}"/>
    <dgm:cxn modelId="{9F2252EF-A069-4531-80A0-C44ACA2ADA14}" srcId="{3D1F7453-E054-44CC-8CF6-5A7AB3C4BB3C}" destId="{830287CB-2D8D-46E6-93C7-EA9796265D59}" srcOrd="0" destOrd="0" parTransId="{8B4F4C89-FBEB-47E0-B6A4-9E63184E96AA}" sibTransId="{FABF5AC0-0124-43E9-A6CA-0D6C29516C76}"/>
    <dgm:cxn modelId="{80F4D0EF-EEF6-42FA-9092-29E24B252A51}" type="presOf" srcId="{13DD84BA-3A4C-497E-A524-DEF3839541AC}" destId="{5AB830B3-28F2-4675-8ABD-11A6BD1C51A3}" srcOrd="0" destOrd="1" presId="urn:microsoft.com/office/officeart/2005/8/layout/vList2"/>
    <dgm:cxn modelId="{C5A6E277-576D-430C-9C77-9C54292DD499}" type="presParOf" srcId="{2B95D3E4-83EA-497E-8F11-B3287CBFA512}" destId="{CA8C8A51-BE22-4E8A-A085-5A70AF4FB3C9}" srcOrd="0" destOrd="0" presId="urn:microsoft.com/office/officeart/2005/8/layout/vList2"/>
    <dgm:cxn modelId="{FE092EFC-EB7E-4983-8743-2BC2DCB74098}" type="presParOf" srcId="{2B95D3E4-83EA-497E-8F11-B3287CBFA512}" destId="{5AB830B3-28F2-4675-8ABD-11A6BD1C51A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6AB3A6-F4F4-4ABA-A445-2B3F0F65B75E}"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FF01C3CF-AF59-457F-A5D4-8CD00DF141FC}">
      <dgm:prSet phldrT="[Text]" custT="1"/>
      <dgm:spPr/>
      <dgm:t>
        <a:bodyPr/>
        <a:lstStyle/>
        <a:p>
          <a:r>
            <a:rPr lang="en-US" sz="2400" dirty="0"/>
            <a:t>+ Unable to do CE</a:t>
          </a:r>
        </a:p>
      </dgm:t>
    </dgm:pt>
    <dgm:pt modelId="{133703C5-454F-46C2-9ED9-8C6201385507}" type="parTrans" cxnId="{A7B9183E-53F7-4CBF-823B-E9E7A27540C5}">
      <dgm:prSet/>
      <dgm:spPr/>
      <dgm:t>
        <a:bodyPr/>
        <a:lstStyle/>
        <a:p>
          <a:endParaRPr lang="en-US"/>
        </a:p>
      </dgm:t>
    </dgm:pt>
    <dgm:pt modelId="{BF84963F-23B4-49B1-88A9-8BB8E292E499}" type="sibTrans" cxnId="{A7B9183E-53F7-4CBF-823B-E9E7A27540C5}">
      <dgm:prSet/>
      <dgm:spPr/>
      <dgm:t>
        <a:bodyPr/>
        <a:lstStyle/>
        <a:p>
          <a:endParaRPr lang="en-US"/>
        </a:p>
      </dgm:t>
    </dgm:pt>
    <dgm:pt modelId="{661DCFD9-EFDC-4170-99E5-9623D9C36451}">
      <dgm:prSet custT="1"/>
      <dgm:spPr/>
      <dgm:t>
        <a:bodyPr/>
        <a:lstStyle/>
        <a:p>
          <a:r>
            <a:rPr lang="en-US" sz="1400" dirty="0"/>
            <a:t>Substance use disorder</a:t>
          </a:r>
        </a:p>
      </dgm:t>
    </dgm:pt>
    <dgm:pt modelId="{2F63E497-42D1-4DD2-A579-CF565932421C}" type="parTrans" cxnId="{226866BC-BD67-4D33-817D-7D31B403008E}">
      <dgm:prSet/>
      <dgm:spPr/>
      <dgm:t>
        <a:bodyPr/>
        <a:lstStyle/>
        <a:p>
          <a:endParaRPr lang="en-US"/>
        </a:p>
      </dgm:t>
    </dgm:pt>
    <dgm:pt modelId="{BFD24C70-3903-4281-926C-2645FE619E76}" type="sibTrans" cxnId="{226866BC-BD67-4D33-817D-7D31B403008E}">
      <dgm:prSet/>
      <dgm:spPr/>
      <dgm:t>
        <a:bodyPr/>
        <a:lstStyle/>
        <a:p>
          <a:endParaRPr lang="en-US"/>
        </a:p>
      </dgm:t>
    </dgm:pt>
    <dgm:pt modelId="{8A573B05-0D11-4F65-8C8E-24325A549BED}">
      <dgm:prSet custT="1"/>
      <dgm:spPr/>
      <dgm:t>
        <a:bodyPr/>
        <a:lstStyle/>
        <a:p>
          <a:r>
            <a:rPr lang="en-US" sz="1400" dirty="0"/>
            <a:t>Disabling mental disorder</a:t>
          </a:r>
        </a:p>
      </dgm:t>
    </dgm:pt>
    <dgm:pt modelId="{FFB8E996-C196-410E-B4F2-C109EADBF887}" type="parTrans" cxnId="{C48F57B6-7A0D-46E4-97C6-689D9279CA61}">
      <dgm:prSet/>
      <dgm:spPr/>
      <dgm:t>
        <a:bodyPr/>
        <a:lstStyle/>
        <a:p>
          <a:endParaRPr lang="en-US"/>
        </a:p>
      </dgm:t>
    </dgm:pt>
    <dgm:pt modelId="{74C2FB97-74A4-43A7-9265-C5C2DF2466D3}" type="sibTrans" cxnId="{C48F57B6-7A0D-46E4-97C6-689D9279CA61}">
      <dgm:prSet/>
      <dgm:spPr/>
      <dgm:t>
        <a:bodyPr/>
        <a:lstStyle/>
        <a:p>
          <a:endParaRPr lang="en-US"/>
        </a:p>
      </dgm:t>
    </dgm:pt>
    <dgm:pt modelId="{A8E449E5-D704-4AC0-9F86-105A8879626C}">
      <dgm:prSet custT="1"/>
      <dgm:spPr/>
      <dgm:t>
        <a:bodyPr/>
        <a:lstStyle/>
        <a:p>
          <a:r>
            <a:rPr lang="en-US" sz="1400" dirty="0"/>
            <a:t>Physical, intellectual, or developmental disability</a:t>
          </a:r>
        </a:p>
      </dgm:t>
    </dgm:pt>
    <dgm:pt modelId="{3B4DD1D5-8FD3-4771-8EBD-F6CEF3B9BCA9}" type="parTrans" cxnId="{618D9425-F7D1-4E8C-938E-7B5D7546EBAC}">
      <dgm:prSet/>
      <dgm:spPr/>
      <dgm:t>
        <a:bodyPr/>
        <a:lstStyle/>
        <a:p>
          <a:endParaRPr lang="en-US"/>
        </a:p>
      </dgm:t>
    </dgm:pt>
    <dgm:pt modelId="{D131021F-5712-4284-A2A1-E86053645487}" type="sibTrans" cxnId="{618D9425-F7D1-4E8C-938E-7B5D7546EBAC}">
      <dgm:prSet/>
      <dgm:spPr/>
      <dgm:t>
        <a:bodyPr/>
        <a:lstStyle/>
        <a:p>
          <a:endParaRPr lang="en-US"/>
        </a:p>
      </dgm:t>
    </dgm:pt>
    <dgm:pt modelId="{4504655E-AE8A-48F8-9AA1-FE529B787E55}">
      <dgm:prSet custT="1"/>
      <dgm:spPr/>
      <dgm:t>
        <a:bodyPr/>
        <a:lstStyle/>
        <a:p>
          <a:r>
            <a:rPr lang="en-US" sz="1400" dirty="0"/>
            <a:t>Serious or complex medical condition </a:t>
          </a:r>
        </a:p>
      </dgm:t>
    </dgm:pt>
    <dgm:pt modelId="{0DC16D1D-0DB7-483B-84CC-492443A320A3}" type="parTrans" cxnId="{ED66B295-9270-4A59-92E0-B278E19CAD1D}">
      <dgm:prSet/>
      <dgm:spPr/>
      <dgm:t>
        <a:bodyPr/>
        <a:lstStyle/>
        <a:p>
          <a:endParaRPr lang="en-US"/>
        </a:p>
      </dgm:t>
    </dgm:pt>
    <dgm:pt modelId="{74D18432-B996-4142-820B-C60E06CEE458}" type="sibTrans" cxnId="{ED66B295-9270-4A59-92E0-B278E19CAD1D}">
      <dgm:prSet/>
      <dgm:spPr/>
      <dgm:t>
        <a:bodyPr/>
        <a:lstStyle/>
        <a:p>
          <a:endParaRPr lang="en-US"/>
        </a:p>
      </dgm:t>
    </dgm:pt>
    <dgm:pt modelId="{D3839F02-7AB2-415C-B1B6-16F17A41D41C}">
      <dgm:prSet phldrT="[Text]" custT="1"/>
      <dgm:spPr/>
      <dgm:t>
        <a:bodyPr/>
        <a:lstStyle/>
        <a:p>
          <a:r>
            <a:rPr lang="en-US" sz="1400" dirty="0"/>
            <a:t>Blind</a:t>
          </a:r>
        </a:p>
      </dgm:t>
    </dgm:pt>
    <dgm:pt modelId="{01D94047-060D-4580-BB12-A40889D60345}" type="parTrans" cxnId="{9D214C67-38FF-43D0-99AA-156CBA730EF5}">
      <dgm:prSet/>
      <dgm:spPr/>
      <dgm:t>
        <a:bodyPr/>
        <a:lstStyle/>
        <a:p>
          <a:endParaRPr lang="en-US"/>
        </a:p>
      </dgm:t>
    </dgm:pt>
    <dgm:pt modelId="{BF1D8AC6-2D3F-453F-8729-C0CC0EF2658F}" type="sibTrans" cxnId="{9D214C67-38FF-43D0-99AA-156CBA730EF5}">
      <dgm:prSet/>
      <dgm:spPr/>
      <dgm:t>
        <a:bodyPr/>
        <a:lstStyle/>
        <a:p>
          <a:endParaRPr lang="en-US"/>
        </a:p>
      </dgm:t>
    </dgm:pt>
    <dgm:pt modelId="{A641A357-339B-4928-8C35-32F6182208BA}" type="pres">
      <dgm:prSet presAssocID="{CF6AB3A6-F4F4-4ABA-A445-2B3F0F65B75E}" presName="cycle" presStyleCnt="0">
        <dgm:presLayoutVars>
          <dgm:chMax val="1"/>
          <dgm:dir/>
          <dgm:animLvl val="ctr"/>
          <dgm:resizeHandles val="exact"/>
        </dgm:presLayoutVars>
      </dgm:prSet>
      <dgm:spPr/>
    </dgm:pt>
    <dgm:pt modelId="{2DA89B1F-B389-45E7-8534-FA8BD212EF81}" type="pres">
      <dgm:prSet presAssocID="{FF01C3CF-AF59-457F-A5D4-8CD00DF141FC}" presName="centerShape" presStyleLbl="node0" presStyleIdx="0" presStyleCnt="1"/>
      <dgm:spPr/>
    </dgm:pt>
    <dgm:pt modelId="{59339DDA-9D94-4CEF-B5B8-5F4471916994}" type="pres">
      <dgm:prSet presAssocID="{01D94047-060D-4580-BB12-A40889D60345}" presName="parTrans" presStyleLbl="bgSibTrans2D1" presStyleIdx="0" presStyleCnt="5"/>
      <dgm:spPr/>
    </dgm:pt>
    <dgm:pt modelId="{9F69F753-DBB3-4EF1-BA05-0869F537C774}" type="pres">
      <dgm:prSet presAssocID="{D3839F02-7AB2-415C-B1B6-16F17A41D41C}" presName="node" presStyleLbl="node1" presStyleIdx="0" presStyleCnt="5">
        <dgm:presLayoutVars>
          <dgm:bulletEnabled val="1"/>
        </dgm:presLayoutVars>
      </dgm:prSet>
      <dgm:spPr/>
    </dgm:pt>
    <dgm:pt modelId="{D0CDC98B-5132-490F-B7E0-B628D5547B42}" type="pres">
      <dgm:prSet presAssocID="{2F63E497-42D1-4DD2-A579-CF565932421C}" presName="parTrans" presStyleLbl="bgSibTrans2D1" presStyleIdx="1" presStyleCnt="5"/>
      <dgm:spPr/>
    </dgm:pt>
    <dgm:pt modelId="{F0083AE7-5485-484C-BD73-ED93DD38B619}" type="pres">
      <dgm:prSet presAssocID="{661DCFD9-EFDC-4170-99E5-9623D9C36451}" presName="node" presStyleLbl="node1" presStyleIdx="1" presStyleCnt="5">
        <dgm:presLayoutVars>
          <dgm:bulletEnabled val="1"/>
        </dgm:presLayoutVars>
      </dgm:prSet>
      <dgm:spPr/>
    </dgm:pt>
    <dgm:pt modelId="{73951D1A-EDBC-429C-A21D-32E604BF812C}" type="pres">
      <dgm:prSet presAssocID="{FFB8E996-C196-410E-B4F2-C109EADBF887}" presName="parTrans" presStyleLbl="bgSibTrans2D1" presStyleIdx="2" presStyleCnt="5"/>
      <dgm:spPr/>
    </dgm:pt>
    <dgm:pt modelId="{9FDEBD88-AD79-4601-B80A-1FA70E9CD25C}" type="pres">
      <dgm:prSet presAssocID="{8A573B05-0D11-4F65-8C8E-24325A549BED}" presName="node" presStyleLbl="node1" presStyleIdx="2" presStyleCnt="5">
        <dgm:presLayoutVars>
          <dgm:bulletEnabled val="1"/>
        </dgm:presLayoutVars>
      </dgm:prSet>
      <dgm:spPr/>
    </dgm:pt>
    <dgm:pt modelId="{F37ECAFD-A938-4B61-86D9-9603F83EDED2}" type="pres">
      <dgm:prSet presAssocID="{3B4DD1D5-8FD3-4771-8EBD-F6CEF3B9BCA9}" presName="parTrans" presStyleLbl="bgSibTrans2D1" presStyleIdx="3" presStyleCnt="5"/>
      <dgm:spPr/>
    </dgm:pt>
    <dgm:pt modelId="{9EC6B795-3CB2-4EBD-91D4-28E631B35C70}" type="pres">
      <dgm:prSet presAssocID="{A8E449E5-D704-4AC0-9F86-105A8879626C}" presName="node" presStyleLbl="node1" presStyleIdx="3" presStyleCnt="5">
        <dgm:presLayoutVars>
          <dgm:bulletEnabled val="1"/>
        </dgm:presLayoutVars>
      </dgm:prSet>
      <dgm:spPr/>
    </dgm:pt>
    <dgm:pt modelId="{D06F34DC-1896-4C5B-A091-B9BA42359150}" type="pres">
      <dgm:prSet presAssocID="{0DC16D1D-0DB7-483B-84CC-492443A320A3}" presName="parTrans" presStyleLbl="bgSibTrans2D1" presStyleIdx="4" presStyleCnt="5"/>
      <dgm:spPr/>
    </dgm:pt>
    <dgm:pt modelId="{DD37B4E8-D37B-467E-9E0F-A2010FD6835D}" type="pres">
      <dgm:prSet presAssocID="{4504655E-AE8A-48F8-9AA1-FE529B787E55}" presName="node" presStyleLbl="node1" presStyleIdx="4" presStyleCnt="5">
        <dgm:presLayoutVars>
          <dgm:bulletEnabled val="1"/>
        </dgm:presLayoutVars>
      </dgm:prSet>
      <dgm:spPr/>
    </dgm:pt>
  </dgm:ptLst>
  <dgm:cxnLst>
    <dgm:cxn modelId="{EAFE390A-87A2-4A6F-A0A4-4A8F22CEB42C}" type="presOf" srcId="{01D94047-060D-4580-BB12-A40889D60345}" destId="{59339DDA-9D94-4CEF-B5B8-5F4471916994}" srcOrd="0" destOrd="0" presId="urn:microsoft.com/office/officeart/2005/8/layout/radial4"/>
    <dgm:cxn modelId="{6DFD000F-2C1A-4C74-8AA7-DD9A74B90B80}" type="presOf" srcId="{D3839F02-7AB2-415C-B1B6-16F17A41D41C}" destId="{9F69F753-DBB3-4EF1-BA05-0869F537C774}" srcOrd="0" destOrd="0" presId="urn:microsoft.com/office/officeart/2005/8/layout/radial4"/>
    <dgm:cxn modelId="{C614FD0F-84F2-40F9-962C-37FF3C221815}" type="presOf" srcId="{FFB8E996-C196-410E-B4F2-C109EADBF887}" destId="{73951D1A-EDBC-429C-A21D-32E604BF812C}" srcOrd="0" destOrd="0" presId="urn:microsoft.com/office/officeart/2005/8/layout/radial4"/>
    <dgm:cxn modelId="{3429B016-3451-41E7-A0FE-B6BE526114B7}" type="presOf" srcId="{0DC16D1D-0DB7-483B-84CC-492443A320A3}" destId="{D06F34DC-1896-4C5B-A091-B9BA42359150}" srcOrd="0" destOrd="0" presId="urn:microsoft.com/office/officeart/2005/8/layout/radial4"/>
    <dgm:cxn modelId="{CB6B031E-385F-45C3-BA44-01E3380E6845}" type="presOf" srcId="{A8E449E5-D704-4AC0-9F86-105A8879626C}" destId="{9EC6B795-3CB2-4EBD-91D4-28E631B35C70}" srcOrd="0" destOrd="0" presId="urn:microsoft.com/office/officeart/2005/8/layout/radial4"/>
    <dgm:cxn modelId="{73E23C1F-A307-4131-B9B6-73433F36B121}" type="presOf" srcId="{FF01C3CF-AF59-457F-A5D4-8CD00DF141FC}" destId="{2DA89B1F-B389-45E7-8534-FA8BD212EF81}" srcOrd="0" destOrd="0" presId="urn:microsoft.com/office/officeart/2005/8/layout/radial4"/>
    <dgm:cxn modelId="{618D9425-F7D1-4E8C-938E-7B5D7546EBAC}" srcId="{FF01C3CF-AF59-457F-A5D4-8CD00DF141FC}" destId="{A8E449E5-D704-4AC0-9F86-105A8879626C}" srcOrd="3" destOrd="0" parTransId="{3B4DD1D5-8FD3-4771-8EBD-F6CEF3B9BCA9}" sibTransId="{D131021F-5712-4284-A2A1-E86053645487}"/>
    <dgm:cxn modelId="{A7B9183E-53F7-4CBF-823B-E9E7A27540C5}" srcId="{CF6AB3A6-F4F4-4ABA-A445-2B3F0F65B75E}" destId="{FF01C3CF-AF59-457F-A5D4-8CD00DF141FC}" srcOrd="0" destOrd="0" parTransId="{133703C5-454F-46C2-9ED9-8C6201385507}" sibTransId="{BF84963F-23B4-49B1-88A9-8BB8E292E499}"/>
    <dgm:cxn modelId="{9D214C67-38FF-43D0-99AA-156CBA730EF5}" srcId="{FF01C3CF-AF59-457F-A5D4-8CD00DF141FC}" destId="{D3839F02-7AB2-415C-B1B6-16F17A41D41C}" srcOrd="0" destOrd="0" parTransId="{01D94047-060D-4580-BB12-A40889D60345}" sibTransId="{BF1D8AC6-2D3F-453F-8729-C0CC0EF2658F}"/>
    <dgm:cxn modelId="{5CC27769-9DC4-468F-9272-DBF3D724F576}" type="presOf" srcId="{4504655E-AE8A-48F8-9AA1-FE529B787E55}" destId="{DD37B4E8-D37B-467E-9E0F-A2010FD6835D}" srcOrd="0" destOrd="0" presId="urn:microsoft.com/office/officeart/2005/8/layout/radial4"/>
    <dgm:cxn modelId="{ED66B295-9270-4A59-92E0-B278E19CAD1D}" srcId="{FF01C3CF-AF59-457F-A5D4-8CD00DF141FC}" destId="{4504655E-AE8A-48F8-9AA1-FE529B787E55}" srcOrd="4" destOrd="0" parTransId="{0DC16D1D-0DB7-483B-84CC-492443A320A3}" sibTransId="{74D18432-B996-4142-820B-C60E06CEE458}"/>
    <dgm:cxn modelId="{8BA91E99-3E42-4D3F-AFD5-1DF7F4054D9E}" type="presOf" srcId="{8A573B05-0D11-4F65-8C8E-24325A549BED}" destId="{9FDEBD88-AD79-4601-B80A-1FA70E9CD25C}" srcOrd="0" destOrd="0" presId="urn:microsoft.com/office/officeart/2005/8/layout/radial4"/>
    <dgm:cxn modelId="{9FF3109B-9F48-42B9-8BC0-0B6176543189}" type="presOf" srcId="{CF6AB3A6-F4F4-4ABA-A445-2B3F0F65B75E}" destId="{A641A357-339B-4928-8C35-32F6182208BA}" srcOrd="0" destOrd="0" presId="urn:microsoft.com/office/officeart/2005/8/layout/radial4"/>
    <dgm:cxn modelId="{35BA59AE-E6AF-49D9-B154-9A5FF003D299}" type="presOf" srcId="{661DCFD9-EFDC-4170-99E5-9623D9C36451}" destId="{F0083AE7-5485-484C-BD73-ED93DD38B619}" srcOrd="0" destOrd="0" presId="urn:microsoft.com/office/officeart/2005/8/layout/radial4"/>
    <dgm:cxn modelId="{C48F57B6-7A0D-46E4-97C6-689D9279CA61}" srcId="{FF01C3CF-AF59-457F-A5D4-8CD00DF141FC}" destId="{8A573B05-0D11-4F65-8C8E-24325A549BED}" srcOrd="2" destOrd="0" parTransId="{FFB8E996-C196-410E-B4F2-C109EADBF887}" sibTransId="{74C2FB97-74A4-43A7-9265-C5C2DF2466D3}"/>
    <dgm:cxn modelId="{226866BC-BD67-4D33-817D-7D31B403008E}" srcId="{FF01C3CF-AF59-457F-A5D4-8CD00DF141FC}" destId="{661DCFD9-EFDC-4170-99E5-9623D9C36451}" srcOrd="1" destOrd="0" parTransId="{2F63E497-42D1-4DD2-A579-CF565932421C}" sibTransId="{BFD24C70-3903-4281-926C-2645FE619E76}"/>
    <dgm:cxn modelId="{C3909CC0-3993-4853-920E-E319344509C9}" type="presOf" srcId="{3B4DD1D5-8FD3-4771-8EBD-F6CEF3B9BCA9}" destId="{F37ECAFD-A938-4B61-86D9-9603F83EDED2}" srcOrd="0" destOrd="0" presId="urn:microsoft.com/office/officeart/2005/8/layout/radial4"/>
    <dgm:cxn modelId="{2F1FB2D9-F800-452C-9F5F-378741F81D96}" type="presOf" srcId="{2F63E497-42D1-4DD2-A579-CF565932421C}" destId="{D0CDC98B-5132-490F-B7E0-B628D5547B42}" srcOrd="0" destOrd="0" presId="urn:microsoft.com/office/officeart/2005/8/layout/radial4"/>
    <dgm:cxn modelId="{29BBB72B-B941-4175-8E8D-1C40A519C6AD}" type="presParOf" srcId="{A641A357-339B-4928-8C35-32F6182208BA}" destId="{2DA89B1F-B389-45E7-8534-FA8BD212EF81}" srcOrd="0" destOrd="0" presId="urn:microsoft.com/office/officeart/2005/8/layout/radial4"/>
    <dgm:cxn modelId="{2330D6E3-6594-4B18-961D-EDC8F29C9A1F}" type="presParOf" srcId="{A641A357-339B-4928-8C35-32F6182208BA}" destId="{59339DDA-9D94-4CEF-B5B8-5F4471916994}" srcOrd="1" destOrd="0" presId="urn:microsoft.com/office/officeart/2005/8/layout/radial4"/>
    <dgm:cxn modelId="{5BAD01AD-20B9-4BE4-A79F-9895BCFC3C33}" type="presParOf" srcId="{A641A357-339B-4928-8C35-32F6182208BA}" destId="{9F69F753-DBB3-4EF1-BA05-0869F537C774}" srcOrd="2" destOrd="0" presId="urn:microsoft.com/office/officeart/2005/8/layout/radial4"/>
    <dgm:cxn modelId="{561BF3E7-2213-4D0A-A61F-F3C205614CC0}" type="presParOf" srcId="{A641A357-339B-4928-8C35-32F6182208BA}" destId="{D0CDC98B-5132-490F-B7E0-B628D5547B42}" srcOrd="3" destOrd="0" presId="urn:microsoft.com/office/officeart/2005/8/layout/radial4"/>
    <dgm:cxn modelId="{8B5D74BD-5BAA-4474-85E3-0F6531635B4A}" type="presParOf" srcId="{A641A357-339B-4928-8C35-32F6182208BA}" destId="{F0083AE7-5485-484C-BD73-ED93DD38B619}" srcOrd="4" destOrd="0" presId="urn:microsoft.com/office/officeart/2005/8/layout/radial4"/>
    <dgm:cxn modelId="{67EF69A4-54AF-452F-B13A-0EF72E253912}" type="presParOf" srcId="{A641A357-339B-4928-8C35-32F6182208BA}" destId="{73951D1A-EDBC-429C-A21D-32E604BF812C}" srcOrd="5" destOrd="0" presId="urn:microsoft.com/office/officeart/2005/8/layout/radial4"/>
    <dgm:cxn modelId="{3E8A0FD2-D37C-407B-9B33-74D9C69AACAB}" type="presParOf" srcId="{A641A357-339B-4928-8C35-32F6182208BA}" destId="{9FDEBD88-AD79-4601-B80A-1FA70E9CD25C}" srcOrd="6" destOrd="0" presId="urn:microsoft.com/office/officeart/2005/8/layout/radial4"/>
    <dgm:cxn modelId="{694F042D-BC34-4620-B99F-D7550C55DEDF}" type="presParOf" srcId="{A641A357-339B-4928-8C35-32F6182208BA}" destId="{F37ECAFD-A938-4B61-86D9-9603F83EDED2}" srcOrd="7" destOrd="0" presId="urn:microsoft.com/office/officeart/2005/8/layout/radial4"/>
    <dgm:cxn modelId="{B779D473-F32A-4875-A913-50918E335B22}" type="presParOf" srcId="{A641A357-339B-4928-8C35-32F6182208BA}" destId="{9EC6B795-3CB2-4EBD-91D4-28E631B35C70}" srcOrd="8" destOrd="0" presId="urn:microsoft.com/office/officeart/2005/8/layout/radial4"/>
    <dgm:cxn modelId="{CE9A0AFC-755A-4418-B34C-A3E83A87FB0B}" type="presParOf" srcId="{A641A357-339B-4928-8C35-32F6182208BA}" destId="{D06F34DC-1896-4C5B-A091-B9BA42359150}" srcOrd="9" destOrd="0" presId="urn:microsoft.com/office/officeart/2005/8/layout/radial4"/>
    <dgm:cxn modelId="{2F289468-0F41-4120-A29D-BA5081FDE09C}" type="presParOf" srcId="{A641A357-339B-4928-8C35-32F6182208BA}" destId="{DD37B4E8-D37B-467E-9E0F-A2010FD6835D}"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F05F32-9AE0-4053-AA42-915D9238A7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34B29DF-A878-408B-813B-D33E9D3B6D01}">
      <dgm:prSet phldrT="[Text]" custT="1"/>
      <dgm:spPr/>
      <dgm:t>
        <a:bodyPr/>
        <a:lstStyle/>
        <a:p>
          <a:r>
            <a:rPr lang="en-US" sz="3200" dirty="0"/>
            <a:t>Self-declaration will be accepted at application </a:t>
          </a:r>
          <a:r>
            <a:rPr lang="en-US" sz="3200" b="1" dirty="0"/>
            <a:t>and </a:t>
          </a:r>
          <a:r>
            <a:rPr lang="en-US" sz="3200" dirty="0"/>
            <a:t>renewal – provider documentation accepted by not required</a:t>
          </a:r>
        </a:p>
      </dgm:t>
    </dgm:pt>
    <dgm:pt modelId="{1F6EF578-8D19-470E-929B-B2116167246F}" type="parTrans" cxnId="{3433888A-7DD3-4BEF-B74E-D1C5818B1386}">
      <dgm:prSet/>
      <dgm:spPr/>
      <dgm:t>
        <a:bodyPr/>
        <a:lstStyle/>
        <a:p>
          <a:endParaRPr lang="en-US"/>
        </a:p>
      </dgm:t>
    </dgm:pt>
    <dgm:pt modelId="{9B313202-A4BA-4626-9994-D34B82207C48}" type="sibTrans" cxnId="{3433888A-7DD3-4BEF-B74E-D1C5818B1386}">
      <dgm:prSet/>
      <dgm:spPr/>
      <dgm:t>
        <a:bodyPr/>
        <a:lstStyle/>
        <a:p>
          <a:endParaRPr lang="en-US"/>
        </a:p>
      </dgm:t>
    </dgm:pt>
    <dgm:pt modelId="{A468B984-7CBC-4436-B9BB-09374B5AF6AF}">
      <dgm:prSet custT="1"/>
      <dgm:spPr/>
      <dgm:t>
        <a:bodyPr/>
        <a:lstStyle/>
        <a:p>
          <a:r>
            <a:rPr lang="en-US" sz="3200" dirty="0"/>
            <a:t>List of conditions released – FAQ, “Who is Excluded”</a:t>
          </a:r>
        </a:p>
      </dgm:t>
    </dgm:pt>
    <dgm:pt modelId="{7EC0E351-0F91-4A32-9902-8CF68C1DB0E2}" type="parTrans" cxnId="{3C4AE71D-905E-4A3A-AC4E-D1B1763B8EA6}">
      <dgm:prSet/>
      <dgm:spPr/>
      <dgm:t>
        <a:bodyPr/>
        <a:lstStyle/>
        <a:p>
          <a:endParaRPr lang="en-US"/>
        </a:p>
      </dgm:t>
    </dgm:pt>
    <dgm:pt modelId="{D67905AF-D3AD-4401-B084-2CE9EB0AE266}" type="sibTrans" cxnId="{3C4AE71D-905E-4A3A-AC4E-D1B1763B8EA6}">
      <dgm:prSet/>
      <dgm:spPr/>
      <dgm:t>
        <a:bodyPr/>
        <a:lstStyle/>
        <a:p>
          <a:endParaRPr lang="en-US"/>
        </a:p>
      </dgm:t>
    </dgm:pt>
    <dgm:pt modelId="{340F984A-63CF-430F-9A68-10FCD0F35F30}">
      <dgm:prSet custT="1"/>
      <dgm:spPr/>
      <dgm:t>
        <a:bodyPr/>
        <a:lstStyle/>
        <a:p>
          <a:r>
            <a:rPr lang="en-US" sz="3200"/>
            <a:t>Coming this fall: </a:t>
          </a:r>
          <a:endParaRPr lang="en-US" sz="3200" dirty="0"/>
        </a:p>
      </dgm:t>
    </dgm:pt>
    <dgm:pt modelId="{2F7407FC-C5CF-41F5-BF35-6D653DC61A25}" type="parTrans" cxnId="{75A271B9-A3B6-4232-AE73-BBFF20C6860A}">
      <dgm:prSet/>
      <dgm:spPr/>
      <dgm:t>
        <a:bodyPr/>
        <a:lstStyle/>
        <a:p>
          <a:endParaRPr lang="en-US"/>
        </a:p>
      </dgm:t>
    </dgm:pt>
    <dgm:pt modelId="{7A5812E9-6FD0-4876-9A91-7946D159DD51}" type="sibTrans" cxnId="{75A271B9-A3B6-4232-AE73-BBFF20C6860A}">
      <dgm:prSet/>
      <dgm:spPr/>
      <dgm:t>
        <a:bodyPr/>
        <a:lstStyle/>
        <a:p>
          <a:endParaRPr lang="en-US"/>
        </a:p>
      </dgm:t>
    </dgm:pt>
    <dgm:pt modelId="{EF058AA5-CF26-4C53-8D40-76C9AE834374}">
      <dgm:prSet custT="1"/>
      <dgm:spPr/>
      <dgm:t>
        <a:bodyPr/>
        <a:lstStyle/>
        <a:p>
          <a:r>
            <a:rPr lang="en-US" sz="2400" dirty="0"/>
            <a:t>DPHHS developing interface to integrate claims data  </a:t>
          </a:r>
        </a:p>
      </dgm:t>
    </dgm:pt>
    <dgm:pt modelId="{5E18EF1D-2330-40E6-A6D3-3D985768437F}" type="parTrans" cxnId="{7E3AA153-D83B-4C06-8112-DEEE58909522}">
      <dgm:prSet/>
      <dgm:spPr/>
      <dgm:t>
        <a:bodyPr/>
        <a:lstStyle/>
        <a:p>
          <a:endParaRPr lang="en-US"/>
        </a:p>
      </dgm:t>
    </dgm:pt>
    <dgm:pt modelId="{972B55B0-C80C-4F7D-876F-B15A1613F989}" type="sibTrans" cxnId="{7E3AA153-D83B-4C06-8112-DEEE58909522}">
      <dgm:prSet/>
      <dgm:spPr/>
      <dgm:t>
        <a:bodyPr/>
        <a:lstStyle/>
        <a:p>
          <a:endParaRPr lang="en-US"/>
        </a:p>
      </dgm:t>
    </dgm:pt>
    <dgm:pt modelId="{E31AD04F-7D95-4BFE-AF3C-2CD0AB093EA8}">
      <dgm:prSet custT="1"/>
      <dgm:spPr/>
      <dgm:t>
        <a:bodyPr/>
        <a:lstStyle/>
        <a:p>
          <a:r>
            <a:rPr lang="en-US" sz="2400" dirty="0"/>
            <a:t>Process to request Medical Frailty exclusion for a condition not on the list</a:t>
          </a:r>
        </a:p>
      </dgm:t>
    </dgm:pt>
    <dgm:pt modelId="{3595BE39-B371-4C6C-BA08-E466C2794894}" type="parTrans" cxnId="{88BF08B1-E177-4B68-9132-B237B6D46982}">
      <dgm:prSet/>
      <dgm:spPr/>
      <dgm:t>
        <a:bodyPr/>
        <a:lstStyle/>
        <a:p>
          <a:endParaRPr lang="en-US"/>
        </a:p>
      </dgm:t>
    </dgm:pt>
    <dgm:pt modelId="{52EDADD3-4E0B-45AF-A70D-DB3322CCA361}" type="sibTrans" cxnId="{88BF08B1-E177-4B68-9132-B237B6D46982}">
      <dgm:prSet/>
      <dgm:spPr/>
      <dgm:t>
        <a:bodyPr/>
        <a:lstStyle/>
        <a:p>
          <a:endParaRPr lang="en-US"/>
        </a:p>
      </dgm:t>
    </dgm:pt>
    <dgm:pt modelId="{3900A34A-74A2-43D6-9B67-EAA666D10359}" type="pres">
      <dgm:prSet presAssocID="{6DF05F32-9AE0-4053-AA42-915D9238A718}" presName="linear" presStyleCnt="0">
        <dgm:presLayoutVars>
          <dgm:animLvl val="lvl"/>
          <dgm:resizeHandles val="exact"/>
        </dgm:presLayoutVars>
      </dgm:prSet>
      <dgm:spPr/>
    </dgm:pt>
    <dgm:pt modelId="{CFBA5AD2-06CE-42E0-A545-C232B1659EFE}" type="pres">
      <dgm:prSet presAssocID="{E34B29DF-A878-408B-813B-D33E9D3B6D01}" presName="parentText" presStyleLbl="node1" presStyleIdx="0" presStyleCnt="3">
        <dgm:presLayoutVars>
          <dgm:chMax val="0"/>
          <dgm:bulletEnabled val="1"/>
        </dgm:presLayoutVars>
      </dgm:prSet>
      <dgm:spPr/>
    </dgm:pt>
    <dgm:pt modelId="{8FF440F7-7F43-4C0C-8BF3-9DE94183A903}" type="pres">
      <dgm:prSet presAssocID="{9B313202-A4BA-4626-9994-D34B82207C48}" presName="spacer" presStyleCnt="0"/>
      <dgm:spPr/>
    </dgm:pt>
    <dgm:pt modelId="{7A581ACE-15E3-442A-8E8B-604016F21C2E}" type="pres">
      <dgm:prSet presAssocID="{A468B984-7CBC-4436-B9BB-09374B5AF6AF}" presName="parentText" presStyleLbl="node1" presStyleIdx="1" presStyleCnt="3">
        <dgm:presLayoutVars>
          <dgm:chMax val="0"/>
          <dgm:bulletEnabled val="1"/>
        </dgm:presLayoutVars>
      </dgm:prSet>
      <dgm:spPr/>
    </dgm:pt>
    <dgm:pt modelId="{6A4F4F39-477D-4389-A190-FF61E511E703}" type="pres">
      <dgm:prSet presAssocID="{D67905AF-D3AD-4401-B084-2CE9EB0AE266}" presName="spacer" presStyleCnt="0"/>
      <dgm:spPr/>
    </dgm:pt>
    <dgm:pt modelId="{019449C4-A8CA-4676-98D3-52A67CB9D5CC}" type="pres">
      <dgm:prSet presAssocID="{340F984A-63CF-430F-9A68-10FCD0F35F30}" presName="parentText" presStyleLbl="node1" presStyleIdx="2" presStyleCnt="3">
        <dgm:presLayoutVars>
          <dgm:chMax val="0"/>
          <dgm:bulletEnabled val="1"/>
        </dgm:presLayoutVars>
      </dgm:prSet>
      <dgm:spPr/>
    </dgm:pt>
    <dgm:pt modelId="{C1D25800-CFDF-4494-AA2D-232A2BCDA392}" type="pres">
      <dgm:prSet presAssocID="{340F984A-63CF-430F-9A68-10FCD0F35F30}" presName="childText" presStyleLbl="revTx" presStyleIdx="0" presStyleCnt="1">
        <dgm:presLayoutVars>
          <dgm:bulletEnabled val="1"/>
        </dgm:presLayoutVars>
      </dgm:prSet>
      <dgm:spPr/>
    </dgm:pt>
  </dgm:ptLst>
  <dgm:cxnLst>
    <dgm:cxn modelId="{3C4AE71D-905E-4A3A-AC4E-D1B1763B8EA6}" srcId="{6DF05F32-9AE0-4053-AA42-915D9238A718}" destId="{A468B984-7CBC-4436-B9BB-09374B5AF6AF}" srcOrd="1" destOrd="0" parTransId="{7EC0E351-0F91-4A32-9902-8CF68C1DB0E2}" sibTransId="{D67905AF-D3AD-4401-B084-2CE9EB0AE266}"/>
    <dgm:cxn modelId="{22280566-667A-4DDC-BA47-2A0567E1E495}" type="presOf" srcId="{340F984A-63CF-430F-9A68-10FCD0F35F30}" destId="{019449C4-A8CA-4676-98D3-52A67CB9D5CC}" srcOrd="0" destOrd="0" presId="urn:microsoft.com/office/officeart/2005/8/layout/vList2"/>
    <dgm:cxn modelId="{242A3146-0EAD-4679-80BD-C6308B081663}" type="presOf" srcId="{E31AD04F-7D95-4BFE-AF3C-2CD0AB093EA8}" destId="{C1D25800-CFDF-4494-AA2D-232A2BCDA392}" srcOrd="0" destOrd="1" presId="urn:microsoft.com/office/officeart/2005/8/layout/vList2"/>
    <dgm:cxn modelId="{CA562C6E-CA9C-4C60-8812-61CB9CA15DCF}" type="presOf" srcId="{A468B984-7CBC-4436-B9BB-09374B5AF6AF}" destId="{7A581ACE-15E3-442A-8E8B-604016F21C2E}" srcOrd="0" destOrd="0" presId="urn:microsoft.com/office/officeart/2005/8/layout/vList2"/>
    <dgm:cxn modelId="{7E3AA153-D83B-4C06-8112-DEEE58909522}" srcId="{340F984A-63CF-430F-9A68-10FCD0F35F30}" destId="{EF058AA5-CF26-4C53-8D40-76C9AE834374}" srcOrd="0" destOrd="0" parTransId="{5E18EF1D-2330-40E6-A6D3-3D985768437F}" sibTransId="{972B55B0-C80C-4F7D-876F-B15A1613F989}"/>
    <dgm:cxn modelId="{3433888A-7DD3-4BEF-B74E-D1C5818B1386}" srcId="{6DF05F32-9AE0-4053-AA42-915D9238A718}" destId="{E34B29DF-A878-408B-813B-D33E9D3B6D01}" srcOrd="0" destOrd="0" parTransId="{1F6EF578-8D19-470E-929B-B2116167246F}" sibTransId="{9B313202-A4BA-4626-9994-D34B82207C48}"/>
    <dgm:cxn modelId="{959B0596-EF7F-4487-B08E-D2A4693EB98E}" type="presOf" srcId="{EF058AA5-CF26-4C53-8D40-76C9AE834374}" destId="{C1D25800-CFDF-4494-AA2D-232A2BCDA392}" srcOrd="0" destOrd="0" presId="urn:microsoft.com/office/officeart/2005/8/layout/vList2"/>
    <dgm:cxn modelId="{88BF08B1-E177-4B68-9132-B237B6D46982}" srcId="{340F984A-63CF-430F-9A68-10FCD0F35F30}" destId="{E31AD04F-7D95-4BFE-AF3C-2CD0AB093EA8}" srcOrd="1" destOrd="0" parTransId="{3595BE39-B371-4C6C-BA08-E466C2794894}" sibTransId="{52EDADD3-4E0B-45AF-A70D-DB3322CCA361}"/>
    <dgm:cxn modelId="{3C6526B4-CE00-45D3-AB85-BBCA40650A60}" type="presOf" srcId="{E34B29DF-A878-408B-813B-D33E9D3B6D01}" destId="{CFBA5AD2-06CE-42E0-A545-C232B1659EFE}" srcOrd="0" destOrd="0" presId="urn:microsoft.com/office/officeart/2005/8/layout/vList2"/>
    <dgm:cxn modelId="{75A271B9-A3B6-4232-AE73-BBFF20C6860A}" srcId="{6DF05F32-9AE0-4053-AA42-915D9238A718}" destId="{340F984A-63CF-430F-9A68-10FCD0F35F30}" srcOrd="2" destOrd="0" parTransId="{2F7407FC-C5CF-41F5-BF35-6D653DC61A25}" sibTransId="{7A5812E9-6FD0-4876-9A91-7946D159DD51}"/>
    <dgm:cxn modelId="{52B168E4-8992-474F-BE9A-D865DDE2D3D2}" type="presOf" srcId="{6DF05F32-9AE0-4053-AA42-915D9238A718}" destId="{3900A34A-74A2-43D6-9B67-EAA666D10359}" srcOrd="0" destOrd="0" presId="urn:microsoft.com/office/officeart/2005/8/layout/vList2"/>
    <dgm:cxn modelId="{9DFB46C3-AC45-4A6E-9F4E-38B0D693A877}" type="presParOf" srcId="{3900A34A-74A2-43D6-9B67-EAA666D10359}" destId="{CFBA5AD2-06CE-42E0-A545-C232B1659EFE}" srcOrd="0" destOrd="0" presId="urn:microsoft.com/office/officeart/2005/8/layout/vList2"/>
    <dgm:cxn modelId="{C0BBAFE5-B97A-45AC-9F63-45D4E67DE4CD}" type="presParOf" srcId="{3900A34A-74A2-43D6-9B67-EAA666D10359}" destId="{8FF440F7-7F43-4C0C-8BF3-9DE94183A903}" srcOrd="1" destOrd="0" presId="urn:microsoft.com/office/officeart/2005/8/layout/vList2"/>
    <dgm:cxn modelId="{8BD1308B-2399-449F-ACE9-71E1F34392D9}" type="presParOf" srcId="{3900A34A-74A2-43D6-9B67-EAA666D10359}" destId="{7A581ACE-15E3-442A-8E8B-604016F21C2E}" srcOrd="2" destOrd="0" presId="urn:microsoft.com/office/officeart/2005/8/layout/vList2"/>
    <dgm:cxn modelId="{FA9DAC7A-2595-4349-ACCE-9E76D0A9E410}" type="presParOf" srcId="{3900A34A-74A2-43D6-9B67-EAA666D10359}" destId="{6A4F4F39-477D-4389-A190-FF61E511E703}" srcOrd="3" destOrd="0" presId="urn:microsoft.com/office/officeart/2005/8/layout/vList2"/>
    <dgm:cxn modelId="{F9245997-6620-44A5-8807-D4D4D125964F}" type="presParOf" srcId="{3900A34A-74A2-43D6-9B67-EAA666D10359}" destId="{019449C4-A8CA-4676-98D3-52A67CB9D5CC}" srcOrd="4" destOrd="0" presId="urn:microsoft.com/office/officeart/2005/8/layout/vList2"/>
    <dgm:cxn modelId="{F3973E60-3E5E-4444-A41D-9584AA0AB5C2}" type="presParOf" srcId="{3900A34A-74A2-43D6-9B67-EAA666D10359}" destId="{C1D25800-CFDF-4494-AA2D-232A2BCDA392}"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86D5F2-3A50-446D-92BB-DF46000DC89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CD6FF1C-7DA1-418D-B80A-B34EDD72C1D6}">
      <dgm:prSet custT="1"/>
      <dgm:spPr/>
      <dgm:t>
        <a:bodyPr/>
        <a:lstStyle/>
        <a:p>
          <a:r>
            <a:rPr lang="en-US" sz="2800" dirty="0"/>
            <a:t>Interactive flowchart</a:t>
          </a:r>
        </a:p>
      </dgm:t>
    </dgm:pt>
    <dgm:pt modelId="{23F1C05B-C066-4335-8C73-FA5AEF875F64}" type="parTrans" cxnId="{9DA185D6-7404-4D79-AE16-B9707D5D7C0D}">
      <dgm:prSet/>
      <dgm:spPr/>
      <dgm:t>
        <a:bodyPr/>
        <a:lstStyle/>
        <a:p>
          <a:endParaRPr lang="en-US"/>
        </a:p>
      </dgm:t>
    </dgm:pt>
    <dgm:pt modelId="{9F70D648-B5C5-4C18-9B4A-17F1D814F951}" type="sibTrans" cxnId="{9DA185D6-7404-4D79-AE16-B9707D5D7C0D}">
      <dgm:prSet/>
      <dgm:spPr/>
      <dgm:t>
        <a:bodyPr/>
        <a:lstStyle/>
        <a:p>
          <a:endParaRPr lang="en-US"/>
        </a:p>
      </dgm:t>
    </dgm:pt>
    <dgm:pt modelId="{C52283C5-8F80-4B3D-9109-5B1937EB1B3F}">
      <dgm:prSet custT="1"/>
      <dgm:spPr/>
      <dgm:t>
        <a:bodyPr/>
        <a:lstStyle/>
        <a:p>
          <a:r>
            <a:rPr lang="en-US" sz="2800" dirty="0"/>
            <a:t>Informational flyer/poster</a:t>
          </a:r>
        </a:p>
      </dgm:t>
    </dgm:pt>
    <dgm:pt modelId="{F610C829-F578-4115-866D-4F2DFC5DB63F}" type="parTrans" cxnId="{556C652C-3699-435B-B7C2-087C53D24880}">
      <dgm:prSet/>
      <dgm:spPr/>
      <dgm:t>
        <a:bodyPr/>
        <a:lstStyle/>
        <a:p>
          <a:endParaRPr lang="en-US"/>
        </a:p>
      </dgm:t>
    </dgm:pt>
    <dgm:pt modelId="{3F77598C-F92B-4F25-A816-BCE3877C3CE4}" type="sibTrans" cxnId="{556C652C-3699-435B-B7C2-087C53D24880}">
      <dgm:prSet/>
      <dgm:spPr/>
      <dgm:t>
        <a:bodyPr/>
        <a:lstStyle/>
        <a:p>
          <a:endParaRPr lang="en-US"/>
        </a:p>
      </dgm:t>
    </dgm:pt>
    <dgm:pt modelId="{B91170F6-6555-4213-9A1E-AE2C27F6F17B}">
      <dgm:prSet custT="1"/>
      <dgm:spPr/>
      <dgm:t>
        <a:bodyPr/>
        <a:lstStyle/>
        <a:p>
          <a:r>
            <a:rPr lang="en-US" sz="2800" dirty="0"/>
            <a:t>Small informational card</a:t>
          </a:r>
        </a:p>
      </dgm:t>
    </dgm:pt>
    <dgm:pt modelId="{4B63344A-FEBF-49FA-AAA9-33C5005DA13E}" type="parTrans" cxnId="{882F7399-6629-40F5-B89E-21860C200E16}">
      <dgm:prSet/>
      <dgm:spPr/>
      <dgm:t>
        <a:bodyPr/>
        <a:lstStyle/>
        <a:p>
          <a:endParaRPr lang="en-US"/>
        </a:p>
      </dgm:t>
    </dgm:pt>
    <dgm:pt modelId="{2A34BB89-B483-4384-9BCA-A69FB60F3956}" type="sibTrans" cxnId="{882F7399-6629-40F5-B89E-21860C200E16}">
      <dgm:prSet/>
      <dgm:spPr/>
      <dgm:t>
        <a:bodyPr/>
        <a:lstStyle/>
        <a:p>
          <a:endParaRPr lang="en-US"/>
        </a:p>
      </dgm:t>
    </dgm:pt>
    <dgm:pt modelId="{34E5D2C7-984E-409F-8869-E02B11BF3D06}">
      <dgm:prSet custT="1"/>
      <dgm:spPr/>
      <dgm:t>
        <a:bodyPr/>
        <a:lstStyle/>
        <a:p>
          <a:r>
            <a:rPr lang="en-US" sz="2800"/>
            <a:t>Postcard</a:t>
          </a:r>
          <a:endParaRPr lang="en-US" sz="2800" dirty="0"/>
        </a:p>
      </dgm:t>
    </dgm:pt>
    <dgm:pt modelId="{50BF71AD-BD46-4A2F-B668-320862322145}" type="parTrans" cxnId="{3D7F307A-27C1-4E5C-8FC9-2E512F28EEBF}">
      <dgm:prSet/>
      <dgm:spPr/>
      <dgm:t>
        <a:bodyPr/>
        <a:lstStyle/>
        <a:p>
          <a:endParaRPr lang="en-US"/>
        </a:p>
      </dgm:t>
    </dgm:pt>
    <dgm:pt modelId="{1F4BC50E-F603-47B9-B723-A3FFCCA0DB1B}" type="sibTrans" cxnId="{3D7F307A-27C1-4E5C-8FC9-2E512F28EEBF}">
      <dgm:prSet/>
      <dgm:spPr/>
      <dgm:t>
        <a:bodyPr/>
        <a:lstStyle/>
        <a:p>
          <a:endParaRPr lang="en-US"/>
        </a:p>
      </dgm:t>
    </dgm:pt>
    <dgm:pt modelId="{4AD1064C-32F1-4EED-BA63-6B202C76C434}">
      <dgm:prSet custT="1"/>
      <dgm:spPr/>
      <dgm:t>
        <a:bodyPr/>
        <a:lstStyle/>
        <a:p>
          <a:r>
            <a:rPr lang="en-US" sz="2800"/>
            <a:t>AI/AN Exclusion Resource</a:t>
          </a:r>
          <a:endParaRPr lang="en-US" sz="2800" dirty="0"/>
        </a:p>
      </dgm:t>
    </dgm:pt>
    <dgm:pt modelId="{D3B3531D-555A-4672-A1B8-C4D4EC1CD6C6}" type="parTrans" cxnId="{984BCA0F-142C-4C47-A0ED-818DC4A72285}">
      <dgm:prSet/>
      <dgm:spPr/>
      <dgm:t>
        <a:bodyPr/>
        <a:lstStyle/>
        <a:p>
          <a:endParaRPr lang="en-US"/>
        </a:p>
      </dgm:t>
    </dgm:pt>
    <dgm:pt modelId="{A1FACA2B-B9F4-4FFF-97E1-9E1622FDE262}" type="sibTrans" cxnId="{984BCA0F-142C-4C47-A0ED-818DC4A72285}">
      <dgm:prSet/>
      <dgm:spPr/>
      <dgm:t>
        <a:bodyPr/>
        <a:lstStyle/>
        <a:p>
          <a:endParaRPr lang="en-US"/>
        </a:p>
      </dgm:t>
    </dgm:pt>
    <dgm:pt modelId="{D606FA30-3DBC-4378-9730-0D0CB0919287}" type="pres">
      <dgm:prSet presAssocID="{CA86D5F2-3A50-446D-92BB-DF46000DC898}" presName="linear" presStyleCnt="0">
        <dgm:presLayoutVars>
          <dgm:animLvl val="lvl"/>
          <dgm:resizeHandles val="exact"/>
        </dgm:presLayoutVars>
      </dgm:prSet>
      <dgm:spPr/>
    </dgm:pt>
    <dgm:pt modelId="{0379D67C-A949-4EEA-A266-76136FD029D7}" type="pres">
      <dgm:prSet presAssocID="{3CD6FF1C-7DA1-418D-B80A-B34EDD72C1D6}" presName="parentText" presStyleLbl="node1" presStyleIdx="0" presStyleCnt="5">
        <dgm:presLayoutVars>
          <dgm:chMax val="0"/>
          <dgm:bulletEnabled val="1"/>
        </dgm:presLayoutVars>
      </dgm:prSet>
      <dgm:spPr/>
    </dgm:pt>
    <dgm:pt modelId="{86A6F5B7-F849-43FE-BBE8-F466C636DE9C}" type="pres">
      <dgm:prSet presAssocID="{9F70D648-B5C5-4C18-9B4A-17F1D814F951}" presName="spacer" presStyleCnt="0"/>
      <dgm:spPr/>
    </dgm:pt>
    <dgm:pt modelId="{3256B20A-6341-49D2-BD43-92C24AC7DA40}" type="pres">
      <dgm:prSet presAssocID="{C52283C5-8F80-4B3D-9109-5B1937EB1B3F}" presName="parentText" presStyleLbl="node1" presStyleIdx="1" presStyleCnt="5">
        <dgm:presLayoutVars>
          <dgm:chMax val="0"/>
          <dgm:bulletEnabled val="1"/>
        </dgm:presLayoutVars>
      </dgm:prSet>
      <dgm:spPr/>
    </dgm:pt>
    <dgm:pt modelId="{A0007FA4-A87C-47DE-9A0A-08235D787A80}" type="pres">
      <dgm:prSet presAssocID="{3F77598C-F92B-4F25-A816-BCE3877C3CE4}" presName="spacer" presStyleCnt="0"/>
      <dgm:spPr/>
    </dgm:pt>
    <dgm:pt modelId="{C0127D8C-C765-4076-A933-8D62CA82B905}" type="pres">
      <dgm:prSet presAssocID="{34E5D2C7-984E-409F-8869-E02B11BF3D06}" presName="parentText" presStyleLbl="node1" presStyleIdx="2" presStyleCnt="5">
        <dgm:presLayoutVars>
          <dgm:chMax val="0"/>
          <dgm:bulletEnabled val="1"/>
        </dgm:presLayoutVars>
      </dgm:prSet>
      <dgm:spPr/>
    </dgm:pt>
    <dgm:pt modelId="{B3F8EA46-F6B0-493A-88A5-BEA26137F139}" type="pres">
      <dgm:prSet presAssocID="{1F4BC50E-F603-47B9-B723-A3FFCCA0DB1B}" presName="spacer" presStyleCnt="0"/>
      <dgm:spPr/>
    </dgm:pt>
    <dgm:pt modelId="{D250C5BE-8245-415A-A36F-E1337BC2FC85}" type="pres">
      <dgm:prSet presAssocID="{4AD1064C-32F1-4EED-BA63-6B202C76C434}" presName="parentText" presStyleLbl="node1" presStyleIdx="3" presStyleCnt="5">
        <dgm:presLayoutVars>
          <dgm:chMax val="0"/>
          <dgm:bulletEnabled val="1"/>
        </dgm:presLayoutVars>
      </dgm:prSet>
      <dgm:spPr/>
    </dgm:pt>
    <dgm:pt modelId="{35F3D997-1DF1-418A-8F36-5D7D279F4A61}" type="pres">
      <dgm:prSet presAssocID="{A1FACA2B-B9F4-4FFF-97E1-9E1622FDE262}" presName="spacer" presStyleCnt="0"/>
      <dgm:spPr/>
    </dgm:pt>
    <dgm:pt modelId="{BBA47148-7CE7-4814-B026-275F3B35F012}" type="pres">
      <dgm:prSet presAssocID="{B91170F6-6555-4213-9A1E-AE2C27F6F17B}" presName="parentText" presStyleLbl="node1" presStyleIdx="4" presStyleCnt="5">
        <dgm:presLayoutVars>
          <dgm:chMax val="0"/>
          <dgm:bulletEnabled val="1"/>
        </dgm:presLayoutVars>
      </dgm:prSet>
      <dgm:spPr/>
    </dgm:pt>
  </dgm:ptLst>
  <dgm:cxnLst>
    <dgm:cxn modelId="{984BCA0F-142C-4C47-A0ED-818DC4A72285}" srcId="{CA86D5F2-3A50-446D-92BB-DF46000DC898}" destId="{4AD1064C-32F1-4EED-BA63-6B202C76C434}" srcOrd="3" destOrd="0" parTransId="{D3B3531D-555A-4672-A1B8-C4D4EC1CD6C6}" sibTransId="{A1FACA2B-B9F4-4FFF-97E1-9E1622FDE262}"/>
    <dgm:cxn modelId="{556C652C-3699-435B-B7C2-087C53D24880}" srcId="{CA86D5F2-3A50-446D-92BB-DF46000DC898}" destId="{C52283C5-8F80-4B3D-9109-5B1937EB1B3F}" srcOrd="1" destOrd="0" parTransId="{F610C829-F578-4115-866D-4F2DFC5DB63F}" sibTransId="{3F77598C-F92B-4F25-A816-BCE3877C3CE4}"/>
    <dgm:cxn modelId="{4031853F-97C6-43EA-B06D-B7107AB5144E}" type="presOf" srcId="{3CD6FF1C-7DA1-418D-B80A-B34EDD72C1D6}" destId="{0379D67C-A949-4EEA-A266-76136FD029D7}" srcOrd="0" destOrd="0" presId="urn:microsoft.com/office/officeart/2005/8/layout/vList2"/>
    <dgm:cxn modelId="{488BDD40-99ED-4238-B00D-02F5D97204AE}" type="presOf" srcId="{CA86D5F2-3A50-446D-92BB-DF46000DC898}" destId="{D606FA30-3DBC-4378-9730-0D0CB0919287}" srcOrd="0" destOrd="0" presId="urn:microsoft.com/office/officeart/2005/8/layout/vList2"/>
    <dgm:cxn modelId="{E79AA857-CD83-405A-87F9-FEE6BEBAE1CE}" type="presOf" srcId="{34E5D2C7-984E-409F-8869-E02B11BF3D06}" destId="{C0127D8C-C765-4076-A933-8D62CA82B905}" srcOrd="0" destOrd="0" presId="urn:microsoft.com/office/officeart/2005/8/layout/vList2"/>
    <dgm:cxn modelId="{3D7F307A-27C1-4E5C-8FC9-2E512F28EEBF}" srcId="{CA86D5F2-3A50-446D-92BB-DF46000DC898}" destId="{34E5D2C7-984E-409F-8869-E02B11BF3D06}" srcOrd="2" destOrd="0" parTransId="{50BF71AD-BD46-4A2F-B668-320862322145}" sibTransId="{1F4BC50E-F603-47B9-B723-A3FFCCA0DB1B}"/>
    <dgm:cxn modelId="{5F42BB8E-1373-4174-8B7D-B148D33D5A3A}" type="presOf" srcId="{B91170F6-6555-4213-9A1E-AE2C27F6F17B}" destId="{BBA47148-7CE7-4814-B026-275F3B35F012}" srcOrd="0" destOrd="0" presId="urn:microsoft.com/office/officeart/2005/8/layout/vList2"/>
    <dgm:cxn modelId="{882F7399-6629-40F5-B89E-21860C200E16}" srcId="{CA86D5F2-3A50-446D-92BB-DF46000DC898}" destId="{B91170F6-6555-4213-9A1E-AE2C27F6F17B}" srcOrd="4" destOrd="0" parTransId="{4B63344A-FEBF-49FA-AAA9-33C5005DA13E}" sibTransId="{2A34BB89-B483-4384-9BCA-A69FB60F3956}"/>
    <dgm:cxn modelId="{D266F4C6-526D-4AEE-A5FE-72C81F47B454}" type="presOf" srcId="{4AD1064C-32F1-4EED-BA63-6B202C76C434}" destId="{D250C5BE-8245-415A-A36F-E1337BC2FC85}" srcOrd="0" destOrd="0" presId="urn:microsoft.com/office/officeart/2005/8/layout/vList2"/>
    <dgm:cxn modelId="{8E5630CB-D001-4A55-A1E9-56C2796F8AF2}" type="presOf" srcId="{C52283C5-8F80-4B3D-9109-5B1937EB1B3F}" destId="{3256B20A-6341-49D2-BD43-92C24AC7DA40}" srcOrd="0" destOrd="0" presId="urn:microsoft.com/office/officeart/2005/8/layout/vList2"/>
    <dgm:cxn modelId="{9DA185D6-7404-4D79-AE16-B9707D5D7C0D}" srcId="{CA86D5F2-3A50-446D-92BB-DF46000DC898}" destId="{3CD6FF1C-7DA1-418D-B80A-B34EDD72C1D6}" srcOrd="0" destOrd="0" parTransId="{23F1C05B-C066-4335-8C73-FA5AEF875F64}" sibTransId="{9F70D648-B5C5-4C18-9B4A-17F1D814F951}"/>
    <dgm:cxn modelId="{54F9AA77-8B5E-4E8F-9F46-0BECF14187B7}" type="presParOf" srcId="{D606FA30-3DBC-4378-9730-0D0CB0919287}" destId="{0379D67C-A949-4EEA-A266-76136FD029D7}" srcOrd="0" destOrd="0" presId="urn:microsoft.com/office/officeart/2005/8/layout/vList2"/>
    <dgm:cxn modelId="{F33B51B9-D6F8-451F-ADDA-F60EFA443A7B}" type="presParOf" srcId="{D606FA30-3DBC-4378-9730-0D0CB0919287}" destId="{86A6F5B7-F849-43FE-BBE8-F466C636DE9C}" srcOrd="1" destOrd="0" presId="urn:microsoft.com/office/officeart/2005/8/layout/vList2"/>
    <dgm:cxn modelId="{7109F0B2-25CC-4CFB-BD39-FFC579F73E1C}" type="presParOf" srcId="{D606FA30-3DBC-4378-9730-0D0CB0919287}" destId="{3256B20A-6341-49D2-BD43-92C24AC7DA40}" srcOrd="2" destOrd="0" presId="urn:microsoft.com/office/officeart/2005/8/layout/vList2"/>
    <dgm:cxn modelId="{DDB9D27F-7EB1-40E8-AD7A-8B7951AB7D6B}" type="presParOf" srcId="{D606FA30-3DBC-4378-9730-0D0CB0919287}" destId="{A0007FA4-A87C-47DE-9A0A-08235D787A80}" srcOrd="3" destOrd="0" presId="urn:microsoft.com/office/officeart/2005/8/layout/vList2"/>
    <dgm:cxn modelId="{018BA42B-7257-4E04-B380-384F64DFD26D}" type="presParOf" srcId="{D606FA30-3DBC-4378-9730-0D0CB0919287}" destId="{C0127D8C-C765-4076-A933-8D62CA82B905}" srcOrd="4" destOrd="0" presId="urn:microsoft.com/office/officeart/2005/8/layout/vList2"/>
    <dgm:cxn modelId="{24D8DBD6-5E8F-44D3-A7C2-A293E2D3B066}" type="presParOf" srcId="{D606FA30-3DBC-4378-9730-0D0CB0919287}" destId="{B3F8EA46-F6B0-493A-88A5-BEA26137F139}" srcOrd="5" destOrd="0" presId="urn:microsoft.com/office/officeart/2005/8/layout/vList2"/>
    <dgm:cxn modelId="{8489177E-38D9-464C-A7A1-72E815FD7722}" type="presParOf" srcId="{D606FA30-3DBC-4378-9730-0D0CB0919287}" destId="{D250C5BE-8245-415A-A36F-E1337BC2FC85}" srcOrd="6" destOrd="0" presId="urn:microsoft.com/office/officeart/2005/8/layout/vList2"/>
    <dgm:cxn modelId="{16C4F50E-0C7E-4955-9F13-364FFF7D42AA}" type="presParOf" srcId="{D606FA30-3DBC-4378-9730-0D0CB0919287}" destId="{35F3D997-1DF1-418A-8F36-5D7D279F4A61}" srcOrd="7" destOrd="0" presId="urn:microsoft.com/office/officeart/2005/8/layout/vList2"/>
    <dgm:cxn modelId="{3B5B56A3-6E17-4246-A625-241BA4454E3F}" type="presParOf" srcId="{D606FA30-3DBC-4378-9730-0D0CB0919287}" destId="{BBA47148-7CE7-4814-B026-275F3B35F01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D447FE0-7C6F-4C47-94B7-AD7009C556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DA5DF9B-C577-4491-B3DA-586C492ADF1D}">
      <dgm:prSet phldrT="[Text]"/>
      <dgm:spPr/>
      <dgm:t>
        <a:bodyPr/>
        <a:lstStyle/>
        <a:p>
          <a:r>
            <a:rPr lang="en-US" dirty="0"/>
            <a:t>Patient and public messaging toolkit</a:t>
          </a:r>
        </a:p>
      </dgm:t>
    </dgm:pt>
    <dgm:pt modelId="{A4A1901A-DB22-48BB-8919-E29869A6EDB6}" type="parTrans" cxnId="{D74CC65B-A66B-42AC-B542-FCBF6ACBDCE2}">
      <dgm:prSet/>
      <dgm:spPr/>
      <dgm:t>
        <a:bodyPr/>
        <a:lstStyle/>
        <a:p>
          <a:endParaRPr lang="en-US"/>
        </a:p>
      </dgm:t>
    </dgm:pt>
    <dgm:pt modelId="{A0831AE0-5CFA-4C3D-9AC2-6AA79AD83497}" type="sibTrans" cxnId="{D74CC65B-A66B-42AC-B542-FCBF6ACBDCE2}">
      <dgm:prSet/>
      <dgm:spPr/>
      <dgm:t>
        <a:bodyPr/>
        <a:lstStyle/>
        <a:p>
          <a:endParaRPr lang="en-US"/>
        </a:p>
      </dgm:t>
    </dgm:pt>
    <dgm:pt modelId="{CDE8AFF8-4FF7-4827-A613-049393BF1D32}">
      <dgm:prSet/>
      <dgm:spPr/>
      <dgm:t>
        <a:bodyPr/>
        <a:lstStyle/>
        <a:p>
          <a:r>
            <a:rPr lang="en-US" dirty="0"/>
            <a:t>Key dates</a:t>
          </a:r>
        </a:p>
      </dgm:t>
    </dgm:pt>
    <dgm:pt modelId="{788A3831-81A1-425A-A6F4-06D05EA386A3}" type="parTrans" cxnId="{82FE47A5-89BD-4178-9525-FCF360545BA0}">
      <dgm:prSet/>
      <dgm:spPr/>
      <dgm:t>
        <a:bodyPr/>
        <a:lstStyle/>
        <a:p>
          <a:endParaRPr lang="en-US"/>
        </a:p>
      </dgm:t>
    </dgm:pt>
    <dgm:pt modelId="{50D9F10C-DDC8-4EA2-9B9D-A6275C4D9889}" type="sibTrans" cxnId="{82FE47A5-89BD-4178-9525-FCF360545BA0}">
      <dgm:prSet/>
      <dgm:spPr/>
      <dgm:t>
        <a:bodyPr/>
        <a:lstStyle/>
        <a:p>
          <a:endParaRPr lang="en-US"/>
        </a:p>
      </dgm:t>
    </dgm:pt>
    <dgm:pt modelId="{E5F0A61C-5FE5-4BC3-ADE8-A8FA432C4005}">
      <dgm:prSet/>
      <dgm:spPr/>
      <dgm:t>
        <a:bodyPr/>
        <a:lstStyle/>
        <a:p>
          <a:r>
            <a:rPr lang="en-US" dirty="0"/>
            <a:t>Short message templates – text, EHR message, email</a:t>
          </a:r>
        </a:p>
      </dgm:t>
    </dgm:pt>
    <dgm:pt modelId="{CE89280C-3722-4BBE-95F6-253B85D4A73F}" type="parTrans" cxnId="{E543B94D-DE7F-40F4-809D-E2107149A7DC}">
      <dgm:prSet/>
      <dgm:spPr/>
      <dgm:t>
        <a:bodyPr/>
        <a:lstStyle/>
        <a:p>
          <a:endParaRPr lang="en-US"/>
        </a:p>
      </dgm:t>
    </dgm:pt>
    <dgm:pt modelId="{9290575D-FB26-422D-AA0A-25795EC064B2}" type="sibTrans" cxnId="{E543B94D-DE7F-40F4-809D-E2107149A7DC}">
      <dgm:prSet/>
      <dgm:spPr/>
      <dgm:t>
        <a:bodyPr/>
        <a:lstStyle/>
        <a:p>
          <a:endParaRPr lang="en-US"/>
        </a:p>
      </dgm:t>
    </dgm:pt>
    <dgm:pt modelId="{D51B052E-B769-4317-940E-8E91C6132BCA}">
      <dgm:prSet/>
      <dgm:spPr/>
      <dgm:t>
        <a:bodyPr/>
        <a:lstStyle/>
        <a:p>
          <a:r>
            <a:rPr lang="en-US" dirty="0"/>
            <a:t>Social media templates</a:t>
          </a:r>
        </a:p>
      </dgm:t>
    </dgm:pt>
    <dgm:pt modelId="{956C3797-F6FD-4B7B-96EC-9D725BC57FE8}" type="parTrans" cxnId="{1B570846-981F-4B64-B2C2-D6D3496DEC67}">
      <dgm:prSet/>
      <dgm:spPr/>
      <dgm:t>
        <a:bodyPr/>
        <a:lstStyle/>
        <a:p>
          <a:endParaRPr lang="en-US"/>
        </a:p>
      </dgm:t>
    </dgm:pt>
    <dgm:pt modelId="{08B20FB9-8988-42A7-A640-3E0758FBF155}" type="sibTrans" cxnId="{1B570846-981F-4B64-B2C2-D6D3496DEC67}">
      <dgm:prSet/>
      <dgm:spPr/>
      <dgm:t>
        <a:bodyPr/>
        <a:lstStyle/>
        <a:p>
          <a:endParaRPr lang="en-US"/>
        </a:p>
      </dgm:t>
    </dgm:pt>
    <dgm:pt modelId="{03D3353C-306F-4E64-873C-A4F1DC2EDB01}">
      <dgm:prSet/>
      <dgm:spPr/>
      <dgm:t>
        <a:bodyPr/>
        <a:lstStyle/>
        <a:p>
          <a:r>
            <a:rPr lang="en-US" dirty="0"/>
            <a:t>CAC talking points</a:t>
          </a:r>
        </a:p>
      </dgm:t>
    </dgm:pt>
    <dgm:pt modelId="{5253CB5C-6B54-4B37-8777-D8D2EB67271D}" type="parTrans" cxnId="{97A787DF-B2E4-4C44-99C0-1DDB778E1D45}">
      <dgm:prSet/>
      <dgm:spPr/>
      <dgm:t>
        <a:bodyPr/>
        <a:lstStyle/>
        <a:p>
          <a:endParaRPr lang="en-US"/>
        </a:p>
      </dgm:t>
    </dgm:pt>
    <dgm:pt modelId="{C0433E4B-C860-46F8-8CA6-48D98F45FDE3}" type="sibTrans" cxnId="{97A787DF-B2E4-4C44-99C0-1DDB778E1D45}">
      <dgm:prSet/>
      <dgm:spPr/>
      <dgm:t>
        <a:bodyPr/>
        <a:lstStyle/>
        <a:p>
          <a:endParaRPr lang="en-US"/>
        </a:p>
      </dgm:t>
    </dgm:pt>
    <dgm:pt modelId="{700A2761-7640-49AD-8BB4-AFCA6948F9DD}">
      <dgm:prSet/>
      <dgm:spPr/>
      <dgm:t>
        <a:bodyPr/>
        <a:lstStyle/>
        <a:p>
          <a:r>
            <a:rPr lang="en-US" dirty="0"/>
            <a:t>Resources</a:t>
          </a:r>
        </a:p>
      </dgm:t>
    </dgm:pt>
    <dgm:pt modelId="{60BEC2AA-17A1-4C73-B3C6-4D5B3F012E84}" type="parTrans" cxnId="{95945FBC-11FC-4869-9DEA-F29A2B498F20}">
      <dgm:prSet/>
      <dgm:spPr/>
      <dgm:t>
        <a:bodyPr/>
        <a:lstStyle/>
        <a:p>
          <a:endParaRPr lang="en-US"/>
        </a:p>
      </dgm:t>
    </dgm:pt>
    <dgm:pt modelId="{AC87BBC0-2451-4E57-9B14-49F2E39E88D7}" type="sibTrans" cxnId="{95945FBC-11FC-4869-9DEA-F29A2B498F20}">
      <dgm:prSet/>
      <dgm:spPr/>
      <dgm:t>
        <a:bodyPr/>
        <a:lstStyle/>
        <a:p>
          <a:endParaRPr lang="en-US"/>
        </a:p>
      </dgm:t>
    </dgm:pt>
    <dgm:pt modelId="{E8B468F0-1F17-4F37-9D71-11C3B4910A69}">
      <dgm:prSet/>
      <dgm:spPr/>
      <dgm:t>
        <a:bodyPr/>
        <a:lstStyle/>
        <a:p>
          <a:r>
            <a:rPr lang="en-US"/>
            <a:t>Explanation of changes</a:t>
          </a:r>
          <a:endParaRPr lang="en-US" dirty="0"/>
        </a:p>
      </dgm:t>
    </dgm:pt>
    <dgm:pt modelId="{203C32DF-9272-476F-86B0-0C4C88367559}" type="parTrans" cxnId="{837C9AD1-7BAA-4BBB-9FA3-599C1A4BC7F7}">
      <dgm:prSet/>
      <dgm:spPr/>
      <dgm:t>
        <a:bodyPr/>
        <a:lstStyle/>
        <a:p>
          <a:endParaRPr lang="en-US"/>
        </a:p>
      </dgm:t>
    </dgm:pt>
    <dgm:pt modelId="{C6A84893-86D4-4719-9F09-69CF33364DAB}" type="sibTrans" cxnId="{837C9AD1-7BAA-4BBB-9FA3-599C1A4BC7F7}">
      <dgm:prSet/>
      <dgm:spPr/>
      <dgm:t>
        <a:bodyPr/>
        <a:lstStyle/>
        <a:p>
          <a:endParaRPr lang="en-US"/>
        </a:p>
      </dgm:t>
    </dgm:pt>
    <dgm:pt modelId="{A0FC1EE8-9AE1-4CBA-BC3F-C327A4BB19F5}" type="pres">
      <dgm:prSet presAssocID="{0D447FE0-7C6F-4C47-94B7-AD7009C5569F}" presName="linear" presStyleCnt="0">
        <dgm:presLayoutVars>
          <dgm:animLvl val="lvl"/>
          <dgm:resizeHandles val="exact"/>
        </dgm:presLayoutVars>
      </dgm:prSet>
      <dgm:spPr/>
    </dgm:pt>
    <dgm:pt modelId="{6621F079-BC85-4AF8-934A-A3237429C580}" type="pres">
      <dgm:prSet presAssocID="{DDA5DF9B-C577-4491-B3DA-586C492ADF1D}" presName="parentText" presStyleLbl="node1" presStyleIdx="0" presStyleCnt="1">
        <dgm:presLayoutVars>
          <dgm:chMax val="0"/>
          <dgm:bulletEnabled val="1"/>
        </dgm:presLayoutVars>
      </dgm:prSet>
      <dgm:spPr/>
    </dgm:pt>
    <dgm:pt modelId="{FE037911-8692-4E37-B5B6-3EB9E61B0F37}" type="pres">
      <dgm:prSet presAssocID="{DDA5DF9B-C577-4491-B3DA-586C492ADF1D}" presName="childText" presStyleLbl="revTx" presStyleIdx="0" presStyleCnt="1">
        <dgm:presLayoutVars>
          <dgm:bulletEnabled val="1"/>
        </dgm:presLayoutVars>
      </dgm:prSet>
      <dgm:spPr/>
    </dgm:pt>
  </dgm:ptLst>
  <dgm:cxnLst>
    <dgm:cxn modelId="{956CE60A-DDC8-44A2-8FD0-A5ECBEA1BF9A}" type="presOf" srcId="{CDE8AFF8-4FF7-4827-A613-049393BF1D32}" destId="{FE037911-8692-4E37-B5B6-3EB9E61B0F37}" srcOrd="0" destOrd="1" presId="urn:microsoft.com/office/officeart/2005/8/layout/vList2"/>
    <dgm:cxn modelId="{692BA117-8785-46A3-ABB3-2C2EF576BD6E}" type="presOf" srcId="{E8B468F0-1F17-4F37-9D71-11C3B4910A69}" destId="{FE037911-8692-4E37-B5B6-3EB9E61B0F37}" srcOrd="0" destOrd="0" presId="urn:microsoft.com/office/officeart/2005/8/layout/vList2"/>
    <dgm:cxn modelId="{1D85DF37-ED16-4404-86B2-9A9AD5034B9D}" type="presOf" srcId="{D51B052E-B769-4317-940E-8E91C6132BCA}" destId="{FE037911-8692-4E37-B5B6-3EB9E61B0F37}" srcOrd="0" destOrd="3" presId="urn:microsoft.com/office/officeart/2005/8/layout/vList2"/>
    <dgm:cxn modelId="{D74CC65B-A66B-42AC-B542-FCBF6ACBDCE2}" srcId="{0D447FE0-7C6F-4C47-94B7-AD7009C5569F}" destId="{DDA5DF9B-C577-4491-B3DA-586C492ADF1D}" srcOrd="0" destOrd="0" parTransId="{A4A1901A-DB22-48BB-8919-E29869A6EDB6}" sibTransId="{A0831AE0-5CFA-4C3D-9AC2-6AA79AD83497}"/>
    <dgm:cxn modelId="{1B570846-981F-4B64-B2C2-D6D3496DEC67}" srcId="{DDA5DF9B-C577-4491-B3DA-586C492ADF1D}" destId="{D51B052E-B769-4317-940E-8E91C6132BCA}" srcOrd="3" destOrd="0" parTransId="{956C3797-F6FD-4B7B-96EC-9D725BC57FE8}" sibTransId="{08B20FB9-8988-42A7-A640-3E0758FBF155}"/>
    <dgm:cxn modelId="{8E38924B-D7B2-455C-B529-1AD10D163BA1}" type="presOf" srcId="{E5F0A61C-5FE5-4BC3-ADE8-A8FA432C4005}" destId="{FE037911-8692-4E37-B5B6-3EB9E61B0F37}" srcOrd="0" destOrd="2" presId="urn:microsoft.com/office/officeart/2005/8/layout/vList2"/>
    <dgm:cxn modelId="{E543B94D-DE7F-40F4-809D-E2107149A7DC}" srcId="{DDA5DF9B-C577-4491-B3DA-586C492ADF1D}" destId="{E5F0A61C-5FE5-4BC3-ADE8-A8FA432C4005}" srcOrd="2" destOrd="0" parTransId="{CE89280C-3722-4BBE-95F6-253B85D4A73F}" sibTransId="{9290575D-FB26-422D-AA0A-25795EC064B2}"/>
    <dgm:cxn modelId="{2866847F-F4C0-4043-991B-4686A8815E19}" type="presOf" srcId="{0D447FE0-7C6F-4C47-94B7-AD7009C5569F}" destId="{A0FC1EE8-9AE1-4CBA-BC3F-C327A4BB19F5}" srcOrd="0" destOrd="0" presId="urn:microsoft.com/office/officeart/2005/8/layout/vList2"/>
    <dgm:cxn modelId="{82FE47A5-89BD-4178-9525-FCF360545BA0}" srcId="{DDA5DF9B-C577-4491-B3DA-586C492ADF1D}" destId="{CDE8AFF8-4FF7-4827-A613-049393BF1D32}" srcOrd="1" destOrd="0" parTransId="{788A3831-81A1-425A-A6F4-06D05EA386A3}" sibTransId="{50D9F10C-DDC8-4EA2-9B9D-A6275C4D9889}"/>
    <dgm:cxn modelId="{95945FBC-11FC-4869-9DEA-F29A2B498F20}" srcId="{DDA5DF9B-C577-4491-B3DA-586C492ADF1D}" destId="{700A2761-7640-49AD-8BB4-AFCA6948F9DD}" srcOrd="5" destOrd="0" parTransId="{60BEC2AA-17A1-4C73-B3C6-4D5B3F012E84}" sibTransId="{AC87BBC0-2451-4E57-9B14-49F2E39E88D7}"/>
    <dgm:cxn modelId="{42FFF6D0-C078-474D-A170-8F93498BFD86}" type="presOf" srcId="{03D3353C-306F-4E64-873C-A4F1DC2EDB01}" destId="{FE037911-8692-4E37-B5B6-3EB9E61B0F37}" srcOrd="0" destOrd="4" presId="urn:microsoft.com/office/officeart/2005/8/layout/vList2"/>
    <dgm:cxn modelId="{837C9AD1-7BAA-4BBB-9FA3-599C1A4BC7F7}" srcId="{DDA5DF9B-C577-4491-B3DA-586C492ADF1D}" destId="{E8B468F0-1F17-4F37-9D71-11C3B4910A69}" srcOrd="0" destOrd="0" parTransId="{203C32DF-9272-476F-86B0-0C4C88367559}" sibTransId="{C6A84893-86D4-4719-9F09-69CF33364DAB}"/>
    <dgm:cxn modelId="{442C0CDE-AEC6-415B-9E1B-2319E47F2F37}" type="presOf" srcId="{DDA5DF9B-C577-4491-B3DA-586C492ADF1D}" destId="{6621F079-BC85-4AF8-934A-A3237429C580}" srcOrd="0" destOrd="0" presId="urn:microsoft.com/office/officeart/2005/8/layout/vList2"/>
    <dgm:cxn modelId="{97A787DF-B2E4-4C44-99C0-1DDB778E1D45}" srcId="{DDA5DF9B-C577-4491-B3DA-586C492ADF1D}" destId="{03D3353C-306F-4E64-873C-A4F1DC2EDB01}" srcOrd="4" destOrd="0" parTransId="{5253CB5C-6B54-4B37-8777-D8D2EB67271D}" sibTransId="{C0433E4B-C860-46F8-8CA6-48D98F45FDE3}"/>
    <dgm:cxn modelId="{D85EBBEF-8572-475B-B1CF-8ADA0A6975A3}" type="presOf" srcId="{700A2761-7640-49AD-8BB4-AFCA6948F9DD}" destId="{FE037911-8692-4E37-B5B6-3EB9E61B0F37}" srcOrd="0" destOrd="5" presId="urn:microsoft.com/office/officeart/2005/8/layout/vList2"/>
    <dgm:cxn modelId="{61506155-3231-43DB-BE9E-20E33FB032B3}" type="presParOf" srcId="{A0FC1EE8-9AE1-4CBA-BC3F-C327A4BB19F5}" destId="{6621F079-BC85-4AF8-934A-A3237429C580}" srcOrd="0" destOrd="0" presId="urn:microsoft.com/office/officeart/2005/8/layout/vList2"/>
    <dgm:cxn modelId="{6DAB3F96-2D6F-41E6-BAE9-5CCEAE40259C}" type="presParOf" srcId="{A0FC1EE8-9AE1-4CBA-BC3F-C327A4BB19F5}" destId="{FE037911-8692-4E37-B5B6-3EB9E61B0F3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5F2B1-D99B-4A04-A0DC-D69434BBD68A}">
      <dsp:nvSpPr>
        <dsp:cNvPr id="0" name=""/>
        <dsp:cNvSpPr/>
      </dsp:nvSpPr>
      <dsp:spPr>
        <a:xfrm>
          <a:off x="0" y="77723"/>
          <a:ext cx="10515600" cy="55165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Assister Training Go Dark Reminder</a:t>
          </a:r>
        </a:p>
      </dsp:txBody>
      <dsp:txXfrm>
        <a:off x="26930" y="104653"/>
        <a:ext cx="10461740" cy="497795"/>
      </dsp:txXfrm>
    </dsp:sp>
    <dsp:sp modelId="{8E524715-6314-47B4-9FE0-863F6BA4F6B4}">
      <dsp:nvSpPr>
        <dsp:cNvPr id="0" name=""/>
        <dsp:cNvSpPr/>
      </dsp:nvSpPr>
      <dsp:spPr>
        <a:xfrm>
          <a:off x="0" y="695619"/>
          <a:ext cx="10515600" cy="55165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DPHHS Medicaid Updates</a:t>
          </a:r>
        </a:p>
      </dsp:txBody>
      <dsp:txXfrm>
        <a:off x="26930" y="722549"/>
        <a:ext cx="10461740" cy="497795"/>
      </dsp:txXfrm>
    </dsp:sp>
    <dsp:sp modelId="{A7E72FA3-8251-4B24-AFF0-207B320DA78E}">
      <dsp:nvSpPr>
        <dsp:cNvPr id="0" name=""/>
        <dsp:cNvSpPr/>
      </dsp:nvSpPr>
      <dsp:spPr>
        <a:xfrm>
          <a:off x="0" y="1247273"/>
          <a:ext cx="10515600" cy="1856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Presumptive Eligibility</a:t>
          </a:r>
        </a:p>
        <a:p>
          <a:pPr marL="171450" lvl="1" indent="-171450" algn="l" defTabSz="800100">
            <a:lnSpc>
              <a:spcPct val="90000"/>
            </a:lnSpc>
            <a:spcBef>
              <a:spcPct val="0"/>
            </a:spcBef>
            <a:spcAft>
              <a:spcPct val="20000"/>
            </a:spcAft>
            <a:buChar char="•"/>
          </a:pPr>
          <a:r>
            <a:rPr lang="en-US" sz="1800" kern="1200" dirty="0"/>
            <a:t>Community Assister Portal</a:t>
          </a:r>
        </a:p>
        <a:p>
          <a:pPr marL="171450" lvl="1" indent="-171450" algn="l" defTabSz="800100">
            <a:lnSpc>
              <a:spcPct val="90000"/>
            </a:lnSpc>
            <a:spcBef>
              <a:spcPct val="0"/>
            </a:spcBef>
            <a:spcAft>
              <a:spcPct val="20000"/>
            </a:spcAft>
            <a:buChar char="•"/>
          </a:pPr>
          <a:r>
            <a:rPr lang="en-US" sz="1800" kern="1200" dirty="0"/>
            <a:t>Income Verification</a:t>
          </a:r>
        </a:p>
        <a:p>
          <a:pPr marL="171450" lvl="1" indent="-171450" algn="l" defTabSz="800100">
            <a:lnSpc>
              <a:spcPct val="90000"/>
            </a:lnSpc>
            <a:spcBef>
              <a:spcPct val="0"/>
            </a:spcBef>
            <a:spcAft>
              <a:spcPct val="20000"/>
            </a:spcAft>
            <a:buChar char="•"/>
          </a:pPr>
          <a:r>
            <a:rPr lang="en-US" sz="1800" kern="1200"/>
            <a:t>Application Changes</a:t>
          </a:r>
          <a:endParaRPr lang="en-US" sz="1800" kern="1200" dirty="0"/>
        </a:p>
        <a:p>
          <a:pPr marL="171450" lvl="1" indent="-171450" algn="l" defTabSz="800100">
            <a:lnSpc>
              <a:spcPct val="90000"/>
            </a:lnSpc>
            <a:spcBef>
              <a:spcPct val="0"/>
            </a:spcBef>
            <a:spcAft>
              <a:spcPct val="20000"/>
            </a:spcAft>
            <a:buChar char="•"/>
          </a:pPr>
          <a:r>
            <a:rPr lang="en-US" sz="1800" kern="1200" dirty="0"/>
            <a:t>Medically Frail Updates</a:t>
          </a:r>
        </a:p>
        <a:p>
          <a:pPr marL="171450" lvl="1" indent="-171450" algn="l" defTabSz="800100">
            <a:lnSpc>
              <a:spcPct val="90000"/>
            </a:lnSpc>
            <a:spcBef>
              <a:spcPct val="0"/>
            </a:spcBef>
            <a:spcAft>
              <a:spcPct val="20000"/>
            </a:spcAft>
            <a:buChar char="•"/>
          </a:pPr>
          <a:r>
            <a:rPr lang="en-US" sz="1800" kern="1200" dirty="0"/>
            <a:t>CE Listening Sessions</a:t>
          </a:r>
        </a:p>
      </dsp:txBody>
      <dsp:txXfrm>
        <a:off x="0" y="1247273"/>
        <a:ext cx="10515600" cy="1856790"/>
      </dsp:txXfrm>
    </dsp:sp>
    <dsp:sp modelId="{FAC9C0A1-FEB9-4247-9673-703199B2CB47}">
      <dsp:nvSpPr>
        <dsp:cNvPr id="0" name=""/>
        <dsp:cNvSpPr/>
      </dsp:nvSpPr>
      <dsp:spPr>
        <a:xfrm>
          <a:off x="0" y="3104063"/>
          <a:ext cx="10515600" cy="55165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New Outreach and Informational Materials</a:t>
          </a:r>
        </a:p>
      </dsp:txBody>
      <dsp:txXfrm>
        <a:off x="26930" y="3130993"/>
        <a:ext cx="10461740" cy="497795"/>
      </dsp:txXfrm>
    </dsp:sp>
    <dsp:sp modelId="{7E0E6411-47AD-46A9-9C64-FBE7477EA784}">
      <dsp:nvSpPr>
        <dsp:cNvPr id="0" name=""/>
        <dsp:cNvSpPr/>
      </dsp:nvSpPr>
      <dsp:spPr>
        <a:xfrm>
          <a:off x="0" y="3721959"/>
          <a:ext cx="10515600" cy="55165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Questions </a:t>
          </a:r>
        </a:p>
      </dsp:txBody>
      <dsp:txXfrm>
        <a:off x="26930" y="3748889"/>
        <a:ext cx="10461740" cy="497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377FC-F1F8-4039-A09A-4B75A8F3EA63}">
      <dsp:nvSpPr>
        <dsp:cNvPr id="0" name=""/>
        <dsp:cNvSpPr/>
      </dsp:nvSpPr>
      <dsp:spPr>
        <a:xfrm>
          <a:off x="1283" y="673807"/>
          <a:ext cx="5006206" cy="3003723"/>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Marketplace Assister training for PY2026 will be removed on August 12</a:t>
          </a:r>
        </a:p>
      </dsp:txBody>
      <dsp:txXfrm>
        <a:off x="1283" y="673807"/>
        <a:ext cx="5006206" cy="3003723"/>
      </dsp:txXfrm>
    </dsp:sp>
    <dsp:sp modelId="{3D435DB6-9F04-4109-BB2B-1BEDCFEBF4BB}">
      <dsp:nvSpPr>
        <dsp:cNvPr id="0" name=""/>
        <dsp:cNvSpPr/>
      </dsp:nvSpPr>
      <dsp:spPr>
        <a:xfrm>
          <a:off x="5508110" y="673807"/>
          <a:ext cx="5006206" cy="3003723"/>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a:t>Changes for PY2027 will be made and available before the training deadline </a:t>
          </a:r>
        </a:p>
      </dsp:txBody>
      <dsp:txXfrm>
        <a:off x="5508110" y="673807"/>
        <a:ext cx="5006206" cy="30037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4F8EB-F587-4AA0-BE28-9D643EA32349}">
      <dsp:nvSpPr>
        <dsp:cNvPr id="0" name=""/>
        <dsp:cNvSpPr/>
      </dsp:nvSpPr>
      <dsp:spPr>
        <a:xfrm>
          <a:off x="0" y="30400"/>
          <a:ext cx="10515600" cy="123069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Work and CE compliance is verified first </a:t>
          </a:r>
          <a:r>
            <a:rPr lang="en-US" sz="2200" kern="1200"/>
            <a:t>through income - greater than or equal to $580/month meets CE requirements</a:t>
          </a:r>
          <a:endParaRPr lang="en-US" sz="2200" kern="1200" dirty="0"/>
        </a:p>
      </dsp:txBody>
      <dsp:txXfrm>
        <a:off x="60077" y="90477"/>
        <a:ext cx="10395446" cy="1110539"/>
      </dsp:txXfrm>
    </dsp:sp>
    <dsp:sp modelId="{011066AD-ADF0-4E81-ADCE-32645FA6ED63}">
      <dsp:nvSpPr>
        <dsp:cNvPr id="0" name=""/>
        <dsp:cNvSpPr/>
      </dsp:nvSpPr>
      <dsp:spPr>
        <a:xfrm>
          <a:off x="0" y="1324454"/>
          <a:ext cx="10515600" cy="1230693"/>
        </a:xfrm>
        <a:prstGeom prst="roundRect">
          <a:avLst/>
        </a:prstGeom>
        <a:solidFill>
          <a:schemeClr val="accent2">
            <a:hueOff val="-261400"/>
            <a:satOff val="-7612"/>
            <a:lumOff val="65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Income less than $580 for the month - income reported should be divided by $7.25 to calculate hours toward the 80-hour requirement through a combination of activities</a:t>
          </a:r>
        </a:p>
      </dsp:txBody>
      <dsp:txXfrm>
        <a:off x="60077" y="1384531"/>
        <a:ext cx="10395446" cy="1110539"/>
      </dsp:txXfrm>
    </dsp:sp>
    <dsp:sp modelId="{7911CCE9-BEC4-41FE-94A9-E8911DD87207}">
      <dsp:nvSpPr>
        <dsp:cNvPr id="0" name=""/>
        <dsp:cNvSpPr/>
      </dsp:nvSpPr>
      <dsp:spPr>
        <a:xfrm>
          <a:off x="0" y="2555148"/>
          <a:ext cx="105156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Ex. Person has $400 in monthly countable income/7.25 = 55 hours, would show 25 hours of other qualifying CE activities to meet requirements in Appendix A form </a:t>
          </a:r>
        </a:p>
      </dsp:txBody>
      <dsp:txXfrm>
        <a:off x="0" y="2555148"/>
        <a:ext cx="10515600" cy="535095"/>
      </dsp:txXfrm>
    </dsp:sp>
    <dsp:sp modelId="{CA7E7EDE-2F32-4BF7-B31A-D0CED2FAEE58}">
      <dsp:nvSpPr>
        <dsp:cNvPr id="0" name=""/>
        <dsp:cNvSpPr/>
      </dsp:nvSpPr>
      <dsp:spPr>
        <a:xfrm>
          <a:off x="0" y="3090243"/>
          <a:ext cx="10515600" cy="1230693"/>
        </a:xfrm>
        <a:prstGeom prst="roundRect">
          <a:avLst/>
        </a:prstGeom>
        <a:solidFill>
          <a:schemeClr val="accent2">
            <a:hueOff val="-522799"/>
            <a:satOff val="-15225"/>
            <a:lumOff val="131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If the monthly income threshold is met, it may be applied to the </a:t>
          </a:r>
          <a:r>
            <a:rPr lang="en-US" sz="2200" b="1" kern="1200"/>
            <a:t>entire household.</a:t>
          </a:r>
          <a:r>
            <a:rPr lang="en-US" sz="2200" kern="1200"/>
            <a:t> For income less than $580, income must be attributed </a:t>
          </a:r>
          <a:r>
            <a:rPr lang="en-US" sz="2200" b="1" kern="1200"/>
            <a:t>per adult</a:t>
          </a:r>
          <a:r>
            <a:rPr lang="en-US" sz="2200" kern="1200"/>
            <a:t> in the filing unit, then divided by 7.25 to calculate hours toward the 80-hour requirement.</a:t>
          </a:r>
          <a:endParaRPr lang="en-US" sz="2200" kern="1200" dirty="0"/>
        </a:p>
      </dsp:txBody>
      <dsp:txXfrm>
        <a:off x="60077" y="3150320"/>
        <a:ext cx="10395446" cy="11105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8960A-FF3A-4C73-AE4E-5CDFA45C6E93}">
      <dsp:nvSpPr>
        <dsp:cNvPr id="0" name=""/>
        <dsp:cNvSpPr/>
      </dsp:nvSpPr>
      <dsp:spPr>
        <a:xfrm>
          <a:off x="0" y="94441"/>
          <a:ext cx="1051560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Self-employed people need to provide verification of income to meet CE requirements. This is </a:t>
          </a:r>
          <a:r>
            <a:rPr lang="en-US" sz="2200" b="1" kern="1200" dirty="0"/>
            <a:t>income received</a:t>
          </a:r>
          <a:r>
            <a:rPr lang="en-US" sz="2200" kern="1200" dirty="0"/>
            <a:t> for the month or months under review (12 month period)</a:t>
          </a:r>
        </a:p>
      </dsp:txBody>
      <dsp:txXfrm>
        <a:off x="42722" y="137163"/>
        <a:ext cx="10430156" cy="789716"/>
      </dsp:txXfrm>
    </dsp:sp>
    <dsp:sp modelId="{975EB945-765E-4F5E-B597-F7F67E797E8C}">
      <dsp:nvSpPr>
        <dsp:cNvPr id="0" name=""/>
        <dsp:cNvSpPr/>
      </dsp:nvSpPr>
      <dsp:spPr>
        <a:xfrm>
          <a:off x="0" y="1032961"/>
          <a:ext cx="1051560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If reported average income $580+ over 12 months – in compliance with CE</a:t>
          </a:r>
        </a:p>
      </dsp:txBody>
      <dsp:txXfrm>
        <a:off x="42722" y="1075683"/>
        <a:ext cx="10430156" cy="789716"/>
      </dsp:txXfrm>
    </dsp:sp>
    <dsp:sp modelId="{1507B2CC-FCB8-4ADB-AFDA-F0FFD510A70C}">
      <dsp:nvSpPr>
        <dsp:cNvPr id="0" name=""/>
        <dsp:cNvSpPr/>
      </dsp:nvSpPr>
      <dsp:spPr>
        <a:xfrm>
          <a:off x="0" y="1971481"/>
          <a:ext cx="1051560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Income less than $580 for the month, the income reported should be divided by $7.25 to calculate hours toward the 80-hour requirement </a:t>
          </a:r>
          <a:endParaRPr lang="en-US" sz="2200" kern="1200" dirty="0"/>
        </a:p>
      </dsp:txBody>
      <dsp:txXfrm>
        <a:off x="42722" y="2014203"/>
        <a:ext cx="10430156" cy="789716"/>
      </dsp:txXfrm>
    </dsp:sp>
    <dsp:sp modelId="{E9A34B02-61E1-4857-B7D2-7D81D4C83E62}">
      <dsp:nvSpPr>
        <dsp:cNvPr id="0" name=""/>
        <dsp:cNvSpPr/>
      </dsp:nvSpPr>
      <dsp:spPr>
        <a:xfrm>
          <a:off x="0" y="2846641"/>
          <a:ext cx="105156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Written statement regarding the number of hours per week/month they are actively working on their business is required</a:t>
          </a:r>
          <a:endParaRPr lang="en-US" sz="1700" kern="1200" dirty="0"/>
        </a:p>
      </dsp:txBody>
      <dsp:txXfrm>
        <a:off x="0" y="2846641"/>
        <a:ext cx="10515600" cy="535095"/>
      </dsp:txXfrm>
    </dsp:sp>
    <dsp:sp modelId="{A53BC91D-57DA-4AFE-B683-16B34907DAF4}">
      <dsp:nvSpPr>
        <dsp:cNvPr id="0" name=""/>
        <dsp:cNvSpPr/>
      </dsp:nvSpPr>
      <dsp:spPr>
        <a:xfrm>
          <a:off x="0" y="3381736"/>
          <a:ext cx="1051560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Self-employed but no income requires signed documentation of the number of hours per week/month they are actively working on their business</a:t>
          </a:r>
        </a:p>
      </dsp:txBody>
      <dsp:txXfrm>
        <a:off x="42722" y="3424458"/>
        <a:ext cx="10430156" cy="7897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8C8A51-BE22-4E8A-A085-5A70AF4FB3C9}">
      <dsp:nvSpPr>
        <dsp:cNvPr id="0" name=""/>
        <dsp:cNvSpPr/>
      </dsp:nvSpPr>
      <dsp:spPr>
        <a:xfrm>
          <a:off x="0" y="6488"/>
          <a:ext cx="10515600"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Some CE exclusion and activity information gathered in existing application, including: </a:t>
          </a:r>
        </a:p>
      </dsp:txBody>
      <dsp:txXfrm>
        <a:off x="69908" y="76396"/>
        <a:ext cx="10375784" cy="1292264"/>
      </dsp:txXfrm>
    </dsp:sp>
    <dsp:sp modelId="{5AB830B3-28F2-4675-8ABD-11A6BD1C51A3}">
      <dsp:nvSpPr>
        <dsp:cNvPr id="0" name=""/>
        <dsp:cNvSpPr/>
      </dsp:nvSpPr>
      <dsp:spPr>
        <a:xfrm>
          <a:off x="0" y="1438568"/>
          <a:ext cx="10515600" cy="2906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Tribal member</a:t>
          </a:r>
        </a:p>
        <a:p>
          <a:pPr marL="285750" lvl="1" indent="-285750" algn="l" defTabSz="1244600">
            <a:lnSpc>
              <a:spcPct val="90000"/>
            </a:lnSpc>
            <a:spcBef>
              <a:spcPct val="0"/>
            </a:spcBef>
            <a:spcAft>
              <a:spcPct val="20000"/>
            </a:spcAft>
            <a:buChar char="•"/>
          </a:pPr>
          <a:r>
            <a:rPr lang="en-US" sz="2800" kern="1200" dirty="0"/>
            <a:t>Income</a:t>
          </a:r>
        </a:p>
        <a:p>
          <a:pPr marL="285750" lvl="1" indent="-285750" algn="l" defTabSz="1244600">
            <a:lnSpc>
              <a:spcPct val="90000"/>
            </a:lnSpc>
            <a:spcBef>
              <a:spcPct val="0"/>
            </a:spcBef>
            <a:spcAft>
              <a:spcPct val="20000"/>
            </a:spcAft>
            <a:buChar char="•"/>
          </a:pPr>
          <a:r>
            <a:rPr lang="en-US" sz="2800" kern="1200" dirty="0"/>
            <a:t>Pregnant</a:t>
          </a:r>
        </a:p>
        <a:p>
          <a:pPr marL="285750" lvl="1" indent="-285750" algn="l" defTabSz="1244600">
            <a:lnSpc>
              <a:spcPct val="90000"/>
            </a:lnSpc>
            <a:spcBef>
              <a:spcPct val="0"/>
            </a:spcBef>
            <a:spcAft>
              <a:spcPct val="20000"/>
            </a:spcAft>
            <a:buChar char="•"/>
          </a:pPr>
          <a:r>
            <a:rPr lang="en-US" sz="2800" kern="1200" dirty="0"/>
            <a:t>Eligible for different Medicaid program </a:t>
          </a:r>
        </a:p>
        <a:p>
          <a:pPr marL="285750" lvl="1" indent="-285750" algn="l" defTabSz="1244600">
            <a:lnSpc>
              <a:spcPct val="90000"/>
            </a:lnSpc>
            <a:spcBef>
              <a:spcPct val="0"/>
            </a:spcBef>
            <a:spcAft>
              <a:spcPct val="20000"/>
            </a:spcAft>
            <a:buChar char="•"/>
          </a:pPr>
          <a:r>
            <a:rPr lang="en-US" sz="2800" kern="1200" dirty="0"/>
            <a:t>Medicare-eligible </a:t>
          </a:r>
        </a:p>
        <a:p>
          <a:pPr marL="285750" lvl="1" indent="-285750" algn="l" defTabSz="1244600">
            <a:lnSpc>
              <a:spcPct val="90000"/>
            </a:lnSpc>
            <a:spcBef>
              <a:spcPct val="0"/>
            </a:spcBef>
            <a:spcAft>
              <a:spcPct val="20000"/>
            </a:spcAft>
            <a:buChar char="•"/>
          </a:pPr>
          <a:r>
            <a:rPr lang="en-US" sz="2800" kern="1200" dirty="0"/>
            <a:t>Caregiver of child in household 13 </a:t>
          </a:r>
          <a:r>
            <a:rPr lang="en-US" sz="2800" kern="1200"/>
            <a:t>and under</a:t>
          </a:r>
          <a:endParaRPr lang="en-US" sz="2800" kern="1200" dirty="0"/>
        </a:p>
      </dsp:txBody>
      <dsp:txXfrm>
        <a:off x="0" y="1438568"/>
        <a:ext cx="10515600" cy="29062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89B1F-B389-45E7-8534-FA8BD212EF81}">
      <dsp:nvSpPr>
        <dsp:cNvPr id="0" name=""/>
        <dsp:cNvSpPr/>
      </dsp:nvSpPr>
      <dsp:spPr>
        <a:xfrm>
          <a:off x="4028031" y="2226360"/>
          <a:ext cx="1647753" cy="16477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Unable to do CE</a:t>
          </a:r>
        </a:p>
      </dsp:txBody>
      <dsp:txXfrm>
        <a:off x="4269339" y="2467668"/>
        <a:ext cx="1165137" cy="1165137"/>
      </dsp:txXfrm>
    </dsp:sp>
    <dsp:sp modelId="{59339DDA-9D94-4CEF-B5B8-5F4471916994}">
      <dsp:nvSpPr>
        <dsp:cNvPr id="0" name=""/>
        <dsp:cNvSpPr/>
      </dsp:nvSpPr>
      <dsp:spPr>
        <a:xfrm rot="10800000">
          <a:off x="2428162" y="2815432"/>
          <a:ext cx="1511876" cy="469609"/>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69F753-DBB3-4EF1-BA05-0869F537C774}">
      <dsp:nvSpPr>
        <dsp:cNvPr id="0" name=""/>
        <dsp:cNvSpPr/>
      </dsp:nvSpPr>
      <dsp:spPr>
        <a:xfrm>
          <a:off x="1645479" y="2424091"/>
          <a:ext cx="1565365" cy="125229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t>Blind</a:t>
          </a:r>
        </a:p>
      </dsp:txBody>
      <dsp:txXfrm>
        <a:off x="1682157" y="2460769"/>
        <a:ext cx="1492009" cy="1178936"/>
      </dsp:txXfrm>
    </dsp:sp>
    <dsp:sp modelId="{D0CDC98B-5132-490F-B7E0-B628D5547B42}">
      <dsp:nvSpPr>
        <dsp:cNvPr id="0" name=""/>
        <dsp:cNvSpPr/>
      </dsp:nvSpPr>
      <dsp:spPr>
        <a:xfrm rot="13500000">
          <a:off x="2916651" y="1636114"/>
          <a:ext cx="1511876" cy="469609"/>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083AE7-5485-484C-BD73-ED93DD38B619}">
      <dsp:nvSpPr>
        <dsp:cNvPr id="0" name=""/>
        <dsp:cNvSpPr/>
      </dsp:nvSpPr>
      <dsp:spPr>
        <a:xfrm>
          <a:off x="2355378" y="710244"/>
          <a:ext cx="1565365" cy="125229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t>Substance use disorder</a:t>
          </a:r>
        </a:p>
      </dsp:txBody>
      <dsp:txXfrm>
        <a:off x="2392056" y="746922"/>
        <a:ext cx="1492009" cy="1178936"/>
      </dsp:txXfrm>
    </dsp:sp>
    <dsp:sp modelId="{73951D1A-EDBC-429C-A21D-32E604BF812C}">
      <dsp:nvSpPr>
        <dsp:cNvPr id="0" name=""/>
        <dsp:cNvSpPr/>
      </dsp:nvSpPr>
      <dsp:spPr>
        <a:xfrm rot="16200000">
          <a:off x="4095969" y="1147625"/>
          <a:ext cx="1511876" cy="469609"/>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DEBD88-AD79-4601-B80A-1FA70E9CD25C}">
      <dsp:nvSpPr>
        <dsp:cNvPr id="0" name=""/>
        <dsp:cNvSpPr/>
      </dsp:nvSpPr>
      <dsp:spPr>
        <a:xfrm>
          <a:off x="4069225" y="345"/>
          <a:ext cx="1565365" cy="125229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t>Disabling mental disorder</a:t>
          </a:r>
        </a:p>
      </dsp:txBody>
      <dsp:txXfrm>
        <a:off x="4105903" y="37023"/>
        <a:ext cx="1492009" cy="1178936"/>
      </dsp:txXfrm>
    </dsp:sp>
    <dsp:sp modelId="{F37ECAFD-A938-4B61-86D9-9603F83EDED2}">
      <dsp:nvSpPr>
        <dsp:cNvPr id="0" name=""/>
        <dsp:cNvSpPr/>
      </dsp:nvSpPr>
      <dsp:spPr>
        <a:xfrm rot="18900000">
          <a:off x="5275287" y="1636114"/>
          <a:ext cx="1511876" cy="469609"/>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C6B795-3CB2-4EBD-91D4-28E631B35C70}">
      <dsp:nvSpPr>
        <dsp:cNvPr id="0" name=""/>
        <dsp:cNvSpPr/>
      </dsp:nvSpPr>
      <dsp:spPr>
        <a:xfrm>
          <a:off x="5783072" y="710244"/>
          <a:ext cx="1565365" cy="125229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t>Physical, intellectual, or developmental disability</a:t>
          </a:r>
        </a:p>
      </dsp:txBody>
      <dsp:txXfrm>
        <a:off x="5819750" y="746922"/>
        <a:ext cx="1492009" cy="1178936"/>
      </dsp:txXfrm>
    </dsp:sp>
    <dsp:sp modelId="{D06F34DC-1896-4C5B-A091-B9BA42359150}">
      <dsp:nvSpPr>
        <dsp:cNvPr id="0" name=""/>
        <dsp:cNvSpPr/>
      </dsp:nvSpPr>
      <dsp:spPr>
        <a:xfrm>
          <a:off x="5763777" y="2815432"/>
          <a:ext cx="1511876" cy="469609"/>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37B4E8-D37B-467E-9E0F-A2010FD6835D}">
      <dsp:nvSpPr>
        <dsp:cNvPr id="0" name=""/>
        <dsp:cNvSpPr/>
      </dsp:nvSpPr>
      <dsp:spPr>
        <a:xfrm>
          <a:off x="6492970" y="2424091"/>
          <a:ext cx="1565365" cy="125229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t>Serious or complex medical condition </a:t>
          </a:r>
        </a:p>
      </dsp:txBody>
      <dsp:txXfrm>
        <a:off x="6529648" y="2460769"/>
        <a:ext cx="1492009" cy="11789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A5AD2-06CE-42E0-A545-C232B1659EFE}">
      <dsp:nvSpPr>
        <dsp:cNvPr id="0" name=""/>
        <dsp:cNvSpPr/>
      </dsp:nvSpPr>
      <dsp:spPr>
        <a:xfrm>
          <a:off x="0" y="1153"/>
          <a:ext cx="104560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Self-declaration will be accepted at application </a:t>
          </a:r>
          <a:r>
            <a:rPr lang="en-US" sz="3200" b="1" kern="1200" dirty="0"/>
            <a:t>and </a:t>
          </a:r>
          <a:r>
            <a:rPr lang="en-US" sz="3200" kern="1200" dirty="0"/>
            <a:t>renewal – provider documentation accepted by not required</a:t>
          </a:r>
        </a:p>
      </dsp:txBody>
      <dsp:txXfrm>
        <a:off x="62369" y="63522"/>
        <a:ext cx="10331303" cy="1152902"/>
      </dsp:txXfrm>
    </dsp:sp>
    <dsp:sp modelId="{7A581ACE-15E3-442A-8E8B-604016F21C2E}">
      <dsp:nvSpPr>
        <dsp:cNvPr id="0" name=""/>
        <dsp:cNvSpPr/>
      </dsp:nvSpPr>
      <dsp:spPr>
        <a:xfrm>
          <a:off x="0" y="1399753"/>
          <a:ext cx="104560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List of conditions released – FAQ, “Who is Excluded”</a:t>
          </a:r>
        </a:p>
      </dsp:txBody>
      <dsp:txXfrm>
        <a:off x="62369" y="1462122"/>
        <a:ext cx="10331303" cy="1152902"/>
      </dsp:txXfrm>
    </dsp:sp>
    <dsp:sp modelId="{019449C4-A8CA-4676-98D3-52A67CB9D5CC}">
      <dsp:nvSpPr>
        <dsp:cNvPr id="0" name=""/>
        <dsp:cNvSpPr/>
      </dsp:nvSpPr>
      <dsp:spPr>
        <a:xfrm>
          <a:off x="0" y="2798353"/>
          <a:ext cx="104560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Coming this fall: </a:t>
          </a:r>
          <a:endParaRPr lang="en-US" sz="3200" kern="1200" dirty="0"/>
        </a:p>
      </dsp:txBody>
      <dsp:txXfrm>
        <a:off x="62369" y="2860722"/>
        <a:ext cx="10331303" cy="1152902"/>
      </dsp:txXfrm>
    </dsp:sp>
    <dsp:sp modelId="{C1D25800-CFDF-4494-AA2D-232A2BCDA392}">
      <dsp:nvSpPr>
        <dsp:cNvPr id="0" name=""/>
        <dsp:cNvSpPr/>
      </dsp:nvSpPr>
      <dsp:spPr>
        <a:xfrm>
          <a:off x="0" y="4075993"/>
          <a:ext cx="10456041"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979"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DPHHS developing interface to integrate claims data  </a:t>
          </a:r>
        </a:p>
        <a:p>
          <a:pPr marL="228600" lvl="1" indent="-228600" algn="l" defTabSz="1066800">
            <a:lnSpc>
              <a:spcPct val="90000"/>
            </a:lnSpc>
            <a:spcBef>
              <a:spcPct val="0"/>
            </a:spcBef>
            <a:spcAft>
              <a:spcPct val="20000"/>
            </a:spcAft>
            <a:buChar char="•"/>
          </a:pPr>
          <a:r>
            <a:rPr lang="en-US" sz="2400" kern="1200" dirty="0"/>
            <a:t>Process to request Medical Frailty exclusion for a condition not on the list</a:t>
          </a:r>
        </a:p>
      </dsp:txBody>
      <dsp:txXfrm>
        <a:off x="0" y="4075993"/>
        <a:ext cx="10456041" cy="825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9D67C-A949-4EEA-A266-76136FD029D7}">
      <dsp:nvSpPr>
        <dsp:cNvPr id="0" name=""/>
        <dsp:cNvSpPr/>
      </dsp:nvSpPr>
      <dsp:spPr>
        <a:xfrm>
          <a:off x="0" y="24206"/>
          <a:ext cx="6505238" cy="8236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Interactive flowchart</a:t>
          </a:r>
        </a:p>
      </dsp:txBody>
      <dsp:txXfrm>
        <a:off x="40209" y="64415"/>
        <a:ext cx="6424820" cy="743262"/>
      </dsp:txXfrm>
    </dsp:sp>
    <dsp:sp modelId="{3256B20A-6341-49D2-BD43-92C24AC7DA40}">
      <dsp:nvSpPr>
        <dsp:cNvPr id="0" name=""/>
        <dsp:cNvSpPr/>
      </dsp:nvSpPr>
      <dsp:spPr>
        <a:xfrm>
          <a:off x="0" y="974606"/>
          <a:ext cx="6505238" cy="8236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Informational flyer/poster</a:t>
          </a:r>
        </a:p>
      </dsp:txBody>
      <dsp:txXfrm>
        <a:off x="40209" y="1014815"/>
        <a:ext cx="6424820" cy="743262"/>
      </dsp:txXfrm>
    </dsp:sp>
    <dsp:sp modelId="{C0127D8C-C765-4076-A933-8D62CA82B905}">
      <dsp:nvSpPr>
        <dsp:cNvPr id="0" name=""/>
        <dsp:cNvSpPr/>
      </dsp:nvSpPr>
      <dsp:spPr>
        <a:xfrm>
          <a:off x="0" y="1925006"/>
          <a:ext cx="6505238" cy="8236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Postcard</a:t>
          </a:r>
          <a:endParaRPr lang="en-US" sz="2800" kern="1200" dirty="0"/>
        </a:p>
      </dsp:txBody>
      <dsp:txXfrm>
        <a:off x="40209" y="1965215"/>
        <a:ext cx="6424820" cy="743262"/>
      </dsp:txXfrm>
    </dsp:sp>
    <dsp:sp modelId="{D250C5BE-8245-415A-A36F-E1337BC2FC85}">
      <dsp:nvSpPr>
        <dsp:cNvPr id="0" name=""/>
        <dsp:cNvSpPr/>
      </dsp:nvSpPr>
      <dsp:spPr>
        <a:xfrm>
          <a:off x="0" y="2875406"/>
          <a:ext cx="6505238" cy="8236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AI/AN Exclusion Resource</a:t>
          </a:r>
          <a:endParaRPr lang="en-US" sz="2800" kern="1200" dirty="0"/>
        </a:p>
      </dsp:txBody>
      <dsp:txXfrm>
        <a:off x="40209" y="2915615"/>
        <a:ext cx="6424820" cy="743262"/>
      </dsp:txXfrm>
    </dsp:sp>
    <dsp:sp modelId="{BBA47148-7CE7-4814-B026-275F3B35F012}">
      <dsp:nvSpPr>
        <dsp:cNvPr id="0" name=""/>
        <dsp:cNvSpPr/>
      </dsp:nvSpPr>
      <dsp:spPr>
        <a:xfrm>
          <a:off x="0" y="3825806"/>
          <a:ext cx="6505238" cy="82368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Small informational card</a:t>
          </a:r>
        </a:p>
      </dsp:txBody>
      <dsp:txXfrm>
        <a:off x="40209" y="3866015"/>
        <a:ext cx="6424820" cy="7432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1F079-BC85-4AF8-934A-A3237429C580}">
      <dsp:nvSpPr>
        <dsp:cNvPr id="0" name=""/>
        <dsp:cNvSpPr/>
      </dsp:nvSpPr>
      <dsp:spPr>
        <a:xfrm>
          <a:off x="0" y="27555"/>
          <a:ext cx="10515600" cy="935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Patient and public messaging toolkit</a:t>
          </a:r>
        </a:p>
      </dsp:txBody>
      <dsp:txXfrm>
        <a:off x="45663" y="73218"/>
        <a:ext cx="10424274" cy="844089"/>
      </dsp:txXfrm>
    </dsp:sp>
    <dsp:sp modelId="{FE037911-8692-4E37-B5B6-3EB9E61B0F37}">
      <dsp:nvSpPr>
        <dsp:cNvPr id="0" name=""/>
        <dsp:cNvSpPr/>
      </dsp:nvSpPr>
      <dsp:spPr>
        <a:xfrm>
          <a:off x="0" y="962970"/>
          <a:ext cx="10515600" cy="31484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Explanation of changes</a:t>
          </a:r>
          <a:endParaRPr lang="en-US" sz="3000" kern="1200" dirty="0"/>
        </a:p>
        <a:p>
          <a:pPr marL="285750" lvl="1" indent="-285750" algn="l" defTabSz="1333500">
            <a:lnSpc>
              <a:spcPct val="90000"/>
            </a:lnSpc>
            <a:spcBef>
              <a:spcPct val="0"/>
            </a:spcBef>
            <a:spcAft>
              <a:spcPct val="20000"/>
            </a:spcAft>
            <a:buChar char="•"/>
          </a:pPr>
          <a:r>
            <a:rPr lang="en-US" sz="3000" kern="1200" dirty="0"/>
            <a:t>Key dates</a:t>
          </a:r>
        </a:p>
        <a:p>
          <a:pPr marL="285750" lvl="1" indent="-285750" algn="l" defTabSz="1333500">
            <a:lnSpc>
              <a:spcPct val="90000"/>
            </a:lnSpc>
            <a:spcBef>
              <a:spcPct val="0"/>
            </a:spcBef>
            <a:spcAft>
              <a:spcPct val="20000"/>
            </a:spcAft>
            <a:buChar char="•"/>
          </a:pPr>
          <a:r>
            <a:rPr lang="en-US" sz="3000" kern="1200" dirty="0"/>
            <a:t>Short message templates – text, EHR message, email</a:t>
          </a:r>
        </a:p>
        <a:p>
          <a:pPr marL="285750" lvl="1" indent="-285750" algn="l" defTabSz="1333500">
            <a:lnSpc>
              <a:spcPct val="90000"/>
            </a:lnSpc>
            <a:spcBef>
              <a:spcPct val="0"/>
            </a:spcBef>
            <a:spcAft>
              <a:spcPct val="20000"/>
            </a:spcAft>
            <a:buChar char="•"/>
          </a:pPr>
          <a:r>
            <a:rPr lang="en-US" sz="3000" kern="1200" dirty="0"/>
            <a:t>Social media templates</a:t>
          </a:r>
        </a:p>
        <a:p>
          <a:pPr marL="285750" lvl="1" indent="-285750" algn="l" defTabSz="1333500">
            <a:lnSpc>
              <a:spcPct val="90000"/>
            </a:lnSpc>
            <a:spcBef>
              <a:spcPct val="0"/>
            </a:spcBef>
            <a:spcAft>
              <a:spcPct val="20000"/>
            </a:spcAft>
            <a:buChar char="•"/>
          </a:pPr>
          <a:r>
            <a:rPr lang="en-US" sz="3000" kern="1200" dirty="0"/>
            <a:t>CAC talking points</a:t>
          </a:r>
        </a:p>
        <a:p>
          <a:pPr marL="285750" lvl="1" indent="-285750" algn="l" defTabSz="1333500">
            <a:lnSpc>
              <a:spcPct val="90000"/>
            </a:lnSpc>
            <a:spcBef>
              <a:spcPct val="0"/>
            </a:spcBef>
            <a:spcAft>
              <a:spcPct val="20000"/>
            </a:spcAft>
            <a:buChar char="•"/>
          </a:pPr>
          <a:r>
            <a:rPr lang="en-US" sz="3000" kern="1200" dirty="0"/>
            <a:t>Resources</a:t>
          </a:r>
        </a:p>
      </dsp:txBody>
      <dsp:txXfrm>
        <a:off x="0" y="962970"/>
        <a:ext cx="10515600" cy="31484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B494B-FB09-4B31-91C3-4EA127AF35FF}"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0A351-17A1-4DA3-BA2C-900996CC666A}" type="slidenum">
              <a:rPr lang="en-US" smtClean="0"/>
              <a:t>‹#›</a:t>
            </a:fld>
            <a:endParaRPr lang="en-US"/>
          </a:p>
        </p:txBody>
      </p:sp>
    </p:spTree>
    <p:extLst>
      <p:ext uri="{BB962C8B-B14F-4D97-AF65-F5344CB8AC3E}">
        <p14:creationId xmlns:p14="http://schemas.microsoft.com/office/powerpoint/2010/main" val="59796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phhs.mt.gov/medicaidchanges/CommunityEngagementListeningSession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forms.cloud.microsoft/pages/responsepage.aspx?id=mEypBw_zu0q9ftY_hyDcApFQO1-JVetOi1X6RB8JkINUM0dJVkZVM083U1dHREpQMkM0RTJGN0ZaVS4u&amp;route=shortur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MPCA is a membership organization (13 CHCs, 5 UIO’s) serving about 125,000 Montanans. MPCA works to support our member health centers in providing comprehensive primary care services including medical, dental, behavioral, and what we in the health center world call “enabling services.” Since the very first health centers in rural Mississippi and central Boston, the health center model is built upon the idea that people lives (where they live, where they work, if they have access to food, if they make a living wage) impact health and health outcomes. CHCs receive grants from HRSA the Health Resources and Service Admin, there are some specific requirements of the 330 grants which are in contradiction with a lot of the EOs we are seeing.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3DB76D-5739-4BF5-A9DF-38900A33936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4666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in the chat, if questions come up throughout the presentation, put them in the chat, we will stop and answer what we can before we go into breakout rooms.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BA96B2-EC04-4AE2-A380-A71FE234EA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61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need to verify one exclusion” – DPHHS works through hierarchy themselves. Clients/patients should report all that apply but should not have to verify all exclusions. Forms available online and mailed to clients, has anyone seen forms digitally integrated? Fillable PDFs?</a:t>
            </a:r>
          </a:p>
        </p:txBody>
      </p:sp>
      <p:sp>
        <p:nvSpPr>
          <p:cNvPr id="4" name="Slide Number Placeholder 3"/>
          <p:cNvSpPr>
            <a:spLocks noGrp="1"/>
          </p:cNvSpPr>
          <p:nvPr>
            <p:ph type="sldNum" sz="quarter" idx="5"/>
          </p:nvPr>
        </p:nvSpPr>
        <p:spPr/>
        <p:txBody>
          <a:bodyPr/>
          <a:lstStyle/>
          <a:p>
            <a:fld id="{ED70A351-17A1-4DA3-BA2C-900996CC666A}" type="slidenum">
              <a:rPr lang="en-US" smtClean="0"/>
              <a:t>12</a:t>
            </a:fld>
            <a:endParaRPr lang="en-US"/>
          </a:p>
        </p:txBody>
      </p:sp>
    </p:spTree>
    <p:extLst>
      <p:ext uri="{BB962C8B-B14F-4D97-AF65-F5344CB8AC3E}">
        <p14:creationId xmlns:p14="http://schemas.microsoft.com/office/powerpoint/2010/main" val="2959818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July 1</a:t>
            </a:r>
          </a:p>
        </p:txBody>
      </p:sp>
      <p:sp>
        <p:nvSpPr>
          <p:cNvPr id="4" name="Slide Number Placeholder 3"/>
          <p:cNvSpPr>
            <a:spLocks noGrp="1"/>
          </p:cNvSpPr>
          <p:nvPr>
            <p:ph type="sldNum" sz="quarter" idx="5"/>
          </p:nvPr>
        </p:nvSpPr>
        <p:spPr/>
        <p:txBody>
          <a:bodyPr/>
          <a:lstStyle/>
          <a:p>
            <a:fld id="{F5C4CC99-6B2E-4FA4-A37C-6E229A35F379}" type="slidenum">
              <a:rPr lang="en-US" smtClean="0"/>
              <a:t>14</a:t>
            </a:fld>
            <a:endParaRPr lang="en-US"/>
          </a:p>
        </p:txBody>
      </p:sp>
    </p:spTree>
    <p:extLst>
      <p:ext uri="{BB962C8B-B14F-4D97-AF65-F5344CB8AC3E}">
        <p14:creationId xmlns:p14="http://schemas.microsoft.com/office/powerpoint/2010/main" val="3150240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70A351-17A1-4DA3-BA2C-900996CC666A}" type="slidenum">
              <a:rPr lang="en-US" smtClean="0"/>
              <a:t>15</a:t>
            </a:fld>
            <a:endParaRPr lang="en-US"/>
          </a:p>
        </p:txBody>
      </p:sp>
    </p:spTree>
    <p:extLst>
      <p:ext uri="{BB962C8B-B14F-4D97-AF65-F5344CB8AC3E}">
        <p14:creationId xmlns:p14="http://schemas.microsoft.com/office/powerpoint/2010/main" val="1272737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Community Engagement Listening Sessions</a:t>
            </a:r>
            <a:endParaRPr lang="en-US" dirty="0"/>
          </a:p>
          <a:p>
            <a:r>
              <a:rPr lang="en-US" dirty="0">
                <a:hlinkClick r:id="rId4"/>
              </a:rPr>
              <a:t>MT DPHHS CE Stakeholder Listening Sessions: Feedback Form</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BA96B2-EC04-4AE2-A380-A71FE234EAA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4024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7E39-128A-11AC-635D-3715B5B767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C10472-20E9-A5C7-2429-2B1EDBCB15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4967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7E39-128A-11AC-635D-3715B5B767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C10472-20E9-A5C7-2429-2B1EDBCB15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61074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00D665-4A2B-1097-22A3-B7AFC325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6C257AD4-7D89-12CD-5ECF-31761A65BFF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8334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D0151-9378-4964-7C67-6DA6643B352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6DDBEB-1CA6-9BC9-A3BF-7F1E87AB9A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77888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EE95-3D34-4E18-2964-1E6261FC9EE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18AC117-F209-AA66-38CF-FFAC619B7D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2A504E-EC6F-CCD3-8776-CDD308AE64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8385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79A03-E232-D970-4A17-A5DA373A9B8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D6E93AD-0BAE-B7BC-9A87-514E324279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7DF4C-22F2-470D-83D3-4258D1A36E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48165E-1721-A12B-C5D4-BF9396FFCE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A45CCE-3CDA-4E46-0382-69A5BF3DB2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9729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82BB-C524-79E2-F020-4855D21FA0F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791953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505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6E751-1F40-D97C-2D65-247000EBDC1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EE0CE1-D550-FD1B-737A-02F79F985B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370CA4-1F3D-6D4B-1F13-E85BC14B9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48128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B161-3BA9-880C-33B3-CA871093012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89F81E-5DFA-2D0D-EE64-D36C1AD21F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25F82FA-7B21-626A-5419-3D8DA949DF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79502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00D665-4A2B-1097-22A3-B7AFC325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6C257AD4-7D89-12CD-5ECF-31761A65BFF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39830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D0151-9378-4964-7C67-6DA6643B352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6DDBEB-1CA6-9BC9-A3BF-7F1E87AB9A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55605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EE95-3D34-4E18-2964-1E6261FC9EE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18AC117-F209-AA66-38CF-FFAC619B7D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2A504E-EC6F-CCD3-8776-CDD308AE64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6195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79A03-E232-D970-4A17-A5DA373A9B8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D6E93AD-0BAE-B7BC-9A87-514E324279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7DF4C-22F2-470D-83D3-4258D1A36E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48165E-1721-A12B-C5D4-BF9396FFCE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A45CCE-3CDA-4E46-0382-69A5BF3DB2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9868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82BB-C524-79E2-F020-4855D21FA0F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99933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8080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6E751-1F40-D97C-2D65-247000EBDC1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EE0CE1-D550-FD1B-737A-02F79F985B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370CA4-1F3D-6D4B-1F13-E85BC14B9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5438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B161-3BA9-880C-33B3-CA871093012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89F81E-5DFA-2D0D-EE64-D36C1AD21F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25F82FA-7B21-626A-5419-3D8DA949DF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0631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A picture containing landscape, fog, mist, haze&#10;&#10;Description automatically generated">
            <a:extLst>
              <a:ext uri="{FF2B5EF4-FFF2-40B4-BE49-F238E27FC236}">
                <a16:creationId xmlns:a16="http://schemas.microsoft.com/office/drawing/2014/main" id="{73D50639-36AD-FD6B-AD74-F5E9F12F31F0}"/>
              </a:ext>
            </a:extLst>
          </p:cNvPr>
          <p:cNvPicPr>
            <a:picLocks noChangeAspect="1"/>
          </p:cNvPicPr>
          <p:nvPr/>
        </p:nvPicPr>
        <p:blipFill>
          <a:blip r:embed="rId11">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14703110-E20E-9596-9EF3-0639F1C794FD}"/>
              </a:ext>
            </a:extLst>
          </p:cNvPr>
          <p:cNvSpPr>
            <a:spLocks noGrp="1"/>
          </p:cNvSpPr>
          <p:nvPr>
            <p:ph type="body" idx="1"/>
          </p:nvPr>
        </p:nvSpPr>
        <p:spPr>
          <a:xfrm>
            <a:off x="838200" y="194662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descr="Color filled rectangle border">
            <a:extLst>
              <a:ext uri="{FF2B5EF4-FFF2-40B4-BE49-F238E27FC236}">
                <a16:creationId xmlns:a16="http://schemas.microsoft.com/office/drawing/2014/main" id="{471BB8D8-3144-3177-4C9B-F56240194918}"/>
              </a:ext>
            </a:extLst>
          </p:cNvPr>
          <p:cNvSpPr/>
          <p:nvPr/>
        </p:nvSpPr>
        <p:spPr>
          <a:xfrm>
            <a:off x="0" y="6511937"/>
            <a:ext cx="1929782" cy="2380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Color filled rectangle border">
            <a:extLst>
              <a:ext uri="{FF2B5EF4-FFF2-40B4-BE49-F238E27FC236}">
                <a16:creationId xmlns:a16="http://schemas.microsoft.com/office/drawing/2014/main" id="{0602BDD8-DC66-11D3-4CAA-57CED06772A8}"/>
              </a:ext>
            </a:extLst>
          </p:cNvPr>
          <p:cNvSpPr/>
          <p:nvPr/>
        </p:nvSpPr>
        <p:spPr>
          <a:xfrm>
            <a:off x="1929782" y="6511937"/>
            <a:ext cx="1929782" cy="2380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descr="Color filled rectangle border">
            <a:extLst>
              <a:ext uri="{FF2B5EF4-FFF2-40B4-BE49-F238E27FC236}">
                <a16:creationId xmlns:a16="http://schemas.microsoft.com/office/drawing/2014/main" id="{235BAA5D-D94E-01A6-796C-0525141B574C}"/>
              </a:ext>
            </a:extLst>
          </p:cNvPr>
          <p:cNvSpPr/>
          <p:nvPr/>
        </p:nvSpPr>
        <p:spPr>
          <a:xfrm>
            <a:off x="3859564" y="6511937"/>
            <a:ext cx="1929782" cy="2380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Color filled rectangle border">
            <a:extLst>
              <a:ext uri="{FF2B5EF4-FFF2-40B4-BE49-F238E27FC236}">
                <a16:creationId xmlns:a16="http://schemas.microsoft.com/office/drawing/2014/main" id="{963C7764-C7FC-CFE3-821D-F2C1DD0AE59E}"/>
              </a:ext>
            </a:extLst>
          </p:cNvPr>
          <p:cNvSpPr/>
          <p:nvPr/>
        </p:nvSpPr>
        <p:spPr>
          <a:xfrm>
            <a:off x="5789346" y="6511937"/>
            <a:ext cx="1805772" cy="2380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A1D4CDF-D2DB-A76A-6E25-57F97AEBEEF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49381" y="6405978"/>
            <a:ext cx="4115161" cy="387527"/>
          </a:xfrm>
          <a:prstGeom prst="rect">
            <a:avLst/>
          </a:prstGeom>
        </p:spPr>
      </p:pic>
      <p:sp>
        <p:nvSpPr>
          <p:cNvPr id="17" name="Triangle 16">
            <a:extLst>
              <a:ext uri="{FF2B5EF4-FFF2-40B4-BE49-F238E27FC236}">
                <a16:creationId xmlns:a16="http://schemas.microsoft.com/office/drawing/2014/main" id="{B35D0101-D611-71FE-7DCD-C1F5C588527E}"/>
              </a:ext>
            </a:extLst>
          </p:cNvPr>
          <p:cNvSpPr/>
          <p:nvPr/>
        </p:nvSpPr>
        <p:spPr>
          <a:xfrm rot="10800000">
            <a:off x="7340855" y="6511935"/>
            <a:ext cx="508526" cy="238044"/>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Placeholder 18">
            <a:extLst>
              <a:ext uri="{FF2B5EF4-FFF2-40B4-BE49-F238E27FC236}">
                <a16:creationId xmlns:a16="http://schemas.microsoft.com/office/drawing/2014/main" id="{82EFB4DD-A515-542B-D1CC-4401BF468248}"/>
              </a:ext>
            </a:extLst>
          </p:cNvPr>
          <p:cNvSpPr>
            <a:spLocks noGrp="1"/>
          </p:cNvSpPr>
          <p:nvPr>
            <p:ph type="title"/>
          </p:nvPr>
        </p:nvSpPr>
        <p:spPr>
          <a:xfrm>
            <a:off x="838200" y="52081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2" name="Rectangle 21" descr="Color filled rectangle border">
            <a:extLst>
              <a:ext uri="{FF2B5EF4-FFF2-40B4-BE49-F238E27FC236}">
                <a16:creationId xmlns:a16="http://schemas.microsoft.com/office/drawing/2014/main" id="{2411B99B-3C27-A69A-3DCA-1CF333ECE494}"/>
              </a:ext>
            </a:extLst>
          </p:cNvPr>
          <p:cNvSpPr/>
          <p:nvPr/>
        </p:nvSpPr>
        <p:spPr>
          <a:xfrm>
            <a:off x="4300396" y="2429"/>
            <a:ext cx="7891604" cy="298201"/>
          </a:xfrm>
          <a:prstGeom prst="rect">
            <a:avLst/>
          </a:prstGeom>
          <a:solidFill>
            <a:schemeClr val="accent3"/>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511F5F7D-5D7B-7F6D-5F34-46BFA2BC13C4}"/>
              </a:ext>
            </a:extLst>
          </p:cNvPr>
          <p:cNvSpPr/>
          <p:nvPr/>
        </p:nvSpPr>
        <p:spPr>
          <a:xfrm rot="10800000">
            <a:off x="4009925" y="2429"/>
            <a:ext cx="580942" cy="298201"/>
          </a:xfrm>
          <a:prstGeom prs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54504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A picture containing landscape, fog, mist, haze&#10;&#10;Description automatically generated">
            <a:extLst>
              <a:ext uri="{FF2B5EF4-FFF2-40B4-BE49-F238E27FC236}">
                <a16:creationId xmlns:a16="http://schemas.microsoft.com/office/drawing/2014/main" id="{73D50639-36AD-FD6B-AD74-F5E9F12F31F0}"/>
              </a:ext>
            </a:extLst>
          </p:cNvPr>
          <p:cNvPicPr>
            <a:picLocks noChangeAspect="1"/>
          </p:cNvPicPr>
          <p:nvPr userDrawn="1"/>
        </p:nvPicPr>
        <p:blipFill>
          <a:blip r:embed="rId11">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14703110-E20E-9596-9EF3-0639F1C794FD}"/>
              </a:ext>
            </a:extLst>
          </p:cNvPr>
          <p:cNvSpPr>
            <a:spLocks noGrp="1"/>
          </p:cNvSpPr>
          <p:nvPr>
            <p:ph type="body" idx="1"/>
          </p:nvPr>
        </p:nvSpPr>
        <p:spPr>
          <a:xfrm>
            <a:off x="838200" y="194662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descr="Color filled rectangle border">
            <a:extLst>
              <a:ext uri="{FF2B5EF4-FFF2-40B4-BE49-F238E27FC236}">
                <a16:creationId xmlns:a16="http://schemas.microsoft.com/office/drawing/2014/main" id="{471BB8D8-3144-3177-4C9B-F56240194918}"/>
              </a:ext>
            </a:extLst>
          </p:cNvPr>
          <p:cNvSpPr/>
          <p:nvPr userDrawn="1"/>
        </p:nvSpPr>
        <p:spPr>
          <a:xfrm>
            <a:off x="0" y="6511937"/>
            <a:ext cx="1929782" cy="2380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Color filled rectangle border">
            <a:extLst>
              <a:ext uri="{FF2B5EF4-FFF2-40B4-BE49-F238E27FC236}">
                <a16:creationId xmlns:a16="http://schemas.microsoft.com/office/drawing/2014/main" id="{0602BDD8-DC66-11D3-4CAA-57CED06772A8}"/>
              </a:ext>
            </a:extLst>
          </p:cNvPr>
          <p:cNvSpPr/>
          <p:nvPr userDrawn="1"/>
        </p:nvSpPr>
        <p:spPr>
          <a:xfrm>
            <a:off x="1929782" y="6511937"/>
            <a:ext cx="1929782" cy="2380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descr="Color filled rectangle border">
            <a:extLst>
              <a:ext uri="{FF2B5EF4-FFF2-40B4-BE49-F238E27FC236}">
                <a16:creationId xmlns:a16="http://schemas.microsoft.com/office/drawing/2014/main" id="{235BAA5D-D94E-01A6-796C-0525141B574C}"/>
              </a:ext>
            </a:extLst>
          </p:cNvPr>
          <p:cNvSpPr/>
          <p:nvPr userDrawn="1"/>
        </p:nvSpPr>
        <p:spPr>
          <a:xfrm>
            <a:off x="3859564" y="6511937"/>
            <a:ext cx="1929782" cy="2380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Color filled rectangle border">
            <a:extLst>
              <a:ext uri="{FF2B5EF4-FFF2-40B4-BE49-F238E27FC236}">
                <a16:creationId xmlns:a16="http://schemas.microsoft.com/office/drawing/2014/main" id="{963C7764-C7FC-CFE3-821D-F2C1DD0AE59E}"/>
              </a:ext>
            </a:extLst>
          </p:cNvPr>
          <p:cNvSpPr/>
          <p:nvPr userDrawn="1"/>
        </p:nvSpPr>
        <p:spPr>
          <a:xfrm>
            <a:off x="5789346" y="6511937"/>
            <a:ext cx="1805772" cy="2380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A1D4CDF-D2DB-A76A-6E25-57F97AEBEEF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849381" y="6405978"/>
            <a:ext cx="4115161" cy="387527"/>
          </a:xfrm>
          <a:prstGeom prst="rect">
            <a:avLst/>
          </a:prstGeom>
        </p:spPr>
      </p:pic>
      <p:sp>
        <p:nvSpPr>
          <p:cNvPr id="17" name="Triangle 16">
            <a:extLst>
              <a:ext uri="{FF2B5EF4-FFF2-40B4-BE49-F238E27FC236}">
                <a16:creationId xmlns:a16="http://schemas.microsoft.com/office/drawing/2014/main" id="{B35D0101-D611-71FE-7DCD-C1F5C588527E}"/>
              </a:ext>
            </a:extLst>
          </p:cNvPr>
          <p:cNvSpPr/>
          <p:nvPr userDrawn="1"/>
        </p:nvSpPr>
        <p:spPr>
          <a:xfrm rot="10800000">
            <a:off x="7340855" y="6511935"/>
            <a:ext cx="508526" cy="238044"/>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Placeholder 18">
            <a:extLst>
              <a:ext uri="{FF2B5EF4-FFF2-40B4-BE49-F238E27FC236}">
                <a16:creationId xmlns:a16="http://schemas.microsoft.com/office/drawing/2014/main" id="{82EFB4DD-A515-542B-D1CC-4401BF468248}"/>
              </a:ext>
            </a:extLst>
          </p:cNvPr>
          <p:cNvSpPr>
            <a:spLocks noGrp="1"/>
          </p:cNvSpPr>
          <p:nvPr>
            <p:ph type="title"/>
          </p:nvPr>
        </p:nvSpPr>
        <p:spPr>
          <a:xfrm>
            <a:off x="838200" y="52081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22" name="Rectangle 21" descr="Color filled rectangle border">
            <a:extLst>
              <a:ext uri="{FF2B5EF4-FFF2-40B4-BE49-F238E27FC236}">
                <a16:creationId xmlns:a16="http://schemas.microsoft.com/office/drawing/2014/main" id="{2411B99B-3C27-A69A-3DCA-1CF333ECE494}"/>
              </a:ext>
            </a:extLst>
          </p:cNvPr>
          <p:cNvSpPr/>
          <p:nvPr userDrawn="1"/>
        </p:nvSpPr>
        <p:spPr>
          <a:xfrm>
            <a:off x="4300396" y="2429"/>
            <a:ext cx="7891604" cy="298201"/>
          </a:xfrm>
          <a:prstGeom prst="rect">
            <a:avLst/>
          </a:prstGeom>
          <a:solidFill>
            <a:schemeClr val="accent3"/>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511F5F7D-5D7B-7F6D-5F34-46BFA2BC13C4}"/>
              </a:ext>
            </a:extLst>
          </p:cNvPr>
          <p:cNvSpPr/>
          <p:nvPr userDrawn="1"/>
        </p:nvSpPr>
        <p:spPr>
          <a:xfrm rot="10800000">
            <a:off x="4009925" y="2429"/>
            <a:ext cx="580942" cy="298201"/>
          </a:xfrm>
          <a:prstGeom prs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458965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5.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hyperlink" Target="mailto:tstrandberg@mtpca.org" TargetMode="External"/><Relationship Id="rId2" Type="http://schemas.openxmlformats.org/officeDocument/2006/relationships/image" Target="../media/image16.jpe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E3639-8AB9-6530-92AF-E921E7C647BD}"/>
              </a:ext>
            </a:extLst>
          </p:cNvPr>
          <p:cNvSpPr>
            <a:spLocks noGrp="1"/>
          </p:cNvSpPr>
          <p:nvPr>
            <p:ph type="ctrTitle"/>
          </p:nvPr>
        </p:nvSpPr>
        <p:spPr>
          <a:xfrm>
            <a:off x="1524000" y="2147122"/>
            <a:ext cx="9144000" cy="2387600"/>
          </a:xfrm>
        </p:spPr>
        <p:txBody>
          <a:bodyPr>
            <a:normAutofit/>
          </a:bodyPr>
          <a:lstStyle/>
          <a:p>
            <a:r>
              <a:rPr lang="en-US" sz="4400" b="1" spc="562" dirty="0">
                <a:solidFill>
                  <a:srgbClr val="667487"/>
                </a:solidFill>
                <a:latin typeface="Nunito Sans Bold"/>
                <a:cs typeface="Nunito Sans Bold"/>
              </a:rPr>
              <a:t>MONTHLY WEBINAR</a:t>
            </a:r>
          </a:p>
        </p:txBody>
      </p:sp>
      <p:sp>
        <p:nvSpPr>
          <p:cNvPr id="3" name="Subtitle 2">
            <a:extLst>
              <a:ext uri="{FF2B5EF4-FFF2-40B4-BE49-F238E27FC236}">
                <a16:creationId xmlns:a16="http://schemas.microsoft.com/office/drawing/2014/main" id="{189957FB-7F1B-CD5E-EB0D-0BA04C7C5C8D}"/>
              </a:ext>
            </a:extLst>
          </p:cNvPr>
          <p:cNvSpPr>
            <a:spLocks noGrp="1"/>
          </p:cNvSpPr>
          <p:nvPr>
            <p:ph type="subTitle" idx="1"/>
          </p:nvPr>
        </p:nvSpPr>
        <p:spPr>
          <a:xfrm>
            <a:off x="1524000" y="4626797"/>
            <a:ext cx="9144000" cy="1655762"/>
          </a:xfrm>
        </p:spPr>
        <p:txBody>
          <a:bodyPr/>
          <a:lstStyle/>
          <a:p>
            <a:pPr>
              <a:spcBef>
                <a:spcPct val="0"/>
              </a:spcBef>
            </a:pPr>
            <a:r>
              <a:rPr lang="en-US" sz="2476" b="1" spc="562" dirty="0">
                <a:solidFill>
                  <a:srgbClr val="667487"/>
                </a:solidFill>
                <a:latin typeface="Nunito Sans Bold"/>
                <a:cs typeface="Nunito Sans Bold"/>
              </a:rPr>
              <a:t>July 2026</a:t>
            </a:r>
          </a:p>
          <a:p>
            <a:pPr>
              <a:spcBef>
                <a:spcPct val="0"/>
              </a:spcBef>
            </a:pPr>
            <a:endParaRPr lang="en-US" sz="2476" b="1" spc="562" dirty="0">
              <a:solidFill>
                <a:srgbClr val="667487"/>
              </a:solidFill>
              <a:latin typeface="Nunito Sans Bold"/>
              <a:cs typeface="Nunito Sans Bold"/>
            </a:endParaRPr>
          </a:p>
          <a:p>
            <a:pPr>
              <a:lnSpc>
                <a:spcPct val="150000"/>
              </a:lnSpc>
              <a:spcBef>
                <a:spcPct val="0"/>
              </a:spcBef>
            </a:pPr>
            <a:r>
              <a:rPr lang="en-US" sz="1400" b="1" spc="562" dirty="0">
                <a:solidFill>
                  <a:srgbClr val="667487"/>
                </a:solidFill>
                <a:latin typeface="Nunito Sans Bold"/>
                <a:cs typeface="Nunito Sans Bold"/>
              </a:rPr>
              <a:t>Tierney Queen-Stewart</a:t>
            </a:r>
          </a:p>
          <a:p>
            <a:pPr>
              <a:lnSpc>
                <a:spcPct val="150000"/>
              </a:lnSpc>
              <a:spcBef>
                <a:spcPct val="0"/>
              </a:spcBef>
            </a:pPr>
            <a:r>
              <a:rPr lang="en-US" sz="1400" b="1" spc="562" dirty="0">
                <a:solidFill>
                  <a:srgbClr val="667487"/>
                </a:solidFill>
                <a:latin typeface="Nunito Sans Bold"/>
                <a:cs typeface="Nunito Sans Bold"/>
              </a:rPr>
              <a:t>Director of Cover Montana</a:t>
            </a:r>
          </a:p>
        </p:txBody>
      </p:sp>
      <p:pic>
        <p:nvPicPr>
          <p:cNvPr id="8" name="Picture 7" descr="A black background with blue and grey letters  AI-generated content may be incorrect.">
            <a:extLst>
              <a:ext uri="{FF2B5EF4-FFF2-40B4-BE49-F238E27FC236}">
                <a16:creationId xmlns:a16="http://schemas.microsoft.com/office/drawing/2014/main" id="{74C306BB-263D-8551-6046-64970646B0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38" y="1176829"/>
            <a:ext cx="11939524" cy="2108747"/>
          </a:xfrm>
          <a:prstGeom prst="rect">
            <a:avLst/>
          </a:prstGeom>
        </p:spPr>
      </p:pic>
    </p:spTree>
    <p:extLst>
      <p:ext uri="{BB962C8B-B14F-4D97-AF65-F5344CB8AC3E}">
        <p14:creationId xmlns:p14="http://schemas.microsoft.com/office/powerpoint/2010/main" val="730696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5A6CF0F-E6AD-340A-8DB4-6814866885ED}"/>
              </a:ext>
            </a:extLst>
          </p:cNvPr>
          <p:cNvGraphicFramePr>
            <a:graphicFrameLocks noGrp="1"/>
          </p:cNvGraphicFramePr>
          <p:nvPr>
            <p:ph idx="1"/>
            <p:extLst>
              <p:ext uri="{D42A27DB-BD31-4B8C-83A1-F6EECF244321}">
                <p14:modId xmlns:p14="http://schemas.microsoft.com/office/powerpoint/2010/main" val="274919301"/>
              </p:ext>
            </p:extLst>
          </p:nvPr>
        </p:nvGraphicFramePr>
        <p:xfrm>
          <a:off x="838200" y="194627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F45EBA51-AC53-12F1-0DE9-E55FDB1CE227}"/>
              </a:ext>
            </a:extLst>
          </p:cNvPr>
          <p:cNvSpPr>
            <a:spLocks noGrp="1"/>
          </p:cNvSpPr>
          <p:nvPr>
            <p:ph type="title"/>
          </p:nvPr>
        </p:nvSpPr>
        <p:spPr>
          <a:xfrm>
            <a:off x="838200" y="620712"/>
            <a:ext cx="10515600" cy="1325563"/>
          </a:xfrm>
        </p:spPr>
        <p:txBody>
          <a:bodyPr/>
          <a:lstStyle/>
          <a:p>
            <a:r>
              <a:rPr lang="en-US" dirty="0"/>
              <a:t>Medicaid Application Changes - SSP</a:t>
            </a:r>
          </a:p>
        </p:txBody>
      </p:sp>
    </p:spTree>
    <p:extLst>
      <p:ext uri="{BB962C8B-B14F-4D97-AF65-F5344CB8AC3E}">
        <p14:creationId xmlns:p14="http://schemas.microsoft.com/office/powerpoint/2010/main" val="4010869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F29F76-D94E-C98D-BF70-E54CE6AF2B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2910" y="1261241"/>
            <a:ext cx="5551428" cy="5144814"/>
          </a:xfrm>
          <a:prstGeom prst="rect">
            <a:avLst/>
          </a:prstGeom>
        </p:spPr>
      </p:pic>
      <p:sp>
        <p:nvSpPr>
          <p:cNvPr id="3" name="Title 2">
            <a:extLst>
              <a:ext uri="{FF2B5EF4-FFF2-40B4-BE49-F238E27FC236}">
                <a16:creationId xmlns:a16="http://schemas.microsoft.com/office/drawing/2014/main" id="{B0E32E69-4FFE-ED48-E3B8-CDED733401DE}"/>
              </a:ext>
            </a:extLst>
          </p:cNvPr>
          <p:cNvSpPr>
            <a:spLocks noGrp="1"/>
          </p:cNvSpPr>
          <p:nvPr>
            <p:ph type="title"/>
          </p:nvPr>
        </p:nvSpPr>
        <p:spPr>
          <a:xfrm>
            <a:off x="797344" y="252249"/>
            <a:ext cx="10515600" cy="1325563"/>
          </a:xfrm>
        </p:spPr>
        <p:txBody>
          <a:bodyPr/>
          <a:lstStyle/>
          <a:p>
            <a:r>
              <a:rPr lang="en-US" dirty="0"/>
              <a:t>New CE Questions and Monthly Log</a:t>
            </a:r>
          </a:p>
        </p:txBody>
      </p:sp>
      <p:pic>
        <p:nvPicPr>
          <p:cNvPr id="7" name="Picture 6">
            <a:extLst>
              <a:ext uri="{FF2B5EF4-FFF2-40B4-BE49-F238E27FC236}">
                <a16:creationId xmlns:a16="http://schemas.microsoft.com/office/drawing/2014/main" id="{EE1058FC-AA00-1D17-CD21-3512D461D2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545" y="1345945"/>
            <a:ext cx="5618146" cy="5107406"/>
          </a:xfrm>
          <a:prstGeom prst="rect">
            <a:avLst/>
          </a:prstGeom>
        </p:spPr>
      </p:pic>
      <p:sp>
        <p:nvSpPr>
          <p:cNvPr id="8" name="Speech Bubble: Oval 7">
            <a:extLst>
              <a:ext uri="{FF2B5EF4-FFF2-40B4-BE49-F238E27FC236}">
                <a16:creationId xmlns:a16="http://schemas.microsoft.com/office/drawing/2014/main" id="{95B22C0D-CC67-23AF-028D-DE0AE2D92D90}"/>
              </a:ext>
            </a:extLst>
          </p:cNvPr>
          <p:cNvSpPr/>
          <p:nvPr/>
        </p:nvSpPr>
        <p:spPr>
          <a:xfrm>
            <a:off x="4233040" y="4319752"/>
            <a:ext cx="2598684" cy="1668517"/>
          </a:xfrm>
          <a:prstGeom prst="wedgeEllipseCallout">
            <a:avLst>
              <a:gd name="adj1" fmla="val 45754"/>
              <a:gd name="adj2" fmla="val 71650"/>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If no one is selected on first screen, you will not be able to edit the monthly log</a:t>
            </a:r>
          </a:p>
        </p:txBody>
      </p:sp>
    </p:spTree>
    <p:extLst>
      <p:ext uri="{BB962C8B-B14F-4D97-AF65-F5344CB8AC3E}">
        <p14:creationId xmlns:p14="http://schemas.microsoft.com/office/powerpoint/2010/main" val="389251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A0F026-09A7-F0D8-B1B6-3AE674E997BB}"/>
              </a:ext>
            </a:extLst>
          </p:cNvPr>
          <p:cNvSpPr>
            <a:spLocks noGrp="1"/>
          </p:cNvSpPr>
          <p:nvPr>
            <p:ph type="title"/>
          </p:nvPr>
        </p:nvSpPr>
        <p:spPr>
          <a:xfrm>
            <a:off x="233856" y="676975"/>
            <a:ext cx="10515600" cy="1325563"/>
          </a:xfrm>
        </p:spPr>
        <p:txBody>
          <a:bodyPr/>
          <a:lstStyle/>
          <a:p>
            <a:r>
              <a:rPr lang="en-US" dirty="0"/>
              <a:t>CE Exclusions</a:t>
            </a:r>
          </a:p>
        </p:txBody>
      </p:sp>
      <p:pic>
        <p:nvPicPr>
          <p:cNvPr id="7" name="Picture 6">
            <a:extLst>
              <a:ext uri="{FF2B5EF4-FFF2-40B4-BE49-F238E27FC236}">
                <a16:creationId xmlns:a16="http://schemas.microsoft.com/office/drawing/2014/main" id="{90495475-F986-7378-828C-5B795AAE7849}"/>
              </a:ext>
            </a:extLst>
          </p:cNvPr>
          <p:cNvPicPr>
            <a:picLocks noChangeAspect="1"/>
          </p:cNvPicPr>
          <p:nvPr/>
        </p:nvPicPr>
        <p:blipFill>
          <a:blip r:embed="rId3">
            <a:extLst>
              <a:ext uri="{28A0092B-C50C-407E-A947-70E740481C1C}">
                <a14:useLocalDpi xmlns:a14="http://schemas.microsoft.com/office/drawing/2010/main" val="0"/>
              </a:ext>
            </a:extLst>
          </a:blip>
          <a:srcRect r="10508"/>
          <a:stretch>
            <a:fillRect/>
          </a:stretch>
        </p:blipFill>
        <p:spPr>
          <a:xfrm>
            <a:off x="99848" y="2117209"/>
            <a:ext cx="8448612" cy="4096322"/>
          </a:xfrm>
          <a:prstGeom prst="rect">
            <a:avLst/>
          </a:prstGeom>
        </p:spPr>
      </p:pic>
      <p:pic>
        <p:nvPicPr>
          <p:cNvPr id="5" name="Content Placeholder 4">
            <a:extLst>
              <a:ext uri="{FF2B5EF4-FFF2-40B4-BE49-F238E27FC236}">
                <a16:creationId xmlns:a16="http://schemas.microsoft.com/office/drawing/2014/main" id="{86510E9E-F60C-16E7-D480-09FD0224FC7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762205" y="562303"/>
            <a:ext cx="5154074" cy="3938590"/>
          </a:xfrm>
          <a:prstGeom prst="rect">
            <a:avLst/>
          </a:prstGeom>
        </p:spPr>
      </p:pic>
      <p:sp>
        <p:nvSpPr>
          <p:cNvPr id="8" name="Speech Bubble: Rectangle with Corners Rounded 7">
            <a:extLst>
              <a:ext uri="{FF2B5EF4-FFF2-40B4-BE49-F238E27FC236}">
                <a16:creationId xmlns:a16="http://schemas.microsoft.com/office/drawing/2014/main" id="{487D9ED1-C7D6-7F6C-5705-1C68DE6E665B}"/>
              </a:ext>
            </a:extLst>
          </p:cNvPr>
          <p:cNvSpPr/>
          <p:nvPr/>
        </p:nvSpPr>
        <p:spPr>
          <a:xfrm>
            <a:off x="8429296" y="4451132"/>
            <a:ext cx="3434431" cy="1692166"/>
          </a:xfrm>
          <a:prstGeom prst="wedgeRoundRectCallout">
            <a:avLst>
              <a:gd name="adj1" fmla="val 50930"/>
              <a:gd name="adj2" fmla="val 7212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Does not require proof at application submission – see Verification Matrix for documents that might be requested</a:t>
            </a:r>
          </a:p>
        </p:txBody>
      </p:sp>
    </p:spTree>
    <p:extLst>
      <p:ext uri="{BB962C8B-B14F-4D97-AF65-F5344CB8AC3E}">
        <p14:creationId xmlns:p14="http://schemas.microsoft.com/office/powerpoint/2010/main" val="65514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992C1C-21B9-2B0D-B600-0D1471A0A079}"/>
              </a:ext>
            </a:extLst>
          </p:cNvPr>
          <p:cNvSpPr>
            <a:spLocks noGrp="1"/>
          </p:cNvSpPr>
          <p:nvPr>
            <p:ph idx="1"/>
          </p:nvPr>
        </p:nvSpPr>
        <p:spPr>
          <a:xfrm>
            <a:off x="838200" y="1608292"/>
            <a:ext cx="10515600" cy="4351338"/>
          </a:xfrm>
        </p:spPr>
        <p:txBody>
          <a:bodyPr/>
          <a:lstStyle/>
          <a:p>
            <a:pPr marL="0" indent="0">
              <a:buNone/>
            </a:pPr>
            <a:r>
              <a:rPr lang="en-US" sz="1800" dirty="0"/>
              <a:t>“Individual whose physical, mental, or other behavioral health condition </a:t>
            </a:r>
            <a:r>
              <a:rPr lang="en-US" sz="1800" b="1" dirty="0"/>
              <a:t>significantly impairs the individual’s ability to comply with the community engagement requirement</a:t>
            </a:r>
            <a:r>
              <a:rPr lang="en-US" sz="1800" dirty="0"/>
              <a:t>” </a:t>
            </a:r>
          </a:p>
          <a:p>
            <a:pPr marL="0" indent="0">
              <a:buNone/>
            </a:pPr>
            <a:endParaRPr lang="en-US" dirty="0"/>
          </a:p>
          <a:p>
            <a:pPr marL="457200" lvl="1" indent="0">
              <a:buNone/>
            </a:pPr>
            <a:endParaRPr lang="en-US" dirty="0"/>
          </a:p>
          <a:p>
            <a:endParaRPr lang="en-US" dirty="0"/>
          </a:p>
        </p:txBody>
      </p:sp>
      <p:sp>
        <p:nvSpPr>
          <p:cNvPr id="3" name="Title 2">
            <a:extLst>
              <a:ext uri="{FF2B5EF4-FFF2-40B4-BE49-F238E27FC236}">
                <a16:creationId xmlns:a16="http://schemas.microsoft.com/office/drawing/2014/main" id="{FC7A647E-F631-9236-9EC1-BD499D7C013F}"/>
              </a:ext>
            </a:extLst>
          </p:cNvPr>
          <p:cNvSpPr>
            <a:spLocks noGrp="1"/>
          </p:cNvSpPr>
          <p:nvPr>
            <p:ph type="title"/>
          </p:nvPr>
        </p:nvSpPr>
        <p:spPr/>
        <p:txBody>
          <a:bodyPr/>
          <a:lstStyle/>
          <a:p>
            <a:r>
              <a:rPr lang="en-US" dirty="0"/>
              <a:t>Medically Frail</a:t>
            </a:r>
          </a:p>
        </p:txBody>
      </p:sp>
      <p:graphicFrame>
        <p:nvGraphicFramePr>
          <p:cNvPr id="4" name="Diagram 3">
            <a:extLst>
              <a:ext uri="{FF2B5EF4-FFF2-40B4-BE49-F238E27FC236}">
                <a16:creationId xmlns:a16="http://schemas.microsoft.com/office/drawing/2014/main" id="{062C3FDA-70F9-B3AD-7D66-E624910D70FA}"/>
              </a:ext>
            </a:extLst>
          </p:cNvPr>
          <p:cNvGraphicFramePr/>
          <p:nvPr/>
        </p:nvGraphicFramePr>
        <p:xfrm>
          <a:off x="1244092" y="2325569"/>
          <a:ext cx="9703816" cy="3874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3538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F54981-84D0-55F0-E2A1-3043419DE6F2}"/>
              </a:ext>
            </a:extLst>
          </p:cNvPr>
          <p:cNvSpPr>
            <a:spLocks noGrp="1"/>
          </p:cNvSpPr>
          <p:nvPr>
            <p:ph type="title"/>
          </p:nvPr>
        </p:nvSpPr>
        <p:spPr/>
        <p:txBody>
          <a:bodyPr/>
          <a:lstStyle/>
          <a:p>
            <a:r>
              <a:rPr lang="en-US" dirty="0"/>
              <a:t>Medically Frail </a:t>
            </a:r>
            <a:r>
              <a:rPr lang="en-US" b="1" dirty="0"/>
              <a:t>Updates</a:t>
            </a:r>
            <a:endParaRPr lang="en-US" dirty="0"/>
          </a:p>
        </p:txBody>
      </p:sp>
      <p:graphicFrame>
        <p:nvGraphicFramePr>
          <p:cNvPr id="6" name="Diagram 5">
            <a:extLst>
              <a:ext uri="{FF2B5EF4-FFF2-40B4-BE49-F238E27FC236}">
                <a16:creationId xmlns:a16="http://schemas.microsoft.com/office/drawing/2014/main" id="{9A17129F-8716-231B-0FB2-41465F9A04D9}"/>
              </a:ext>
            </a:extLst>
          </p:cNvPr>
          <p:cNvGraphicFramePr/>
          <p:nvPr>
            <p:extLst>
              <p:ext uri="{D42A27DB-BD31-4B8C-83A1-F6EECF244321}">
                <p14:modId xmlns:p14="http://schemas.microsoft.com/office/powerpoint/2010/main" val="507118419"/>
              </p:ext>
            </p:extLst>
          </p:nvPr>
        </p:nvGraphicFramePr>
        <p:xfrm>
          <a:off x="838200" y="1513489"/>
          <a:ext cx="10456041" cy="4903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peech Bubble: Oval 8">
            <a:extLst>
              <a:ext uri="{FF2B5EF4-FFF2-40B4-BE49-F238E27FC236}">
                <a16:creationId xmlns:a16="http://schemas.microsoft.com/office/drawing/2014/main" id="{980845F8-0841-9DBD-8806-D3C4AD1F7938}"/>
              </a:ext>
            </a:extLst>
          </p:cNvPr>
          <p:cNvSpPr/>
          <p:nvPr/>
        </p:nvSpPr>
        <p:spPr>
          <a:xfrm>
            <a:off x="8726213" y="3965027"/>
            <a:ext cx="3405352" cy="1692166"/>
          </a:xfrm>
          <a:prstGeom prst="wedgeEllipseCallout">
            <a:avLst>
              <a:gd name="adj1" fmla="val 45754"/>
              <a:gd name="adj2" fmla="val 71650"/>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EED74FD-FC51-8C31-6E64-C9C572DFC14C}"/>
              </a:ext>
            </a:extLst>
          </p:cNvPr>
          <p:cNvSpPr txBox="1"/>
          <p:nvPr/>
        </p:nvSpPr>
        <p:spPr>
          <a:xfrm>
            <a:off x="8639503" y="4355463"/>
            <a:ext cx="3578772" cy="1077218"/>
          </a:xfrm>
          <a:prstGeom prst="rect">
            <a:avLst/>
          </a:prstGeom>
          <a:noFill/>
        </p:spPr>
        <p:txBody>
          <a:bodyPr wrap="square" rtlCol="0">
            <a:spAutoFit/>
          </a:bodyPr>
          <a:lstStyle/>
          <a:p>
            <a:pPr algn="ctr"/>
            <a:r>
              <a:rPr lang="en-US" sz="1600" b="1" dirty="0">
                <a:solidFill>
                  <a:schemeClr val="bg1"/>
                </a:solidFill>
              </a:rPr>
              <a:t>No signature, provider license information, or  work readiness assessment required on self-declaration forms</a:t>
            </a:r>
          </a:p>
        </p:txBody>
      </p:sp>
    </p:spTree>
    <p:extLst>
      <p:ext uri="{BB962C8B-B14F-4D97-AF65-F5344CB8AC3E}">
        <p14:creationId xmlns:p14="http://schemas.microsoft.com/office/powerpoint/2010/main" val="268296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D50C94-0F0E-D052-0B84-B3773575BB3A}"/>
              </a:ext>
            </a:extLst>
          </p:cNvPr>
          <p:cNvSpPr>
            <a:spLocks noGrp="1"/>
          </p:cNvSpPr>
          <p:nvPr>
            <p:ph type="title"/>
          </p:nvPr>
        </p:nvSpPr>
        <p:spPr/>
        <p:txBody>
          <a:bodyPr/>
          <a:lstStyle/>
          <a:p>
            <a:r>
              <a:rPr lang="en-US" dirty="0"/>
              <a:t>Medically Frail Conditions</a:t>
            </a:r>
          </a:p>
        </p:txBody>
      </p:sp>
      <p:pic>
        <p:nvPicPr>
          <p:cNvPr id="8" name="Content Placeholder 7">
            <a:extLst>
              <a:ext uri="{FF2B5EF4-FFF2-40B4-BE49-F238E27FC236}">
                <a16:creationId xmlns:a16="http://schemas.microsoft.com/office/drawing/2014/main" id="{73072D66-B35E-BA7D-436E-A4A6D07EC42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10057" y="1335840"/>
            <a:ext cx="6186807" cy="4891539"/>
          </a:xfrm>
          <a:prstGeom prst="rect">
            <a:avLst/>
          </a:prstGeom>
        </p:spPr>
      </p:pic>
      <p:pic>
        <p:nvPicPr>
          <p:cNvPr id="10" name="Content Placeholder 9">
            <a:extLst>
              <a:ext uri="{FF2B5EF4-FFF2-40B4-BE49-F238E27FC236}">
                <a16:creationId xmlns:a16="http://schemas.microsoft.com/office/drawing/2014/main" id="{AB3E0BAF-5BC2-440F-226F-2EACB0146F5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53098" y="1335840"/>
            <a:ext cx="5428845" cy="5078705"/>
          </a:xfrm>
          <a:prstGeom prst="rect">
            <a:avLst/>
          </a:prstGeom>
        </p:spPr>
      </p:pic>
    </p:spTree>
    <p:extLst>
      <p:ext uri="{BB962C8B-B14F-4D97-AF65-F5344CB8AC3E}">
        <p14:creationId xmlns:p14="http://schemas.microsoft.com/office/powerpoint/2010/main" val="2930019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9EA1-2993-6D4E-E0E9-C690566B9A03}"/>
              </a:ext>
            </a:extLst>
          </p:cNvPr>
          <p:cNvSpPr>
            <a:spLocks noGrp="1"/>
          </p:cNvSpPr>
          <p:nvPr>
            <p:ph type="title"/>
          </p:nvPr>
        </p:nvSpPr>
        <p:spPr/>
        <p:txBody>
          <a:bodyPr/>
          <a:lstStyle/>
          <a:p>
            <a:r>
              <a:rPr lang="en-US" dirty="0"/>
              <a:t>DPHHS CE Listening Sessions</a:t>
            </a:r>
          </a:p>
        </p:txBody>
      </p:sp>
      <p:pic>
        <p:nvPicPr>
          <p:cNvPr id="10" name="Content Placeholder 9">
            <a:extLst>
              <a:ext uri="{FF2B5EF4-FFF2-40B4-BE49-F238E27FC236}">
                <a16:creationId xmlns:a16="http://schemas.microsoft.com/office/drawing/2014/main" id="{4E86A5B1-6B2C-4B49-1A9D-EB298FB729D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31269" y="2586604"/>
            <a:ext cx="4506327" cy="1905508"/>
          </a:xfrm>
          <a:prstGeom prst="rect">
            <a:avLst/>
          </a:prstGeom>
        </p:spPr>
      </p:pic>
      <p:pic>
        <p:nvPicPr>
          <p:cNvPr id="8" name="Content Placeholder 7">
            <a:extLst>
              <a:ext uri="{FF2B5EF4-FFF2-40B4-BE49-F238E27FC236}">
                <a16:creationId xmlns:a16="http://schemas.microsoft.com/office/drawing/2014/main" id="{B4869B02-8A05-1F5C-0C36-1D46A2F17C44}"/>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1649" y="1690688"/>
            <a:ext cx="6499620" cy="3978891"/>
          </a:xfrm>
          <a:prstGeom prst="rect">
            <a:avLst/>
          </a:prstGeom>
        </p:spPr>
      </p:pic>
    </p:spTree>
    <p:extLst>
      <p:ext uri="{BB962C8B-B14F-4D97-AF65-F5344CB8AC3E}">
        <p14:creationId xmlns:p14="http://schemas.microsoft.com/office/powerpoint/2010/main" val="180662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8308CA-E6DB-838A-C043-EF0C86904799}"/>
              </a:ext>
            </a:extLst>
          </p:cNvPr>
          <p:cNvSpPr>
            <a:spLocks noGrp="1"/>
          </p:cNvSpPr>
          <p:nvPr>
            <p:ph type="title"/>
          </p:nvPr>
        </p:nvSpPr>
        <p:spPr>
          <a:xfrm>
            <a:off x="925576" y="554311"/>
            <a:ext cx="10515600" cy="1325563"/>
          </a:xfrm>
        </p:spPr>
        <p:txBody>
          <a:bodyPr/>
          <a:lstStyle/>
          <a:p>
            <a:r>
              <a:rPr lang="en-US" dirty="0"/>
              <a:t>Cover Montana Resources</a:t>
            </a:r>
          </a:p>
        </p:txBody>
      </p:sp>
      <p:sp>
        <p:nvSpPr>
          <p:cNvPr id="2" name="Content Placeholder 1">
            <a:extLst>
              <a:ext uri="{FF2B5EF4-FFF2-40B4-BE49-F238E27FC236}">
                <a16:creationId xmlns:a16="http://schemas.microsoft.com/office/drawing/2014/main" id="{807DB3A8-2953-DC32-6FE5-4D2BD81893CB}"/>
              </a:ext>
            </a:extLst>
          </p:cNvPr>
          <p:cNvSpPr>
            <a:spLocks noGrp="1"/>
          </p:cNvSpPr>
          <p:nvPr>
            <p:ph sz="half" idx="1"/>
          </p:nvPr>
        </p:nvSpPr>
        <p:spPr/>
        <p:txBody>
          <a:bodyPr>
            <a:normAutofit/>
          </a:bodyPr>
          <a:lstStyle/>
          <a:p>
            <a:endParaRPr lang="en-US" dirty="0"/>
          </a:p>
          <a:p>
            <a:endParaRPr lang="en-US" dirty="0"/>
          </a:p>
          <a:p>
            <a:endParaRPr lang="en-US" dirty="0"/>
          </a:p>
        </p:txBody>
      </p:sp>
      <p:graphicFrame>
        <p:nvGraphicFramePr>
          <p:cNvPr id="5" name="Diagram 4">
            <a:extLst>
              <a:ext uri="{FF2B5EF4-FFF2-40B4-BE49-F238E27FC236}">
                <a16:creationId xmlns:a16="http://schemas.microsoft.com/office/drawing/2014/main" id="{75923CE3-FC34-DA8A-F037-E983B9942EF1}"/>
              </a:ext>
            </a:extLst>
          </p:cNvPr>
          <p:cNvGraphicFramePr/>
          <p:nvPr>
            <p:extLst>
              <p:ext uri="{D42A27DB-BD31-4B8C-83A1-F6EECF244321}">
                <p14:modId xmlns:p14="http://schemas.microsoft.com/office/powerpoint/2010/main" val="1835088989"/>
              </p:ext>
            </p:extLst>
          </p:nvPr>
        </p:nvGraphicFramePr>
        <p:xfrm>
          <a:off x="925576" y="1561311"/>
          <a:ext cx="6505238" cy="4673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33C855A9-DCB1-658F-D5EE-26B46F5E2584}"/>
              </a:ext>
            </a:extLst>
          </p:cNvPr>
          <p:cNvPicPr>
            <a:picLocks noChangeAspect="1"/>
          </p:cNvPicPr>
          <p:nvPr/>
        </p:nvPicPr>
        <p:blipFill>
          <a:blip r:embed="rId7"/>
          <a:stretch>
            <a:fillRect/>
          </a:stretch>
        </p:blipFill>
        <p:spPr>
          <a:xfrm>
            <a:off x="8004935" y="1224822"/>
            <a:ext cx="3908540" cy="5078867"/>
          </a:xfrm>
          <a:prstGeom prst="rect">
            <a:avLst/>
          </a:prstGeom>
        </p:spPr>
      </p:pic>
      <p:cxnSp>
        <p:nvCxnSpPr>
          <p:cNvPr id="14" name="Straight Arrow Connector 13">
            <a:extLst>
              <a:ext uri="{FF2B5EF4-FFF2-40B4-BE49-F238E27FC236}">
                <a16:creationId xmlns:a16="http://schemas.microsoft.com/office/drawing/2014/main" id="{71C5AB93-B937-DC67-EA9E-51F1F8EA1FA2}"/>
              </a:ext>
            </a:extLst>
          </p:cNvPr>
          <p:cNvCxnSpPr>
            <a:cxnSpLocks/>
          </p:cNvCxnSpPr>
          <p:nvPr/>
        </p:nvCxnSpPr>
        <p:spPr>
          <a:xfrm>
            <a:off x="7357241" y="2338552"/>
            <a:ext cx="898635" cy="961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622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FE08-D0C4-B6A3-1210-D84AF8AADE9B}"/>
              </a:ext>
            </a:extLst>
          </p:cNvPr>
          <p:cNvSpPr>
            <a:spLocks noGrp="1"/>
          </p:cNvSpPr>
          <p:nvPr>
            <p:ph type="title"/>
          </p:nvPr>
        </p:nvSpPr>
        <p:spPr/>
        <p:txBody>
          <a:bodyPr/>
          <a:lstStyle/>
          <a:p>
            <a:r>
              <a:rPr lang="en-US" dirty="0"/>
              <a:t>Finalizing Messaging Toolkit</a:t>
            </a:r>
          </a:p>
        </p:txBody>
      </p:sp>
      <p:graphicFrame>
        <p:nvGraphicFramePr>
          <p:cNvPr id="5" name="Content Placeholder 5">
            <a:extLst>
              <a:ext uri="{FF2B5EF4-FFF2-40B4-BE49-F238E27FC236}">
                <a16:creationId xmlns:a16="http://schemas.microsoft.com/office/drawing/2014/main" id="{2BE67DE2-ABB2-1CC6-B9C5-DEDCFE25F95F}"/>
              </a:ext>
            </a:extLst>
          </p:cNvPr>
          <p:cNvGraphicFramePr>
            <a:graphicFrameLocks noGrp="1"/>
          </p:cNvGraphicFramePr>
          <p:nvPr>
            <p:ph sz="half" idx="1"/>
            <p:extLst>
              <p:ext uri="{D42A27DB-BD31-4B8C-83A1-F6EECF244321}">
                <p14:modId xmlns:p14="http://schemas.microsoft.com/office/powerpoint/2010/main" val="2382880405"/>
              </p:ext>
            </p:extLst>
          </p:nvPr>
        </p:nvGraphicFramePr>
        <p:xfrm>
          <a:off x="838200" y="1825625"/>
          <a:ext cx="10515600" cy="4138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3523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915585-C870-7CDE-39E5-7393D876A650}"/>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latin typeface="Open Sans" panose="020B0606030504020204" pitchFamily="34" charset="0"/>
                <a:ea typeface="Open Sans" panose="020B0606030504020204" pitchFamily="34" charset="0"/>
                <a:cs typeface="Open Sans" panose="020B0606030504020204" pitchFamily="34" charset="0"/>
              </a:rPr>
              <a:t>Questions? </a:t>
            </a:r>
          </a:p>
        </p:txBody>
      </p:sp>
      <p:pic>
        <p:nvPicPr>
          <p:cNvPr id="5" name="Picture 4" descr="Close-up of raised hands at office training with speaker out of focus in background">
            <a:extLst>
              <a:ext uri="{FF2B5EF4-FFF2-40B4-BE49-F238E27FC236}">
                <a16:creationId xmlns:a16="http://schemas.microsoft.com/office/drawing/2014/main" id="{6E70A73C-F2B4-7DF3-3477-5F27514EFF63}"/>
              </a:ext>
            </a:extLst>
          </p:cNvPr>
          <p:cNvPicPr>
            <a:picLocks noChangeAspect="1"/>
          </p:cNvPicPr>
          <p:nvPr/>
        </p:nvPicPr>
        <p:blipFill>
          <a:blip r:embed="rId2">
            <a:extLst>
              <a:ext uri="{28A0092B-C50C-407E-A947-70E740481C1C}">
                <a14:useLocalDpi xmlns:a14="http://schemas.microsoft.com/office/drawing/2010/main" val="0"/>
              </a:ext>
            </a:extLst>
          </a:blip>
          <a:srcRect t="1" r="20514" b="-2"/>
          <a:stretch>
            <a:fillRect/>
          </a:stretch>
        </p:blipFill>
        <p:spPr>
          <a:xfrm>
            <a:off x="838200" y="1825625"/>
            <a:ext cx="5181600" cy="4351338"/>
          </a:xfrm>
          <a:prstGeom prst="rect">
            <a:avLst/>
          </a:prstGeom>
          <a:noFill/>
        </p:spPr>
      </p:pic>
      <p:sp>
        <p:nvSpPr>
          <p:cNvPr id="4" name="TextBox 3">
            <a:extLst>
              <a:ext uri="{FF2B5EF4-FFF2-40B4-BE49-F238E27FC236}">
                <a16:creationId xmlns:a16="http://schemas.microsoft.com/office/drawing/2014/main" id="{D385AE4F-8660-E319-8F81-2A6B0555DFB5}"/>
              </a:ext>
            </a:extLst>
          </p:cNvPr>
          <p:cNvSpPr txBox="1"/>
          <p:nvPr/>
        </p:nvSpPr>
        <p:spPr>
          <a:xfrm>
            <a:off x="6019800" y="1825625"/>
            <a:ext cx="6172200" cy="4351338"/>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Tierney Queen-Stewart, </a:t>
            </a: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Director of Cover Montana</a:t>
            </a: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Montana Primary Care Association</a:t>
            </a:r>
          </a:p>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tstrandberg@mtpca.org</a:t>
            </a:r>
            <a:endPar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406-595-2725</a:t>
            </a:r>
          </a:p>
        </p:txBody>
      </p:sp>
      <p:pic>
        <p:nvPicPr>
          <p:cNvPr id="6" name="Picture 5">
            <a:extLst>
              <a:ext uri="{FF2B5EF4-FFF2-40B4-BE49-F238E27FC236}">
                <a16:creationId xmlns:a16="http://schemas.microsoft.com/office/drawing/2014/main" id="{5C927E8F-83CE-AC75-37A2-AAC1538946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3900" y="1644968"/>
            <a:ext cx="1524000" cy="1524000"/>
          </a:xfrm>
          <a:prstGeom prst="rect">
            <a:avLst/>
          </a:prstGeom>
        </p:spPr>
      </p:pic>
    </p:spTree>
    <p:extLst>
      <p:ext uri="{BB962C8B-B14F-4D97-AF65-F5344CB8AC3E}">
        <p14:creationId xmlns:p14="http://schemas.microsoft.com/office/powerpoint/2010/main" val="3412261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A52894-157A-F027-4A8F-4CCFA152962B}"/>
              </a:ext>
            </a:extLst>
          </p:cNvPr>
          <p:cNvPicPr>
            <a:picLocks noChangeAspect="1"/>
          </p:cNvPicPr>
          <p:nvPr/>
        </p:nvPicPr>
        <p:blipFill>
          <a:blip r:embed="rId3"/>
          <a:stretch>
            <a:fillRect/>
          </a:stretch>
        </p:blipFill>
        <p:spPr>
          <a:xfrm>
            <a:off x="3652318" y="1846374"/>
            <a:ext cx="7701482" cy="4351338"/>
          </a:xfrm>
          <a:prstGeom prst="rect">
            <a:avLst/>
          </a:prstGeom>
          <a:noFill/>
        </p:spPr>
      </p:pic>
      <p:pic>
        <p:nvPicPr>
          <p:cNvPr id="10" name="Content Placeholder 4" descr="A green and blue logo  Description automatically generated">
            <a:extLst>
              <a:ext uri="{FF2B5EF4-FFF2-40B4-BE49-F238E27FC236}">
                <a16:creationId xmlns:a16="http://schemas.microsoft.com/office/drawing/2014/main" id="{F210AAD5-C4ED-5B3D-44C6-A9F81898170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82867" y="376890"/>
            <a:ext cx="2814515" cy="2022977"/>
          </a:xfrm>
        </p:spPr>
      </p:pic>
      <p:sp>
        <p:nvSpPr>
          <p:cNvPr id="11" name="TextBox 10">
            <a:extLst>
              <a:ext uri="{FF2B5EF4-FFF2-40B4-BE49-F238E27FC236}">
                <a16:creationId xmlns:a16="http://schemas.microsoft.com/office/drawing/2014/main" id="{F23A1F47-FEF1-9B50-8B16-63EDCC38112E}"/>
              </a:ext>
            </a:extLst>
          </p:cNvPr>
          <p:cNvSpPr txBox="1"/>
          <p:nvPr/>
        </p:nvSpPr>
        <p:spPr>
          <a:xfrm>
            <a:off x="482866" y="4163464"/>
            <a:ext cx="281451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0416A"/>
                </a:solidFill>
                <a:effectLst/>
                <a:uLnTx/>
                <a:uFillTx/>
                <a:latin typeface="Open Sans" panose="020B0606030504020204" pitchFamily="34" charset="0"/>
                <a:ea typeface="+mn-ea"/>
                <a:cs typeface="+mn-cs"/>
              </a:rPr>
              <a:t>Our Mission</a:t>
            </a:r>
            <a:br>
              <a:rPr kumimoji="0" lang="en-US" sz="1800" b="0" i="0" u="none" strike="noStrike" kern="1200" cap="none" spc="0" normalizeH="0" baseline="0" noProof="0">
                <a:ln>
                  <a:noFill/>
                </a:ln>
                <a:solidFill>
                  <a:srgbClr val="000000"/>
                </a:solidFill>
                <a:effectLst/>
                <a:uLnTx/>
                <a:uFillTx/>
                <a:latin typeface="Corbel" panose="020B0503020204020204"/>
                <a:ea typeface="+mn-ea"/>
                <a:cs typeface="+mn-cs"/>
              </a:rPr>
            </a:br>
            <a:r>
              <a:rPr kumimoji="0" lang="en-US" sz="1800" b="0" i="0" u="none" strike="noStrike" kern="1200" cap="none" spc="0" normalizeH="0" baseline="0" noProof="0">
                <a:ln>
                  <a:noFill/>
                </a:ln>
                <a:solidFill>
                  <a:srgbClr val="10416A"/>
                </a:solidFill>
                <a:effectLst/>
                <a:uLnTx/>
                <a:uFillTx/>
                <a:latin typeface="Open Sans" panose="020B0606030504020204" pitchFamily="34" charset="0"/>
                <a:ea typeface="+mn-ea"/>
                <a:cs typeface="+mn-cs"/>
              </a:rPr>
              <a:t>is to promote integrated primary healthcare to achieve health and well-being for Montanans.  </a:t>
            </a:r>
            <a:endParaRPr kumimoji="0" lang="en-US" sz="18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044224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14791E-CD86-CB5A-E6DE-72C9A0F4DCED}"/>
              </a:ext>
            </a:extLst>
          </p:cNvPr>
          <p:cNvSpPr>
            <a:spLocks noGrp="1"/>
          </p:cNvSpPr>
          <p:nvPr>
            <p:ph type="title"/>
          </p:nvPr>
        </p:nvSpPr>
        <p:spPr>
          <a:xfrm>
            <a:off x="838200" y="520811"/>
            <a:ext cx="10515600" cy="1325563"/>
          </a:xfrm>
        </p:spPr>
        <p:txBody>
          <a:bodyPr anchor="ctr">
            <a:normAutofit/>
          </a:bodyPr>
          <a:lstStyle/>
          <a:p>
            <a:r>
              <a:rPr lang="en-US" dirty="0"/>
              <a:t>Agenda – More Medicaid! </a:t>
            </a:r>
          </a:p>
        </p:txBody>
      </p:sp>
      <p:graphicFrame>
        <p:nvGraphicFramePr>
          <p:cNvPr id="5" name="Content Placeholder 1">
            <a:extLst>
              <a:ext uri="{FF2B5EF4-FFF2-40B4-BE49-F238E27FC236}">
                <a16:creationId xmlns:a16="http://schemas.microsoft.com/office/drawing/2014/main" id="{12360575-8418-3D26-C0A8-DE18B33E1B92}"/>
              </a:ext>
            </a:extLst>
          </p:cNvPr>
          <p:cNvGraphicFramePr>
            <a:graphicFrameLocks noGrp="1"/>
          </p:cNvGraphicFramePr>
          <p:nvPr>
            <p:ph idx="1"/>
            <p:extLst>
              <p:ext uri="{D42A27DB-BD31-4B8C-83A1-F6EECF244321}">
                <p14:modId xmlns:p14="http://schemas.microsoft.com/office/powerpoint/2010/main" val="1703578641"/>
              </p:ext>
            </p:extLst>
          </p:nvPr>
        </p:nvGraphicFramePr>
        <p:xfrm>
          <a:off x="838200" y="194662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547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BD1A01-A4D8-C815-0B0B-9AFB896CA5C6}"/>
              </a:ext>
            </a:extLst>
          </p:cNvPr>
          <p:cNvSpPr>
            <a:spLocks noGrp="1"/>
          </p:cNvSpPr>
          <p:nvPr>
            <p:ph type="title"/>
          </p:nvPr>
        </p:nvSpPr>
        <p:spPr>
          <a:xfrm>
            <a:off x="838200" y="935970"/>
            <a:ext cx="10515600" cy="1325563"/>
          </a:xfrm>
        </p:spPr>
        <p:txBody>
          <a:bodyPr anchor="ctr">
            <a:normAutofit/>
          </a:bodyPr>
          <a:lstStyle/>
          <a:p>
            <a:r>
              <a:rPr lang="en-US" dirty="0"/>
              <a:t>FFM Training “Go Dark”</a:t>
            </a:r>
          </a:p>
        </p:txBody>
      </p:sp>
      <p:graphicFrame>
        <p:nvGraphicFramePr>
          <p:cNvPr id="5" name="Content Placeholder 1">
            <a:extLst>
              <a:ext uri="{FF2B5EF4-FFF2-40B4-BE49-F238E27FC236}">
                <a16:creationId xmlns:a16="http://schemas.microsoft.com/office/drawing/2014/main" id="{F0F47AFF-A9CE-DC7C-2C41-06B8D71F7E2B}"/>
              </a:ext>
            </a:extLst>
          </p:cNvPr>
          <p:cNvGraphicFramePr>
            <a:graphicFrameLocks noGrp="1"/>
          </p:cNvGraphicFramePr>
          <p:nvPr>
            <p:ph idx="1"/>
            <p:extLst>
              <p:ext uri="{D42A27DB-BD31-4B8C-83A1-F6EECF244321}">
                <p14:modId xmlns:p14="http://schemas.microsoft.com/office/powerpoint/2010/main" val="3579898563"/>
              </p:ext>
            </p:extLst>
          </p:nvPr>
        </p:nvGraphicFramePr>
        <p:xfrm>
          <a:off x="838200" y="1946620"/>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566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5D8A33-73DC-EC64-C400-09529A161D26}"/>
              </a:ext>
            </a:extLst>
          </p:cNvPr>
          <p:cNvSpPr>
            <a:spLocks noGrp="1"/>
          </p:cNvSpPr>
          <p:nvPr>
            <p:ph type="title"/>
          </p:nvPr>
        </p:nvSpPr>
        <p:spPr>
          <a:xfrm>
            <a:off x="0" y="1709738"/>
            <a:ext cx="12192000" cy="2852737"/>
          </a:xfrm>
          <a:solidFill>
            <a:schemeClr val="tx2"/>
          </a:solidFill>
        </p:spPr>
        <p:txBody>
          <a:bodyPr/>
          <a:lstStyle/>
          <a:p>
            <a:r>
              <a:rPr lang="en-US" dirty="0">
                <a:solidFill>
                  <a:schemeClr val="bg1"/>
                </a:solidFill>
              </a:rPr>
              <a:t> Medicaid Updates</a:t>
            </a:r>
          </a:p>
        </p:txBody>
      </p:sp>
    </p:spTree>
    <p:extLst>
      <p:ext uri="{BB962C8B-B14F-4D97-AF65-F5344CB8AC3E}">
        <p14:creationId xmlns:p14="http://schemas.microsoft.com/office/powerpoint/2010/main" val="327801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33C9D4-05B0-699E-70E3-2914ADEC676C}"/>
              </a:ext>
            </a:extLst>
          </p:cNvPr>
          <p:cNvSpPr>
            <a:spLocks noGrp="1"/>
          </p:cNvSpPr>
          <p:nvPr>
            <p:ph type="title"/>
          </p:nvPr>
        </p:nvSpPr>
        <p:spPr/>
        <p:txBody>
          <a:bodyPr/>
          <a:lstStyle/>
          <a:p>
            <a:r>
              <a:rPr lang="en-US" dirty="0"/>
              <a:t>Presumptive Eligibility</a:t>
            </a:r>
          </a:p>
        </p:txBody>
      </p:sp>
      <p:sp>
        <p:nvSpPr>
          <p:cNvPr id="20" name="Flow Subtitle" descr="Community engagement presumptive eligibility process for the Medicaid Expansion group"/>
          <p:cNvSpPr txBox="1"/>
          <p:nvPr/>
        </p:nvSpPr>
        <p:spPr>
          <a:xfrm>
            <a:off x="838200" y="1732042"/>
            <a:ext cx="10515600" cy="1150958"/>
          </a:xfrm>
          <a:prstGeom prst="rect">
            <a:avLst/>
          </a:prstGeom>
        </p:spPr>
        <p:txBody>
          <a:bodyPr wrap="square" rtlCol="0" anchor="ctr">
            <a:normAutofit fontScale="85000" lnSpcReduction="20000"/>
          </a:bodyPr>
          <a:lstStyle/>
          <a:p>
            <a:pPr algn="l"/>
            <a:r>
              <a:rPr lang="en-US" sz="2400" dirty="0">
                <a:latin typeface="Open Sans" panose="020B0606030504020204" pitchFamily="34" charset="0"/>
                <a:ea typeface="Open Sans" panose="020B0606030504020204" pitchFamily="34" charset="0"/>
                <a:cs typeface="Open Sans" panose="020B0606030504020204" pitchFamily="34" charset="0"/>
              </a:rPr>
              <a:t>Community Engagement PE Process  —  Medicaid Expansion group</a:t>
            </a:r>
          </a:p>
          <a:p>
            <a:pPr algn="l"/>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gn="l"/>
            <a:r>
              <a:rPr lang="en-US" sz="2400" dirty="0">
                <a:latin typeface="Open Sans" panose="020B0606030504020204" pitchFamily="34" charset="0"/>
                <a:ea typeface="Open Sans" panose="020B0606030504020204" pitchFamily="34" charset="0"/>
                <a:cs typeface="Open Sans" panose="020B0606030504020204" pitchFamily="34" charset="0"/>
              </a:rPr>
              <a:t>DPHHS hosted stakeholder webinar June 30</a:t>
            </a:r>
            <a:r>
              <a:rPr lang="en-US" sz="2400" baseline="30000" dirty="0">
                <a:latin typeface="Open Sans" panose="020B0606030504020204" pitchFamily="34" charset="0"/>
                <a:ea typeface="Open Sans" panose="020B0606030504020204" pitchFamily="34" charset="0"/>
                <a:cs typeface="Open Sans" panose="020B0606030504020204" pitchFamily="34" charset="0"/>
              </a:rPr>
              <a:t>th</a:t>
            </a:r>
            <a:r>
              <a:rPr lang="en-US" sz="2400" dirty="0">
                <a:latin typeface="Open Sans" panose="020B0606030504020204" pitchFamily="34" charset="0"/>
                <a:ea typeface="Open Sans" panose="020B0606030504020204" pitchFamily="34" charset="0"/>
                <a:cs typeface="Open Sans" panose="020B0606030504020204" pitchFamily="34" charset="0"/>
              </a:rPr>
              <a:t>, posted in “Webinars” section of changes website </a:t>
            </a:r>
          </a:p>
        </p:txBody>
      </p:sp>
      <p:sp>
        <p:nvSpPr>
          <p:cNvPr id="10" name="Step 1 Box" descr="Step 1: Screen financial eligibility for the Medicaid Expansion group, ages 19 to 64 and income up to 138 percent of the federal poverty level"/>
          <p:cNvSpPr/>
          <p:nvPr/>
        </p:nvSpPr>
        <p:spPr>
          <a:xfrm>
            <a:off x="838200" y="3150000"/>
            <a:ext cx="2300000" cy="1950000"/>
          </a:xfrm>
          <a:prstGeom prst="roundRect">
            <a:avLst>
              <a:gd name="adj" fmla="val 6000"/>
            </a:avLst>
          </a:prstGeom>
          <a:solidFill>
            <a:srgbClr val="104169"/>
          </a:solidFill>
          <a:ln>
            <a:noFill/>
          </a:ln>
        </p:spPr>
        <p:txBody>
          <a:bodyPr wrap="square" lIns="137160" tIns="137160" rIns="137160" bIns="137160" rtlCol="0" anchor="ctr">
            <a:normAutofit/>
          </a:bodyPr>
          <a:lstStyle/>
          <a:p>
            <a:pPr algn="l"/>
            <a:r>
              <a:rPr lang="en-US" sz="2000" b="1" dirty="0">
                <a:solidFill>
                  <a:srgbClr val="9CCD60"/>
                </a:solidFill>
              </a:rPr>
              <a:t>1</a:t>
            </a:r>
          </a:p>
          <a:p>
            <a:pPr algn="l"/>
            <a:r>
              <a:rPr lang="en-US" b="1" dirty="0">
                <a:solidFill>
                  <a:srgbClr val="FFFFFF"/>
                </a:solidFill>
              </a:rPr>
              <a:t>Screen Financial Eligibility</a:t>
            </a:r>
          </a:p>
          <a:p>
            <a:pPr algn="l"/>
            <a:r>
              <a:rPr lang="en-US" sz="1200" dirty="0">
                <a:solidFill>
                  <a:srgbClr val="FFFFFF"/>
                </a:solidFill>
              </a:rPr>
              <a:t>Confirm the Medicaid Expansion group: ages 19–64 and income up to 138% FPL.</a:t>
            </a:r>
          </a:p>
        </p:txBody>
      </p:sp>
      <p:sp>
        <p:nvSpPr>
          <p:cNvPr id="11" name="Step 2 Box" descr="Step 2: Assess community engagement, where the applicant attests to an exclusion or to completing 80 hours of qualifying activities in the prior month"/>
          <p:cNvSpPr/>
          <p:nvPr/>
        </p:nvSpPr>
        <p:spPr>
          <a:xfrm>
            <a:off x="3568200" y="3150000"/>
            <a:ext cx="2300000" cy="1950000"/>
          </a:xfrm>
          <a:prstGeom prst="roundRect">
            <a:avLst>
              <a:gd name="adj" fmla="val 6000"/>
            </a:avLst>
          </a:prstGeom>
          <a:solidFill>
            <a:srgbClr val="0F687F"/>
          </a:solidFill>
          <a:ln>
            <a:noFill/>
          </a:ln>
        </p:spPr>
        <p:txBody>
          <a:bodyPr wrap="square" lIns="137160" tIns="137160" rIns="137160" bIns="137160" rtlCol="0" anchor="ctr">
            <a:normAutofit/>
          </a:bodyPr>
          <a:lstStyle/>
          <a:p>
            <a:pPr algn="l"/>
            <a:r>
              <a:rPr lang="en-US" sz="2000" b="1" dirty="0">
                <a:solidFill>
                  <a:srgbClr val="9CCD60"/>
                </a:solidFill>
              </a:rPr>
              <a:t>2</a:t>
            </a:r>
          </a:p>
          <a:p>
            <a:pPr algn="l"/>
            <a:r>
              <a:rPr lang="en-US" b="1" dirty="0">
                <a:solidFill>
                  <a:srgbClr val="FFFFFF"/>
                </a:solidFill>
              </a:rPr>
              <a:t>Assess Community Engagement</a:t>
            </a:r>
          </a:p>
          <a:p>
            <a:pPr algn="l"/>
            <a:r>
              <a:rPr lang="en-US" sz="1200" dirty="0">
                <a:solidFill>
                  <a:srgbClr val="FFFFFF"/>
                </a:solidFill>
              </a:rPr>
              <a:t>Applicant attests to an exclusion, or to 80 hours of qualifying activities the prior month.</a:t>
            </a:r>
          </a:p>
        </p:txBody>
      </p:sp>
      <p:sp>
        <p:nvSpPr>
          <p:cNvPr id="12" name="Step 3 Box" descr="Step 3: Process the presumptive eligibility determination if the applicant is compliant and meets all other criteria"/>
          <p:cNvSpPr/>
          <p:nvPr/>
        </p:nvSpPr>
        <p:spPr>
          <a:xfrm>
            <a:off x="6298200" y="3150000"/>
            <a:ext cx="2300000" cy="1950000"/>
          </a:xfrm>
          <a:prstGeom prst="roundRect">
            <a:avLst>
              <a:gd name="adj" fmla="val 6000"/>
            </a:avLst>
          </a:prstGeom>
          <a:solidFill>
            <a:srgbClr val="26A3AB"/>
          </a:solidFill>
          <a:ln>
            <a:noFill/>
          </a:ln>
        </p:spPr>
        <p:txBody>
          <a:bodyPr wrap="square" lIns="137160" tIns="137160" rIns="137160" bIns="137160" rtlCol="0" anchor="ctr">
            <a:normAutofit/>
          </a:bodyPr>
          <a:lstStyle/>
          <a:p>
            <a:pPr algn="l"/>
            <a:r>
              <a:rPr lang="en-US" sz="2000" b="1" dirty="0">
                <a:solidFill>
                  <a:srgbClr val="104169"/>
                </a:solidFill>
              </a:rPr>
              <a:t>3</a:t>
            </a:r>
          </a:p>
          <a:p>
            <a:pPr algn="l"/>
            <a:r>
              <a:rPr lang="en-US" b="1" dirty="0">
                <a:solidFill>
                  <a:srgbClr val="FFFFFF"/>
                </a:solidFill>
              </a:rPr>
              <a:t>Process PE Determination</a:t>
            </a:r>
          </a:p>
          <a:p>
            <a:pPr algn="l"/>
            <a:r>
              <a:rPr lang="en-US" sz="1200" dirty="0">
                <a:solidFill>
                  <a:srgbClr val="FFFFFF"/>
                </a:solidFill>
              </a:rPr>
              <a:t>If compliant and all other criteria are met, approve presumptive eligibility.</a:t>
            </a:r>
          </a:p>
        </p:txBody>
      </p:sp>
      <p:sp>
        <p:nvSpPr>
          <p:cNvPr id="13" name="Step 4 Box" descr="Step 4: Remind the member to submit a complete Medicaid application with all required forms and verifications within 30 days"/>
          <p:cNvSpPr/>
          <p:nvPr/>
        </p:nvSpPr>
        <p:spPr>
          <a:xfrm>
            <a:off x="9028200" y="3150000"/>
            <a:ext cx="2300000" cy="1950000"/>
          </a:xfrm>
          <a:prstGeom prst="roundRect">
            <a:avLst>
              <a:gd name="adj" fmla="val 6000"/>
            </a:avLst>
          </a:prstGeom>
          <a:solidFill>
            <a:srgbClr val="F29523"/>
          </a:solidFill>
          <a:ln>
            <a:noFill/>
          </a:ln>
        </p:spPr>
        <p:txBody>
          <a:bodyPr wrap="square" lIns="137160" tIns="137160" rIns="137160" bIns="137160" rtlCol="0" anchor="ctr">
            <a:normAutofit/>
          </a:bodyPr>
          <a:lstStyle/>
          <a:p>
            <a:pPr algn="l"/>
            <a:r>
              <a:rPr lang="en-US" sz="2000" b="1" dirty="0">
                <a:solidFill>
                  <a:srgbClr val="104169"/>
                </a:solidFill>
              </a:rPr>
              <a:t>4</a:t>
            </a:r>
          </a:p>
          <a:p>
            <a:pPr algn="l"/>
            <a:r>
              <a:rPr lang="en-US" b="1" dirty="0">
                <a:solidFill>
                  <a:srgbClr val="FFFFFF"/>
                </a:solidFill>
              </a:rPr>
              <a:t>Submit Full Application</a:t>
            </a:r>
          </a:p>
          <a:p>
            <a:pPr algn="l"/>
            <a:r>
              <a:rPr lang="en-US" sz="1200" dirty="0">
                <a:solidFill>
                  <a:srgbClr val="FFFFFF"/>
                </a:solidFill>
              </a:rPr>
              <a:t>Remind the member to file a complete Medicaid application within 30 days.</a:t>
            </a:r>
          </a:p>
        </p:txBody>
      </p:sp>
      <p:sp>
        <p:nvSpPr>
          <p:cNvPr id="14" name="Arrow 1">
            <a:extLst>
              <a:ext uri="{C183D7F6-B498-43B3-948B-1728B52AA6E4}">
                <adec:decorative xmlns:adec="http://schemas.microsoft.com/office/drawing/2017/decorative" val="1"/>
              </a:ext>
            </a:extLst>
          </p:cNvPr>
          <p:cNvSpPr/>
          <p:nvPr/>
        </p:nvSpPr>
        <p:spPr>
          <a:xfrm>
            <a:off x="3168200" y="3975000"/>
            <a:ext cx="370000" cy="300000"/>
          </a:xfrm>
          <a:prstGeom prst="rightArrow">
            <a:avLst/>
          </a:prstGeom>
          <a:solidFill>
            <a:srgbClr val="9CCD60"/>
          </a:solidFill>
          <a:ln>
            <a:noFill/>
          </a:ln>
        </p:spPr>
        <p:txBody>
          <a:bodyPr rtlCol="0" anchor="ctr"/>
          <a:lstStyle/>
          <a:p>
            <a:endParaRPr lang="en-US"/>
          </a:p>
        </p:txBody>
      </p:sp>
      <p:sp>
        <p:nvSpPr>
          <p:cNvPr id="15" name="Arrow 2">
            <a:extLst>
              <a:ext uri="{C183D7F6-B498-43B3-948B-1728B52AA6E4}">
                <adec:decorative xmlns:adec="http://schemas.microsoft.com/office/drawing/2017/decorative" val="1"/>
              </a:ext>
            </a:extLst>
          </p:cNvPr>
          <p:cNvSpPr/>
          <p:nvPr/>
        </p:nvSpPr>
        <p:spPr>
          <a:xfrm>
            <a:off x="5898200" y="3975000"/>
            <a:ext cx="370000" cy="300000"/>
          </a:xfrm>
          <a:prstGeom prst="rightArrow">
            <a:avLst/>
          </a:prstGeom>
          <a:solidFill>
            <a:srgbClr val="9CCD60"/>
          </a:solidFill>
          <a:ln>
            <a:noFill/>
          </a:ln>
        </p:spPr>
        <p:txBody>
          <a:bodyPr rtlCol="0" anchor="ctr"/>
          <a:lstStyle/>
          <a:p>
            <a:endParaRPr lang="en-US"/>
          </a:p>
        </p:txBody>
      </p:sp>
      <p:sp>
        <p:nvSpPr>
          <p:cNvPr id="16" name="Arrow 3">
            <a:extLst>
              <a:ext uri="{C183D7F6-B498-43B3-948B-1728B52AA6E4}">
                <adec:decorative xmlns:adec="http://schemas.microsoft.com/office/drawing/2017/decorative" val="1"/>
              </a:ext>
            </a:extLst>
          </p:cNvPr>
          <p:cNvSpPr/>
          <p:nvPr/>
        </p:nvSpPr>
        <p:spPr>
          <a:xfrm>
            <a:off x="8628200" y="3975000"/>
            <a:ext cx="370000" cy="300000"/>
          </a:xfrm>
          <a:prstGeom prst="rightArrow">
            <a:avLst/>
          </a:prstGeom>
          <a:solidFill>
            <a:srgbClr val="9CCD60"/>
          </a:solidFill>
          <a:ln>
            <a:noFill/>
          </a:ln>
        </p:spPr>
        <p:txBody>
          <a:bodyPr rtlCol="0" anchor="ctr"/>
          <a:lstStyle/>
          <a:p>
            <a:endParaRPr lang="en-US"/>
          </a:p>
        </p:txBody>
      </p:sp>
      <p:sp>
        <p:nvSpPr>
          <p:cNvPr id="4" name="Rectangle: Rounded Corners 3">
            <a:extLst>
              <a:ext uri="{FF2B5EF4-FFF2-40B4-BE49-F238E27FC236}">
                <a16:creationId xmlns:a16="http://schemas.microsoft.com/office/drawing/2014/main" id="{BACA7072-969C-C33E-17C4-94222E70B087}"/>
              </a:ext>
            </a:extLst>
          </p:cNvPr>
          <p:cNvSpPr/>
          <p:nvPr/>
        </p:nvSpPr>
        <p:spPr>
          <a:xfrm>
            <a:off x="7232904" y="5271065"/>
            <a:ext cx="4121824" cy="1066124"/>
          </a:xfrm>
          <a:prstGeom prst="roundRect">
            <a:avLst/>
          </a:prstGeom>
          <a:solidFill>
            <a:schemeClr val="tx2"/>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sz="1600" dirty="0"/>
              <a:t>CE exclusions and compliance do not require documentation at time of PE determination – self-declaration is accepted</a:t>
            </a:r>
            <a:endParaRPr lang="en-US" sz="1600" b="1" dirty="0"/>
          </a:p>
        </p:txBody>
      </p:sp>
      <p:sp>
        <p:nvSpPr>
          <p:cNvPr id="5" name="Rectangle: Rounded Corners 4">
            <a:extLst>
              <a:ext uri="{FF2B5EF4-FFF2-40B4-BE49-F238E27FC236}">
                <a16:creationId xmlns:a16="http://schemas.microsoft.com/office/drawing/2014/main" id="{FD10371D-C73E-36D2-76B3-E2C866A51284}"/>
              </a:ext>
            </a:extLst>
          </p:cNvPr>
          <p:cNvSpPr/>
          <p:nvPr/>
        </p:nvSpPr>
        <p:spPr>
          <a:xfrm>
            <a:off x="837272" y="5271064"/>
            <a:ext cx="5644896" cy="10661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Intersects with short-term hardship exemptions: </a:t>
            </a:r>
          </a:p>
          <a:p>
            <a:pPr marL="285750" indent="-285750">
              <a:buFont typeface="Arial" panose="020B0604020202020204" pitchFamily="34" charset="0"/>
              <a:buChar char="•"/>
            </a:pPr>
            <a:r>
              <a:rPr lang="en-US" sz="1600" dirty="0"/>
              <a:t>Inpatient stay or institutionalized</a:t>
            </a:r>
          </a:p>
          <a:p>
            <a:pPr marL="285750" indent="-285750">
              <a:buFont typeface="Arial" panose="020B0604020202020204" pitchFamily="34" charset="0"/>
              <a:buChar char="•"/>
            </a:pPr>
            <a:r>
              <a:rPr lang="en-US" sz="1600" dirty="0"/>
              <a:t>Traveling outside community for medical care</a:t>
            </a:r>
          </a:p>
        </p:txBody>
      </p:sp>
    </p:spTree>
    <p:extLst>
      <p:ext uri="{BB962C8B-B14F-4D97-AF65-F5344CB8AC3E}">
        <p14:creationId xmlns:p14="http://schemas.microsoft.com/office/powerpoint/2010/main" val="6373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CE4A0D-CDA5-924E-BFD0-F688B58AABB3}"/>
              </a:ext>
            </a:extLst>
          </p:cNvPr>
          <p:cNvSpPr>
            <a:spLocks noGrp="1"/>
          </p:cNvSpPr>
          <p:nvPr>
            <p:ph type="title"/>
          </p:nvPr>
        </p:nvSpPr>
        <p:spPr>
          <a:xfrm>
            <a:off x="838200" y="365125"/>
            <a:ext cx="10515600" cy="1325563"/>
          </a:xfrm>
        </p:spPr>
        <p:txBody>
          <a:bodyPr anchor="ctr">
            <a:normAutofit/>
          </a:bodyPr>
          <a:lstStyle/>
          <a:p>
            <a:r>
              <a:rPr lang="en-US" dirty="0"/>
              <a:t>Community Assister Portal Updates</a:t>
            </a:r>
          </a:p>
        </p:txBody>
      </p:sp>
      <p:sp>
        <p:nvSpPr>
          <p:cNvPr id="11" name="Content Placeholder 10">
            <a:extLst>
              <a:ext uri="{FF2B5EF4-FFF2-40B4-BE49-F238E27FC236}">
                <a16:creationId xmlns:a16="http://schemas.microsoft.com/office/drawing/2014/main" id="{558F33C9-5BD8-450A-E7D2-73202B6EB292}"/>
              </a:ext>
            </a:extLst>
          </p:cNvPr>
          <p:cNvSpPr>
            <a:spLocks noGrp="1"/>
          </p:cNvSpPr>
          <p:nvPr>
            <p:ph sz="half" idx="1"/>
          </p:nvPr>
        </p:nvSpPr>
        <p:spPr>
          <a:xfrm>
            <a:off x="838200" y="1690688"/>
            <a:ext cx="7263384" cy="4351338"/>
          </a:xfrm>
        </p:spPr>
        <p:txBody>
          <a:bodyPr>
            <a:normAutofit lnSpcReduction="10000"/>
          </a:bodyPr>
          <a:lstStyle/>
          <a:p>
            <a:pPr>
              <a:spcBef>
                <a:spcPts val="600"/>
              </a:spcBef>
              <a:spcAft>
                <a:spcPts val="600"/>
              </a:spcAft>
            </a:pPr>
            <a:r>
              <a:rPr lang="en-US" sz="2200" dirty="0"/>
              <a:t>Resolved unlinking SSP accounts when accessing Assister Portal </a:t>
            </a:r>
          </a:p>
          <a:p>
            <a:pPr>
              <a:spcBef>
                <a:spcPts val="600"/>
              </a:spcBef>
              <a:spcAft>
                <a:spcPts val="600"/>
              </a:spcAft>
            </a:pPr>
            <a:r>
              <a:rPr lang="en-US" sz="2200" dirty="0"/>
              <a:t>Codes are included only on “about your case” notice currently on:</a:t>
            </a:r>
          </a:p>
          <a:p>
            <a:pPr lvl="1">
              <a:spcBef>
                <a:spcPts val="600"/>
              </a:spcBef>
              <a:spcAft>
                <a:spcPts val="600"/>
              </a:spcAft>
            </a:pPr>
            <a:r>
              <a:rPr lang="en-US" sz="2200" dirty="0"/>
              <a:t>Applications</a:t>
            </a:r>
          </a:p>
          <a:p>
            <a:pPr lvl="1">
              <a:spcBef>
                <a:spcPts val="600"/>
              </a:spcBef>
              <a:spcAft>
                <a:spcPts val="600"/>
              </a:spcAft>
            </a:pPr>
            <a:r>
              <a:rPr lang="en-US" sz="2200" dirty="0"/>
              <a:t>Renewals</a:t>
            </a:r>
          </a:p>
          <a:p>
            <a:pPr>
              <a:spcBef>
                <a:spcPts val="600"/>
              </a:spcBef>
              <a:spcAft>
                <a:spcPts val="600"/>
              </a:spcAft>
            </a:pPr>
            <a:r>
              <a:rPr lang="en-US" sz="2200" dirty="0"/>
              <a:t>Working on other code generation process</a:t>
            </a:r>
          </a:p>
          <a:p>
            <a:pPr>
              <a:spcBef>
                <a:spcPts val="600"/>
              </a:spcBef>
              <a:spcAft>
                <a:spcPts val="600"/>
              </a:spcAft>
            </a:pPr>
            <a:r>
              <a:rPr lang="en-US" sz="2200" dirty="0"/>
              <a:t>New applications do not require codes – </a:t>
            </a:r>
            <a:r>
              <a:rPr lang="en-US" sz="2200" b="1" dirty="0"/>
              <a:t>does not save in the Assister Portal after submission</a:t>
            </a:r>
            <a:r>
              <a:rPr lang="en-US" sz="2200" dirty="0"/>
              <a:t> </a:t>
            </a:r>
          </a:p>
          <a:p>
            <a:pPr>
              <a:spcBef>
                <a:spcPts val="600"/>
              </a:spcBef>
              <a:spcAft>
                <a:spcPts val="600"/>
              </a:spcAft>
            </a:pPr>
            <a:r>
              <a:rPr lang="en-US" sz="2200" dirty="0"/>
              <a:t>Code can be used multiple times by different Assisters if not expired (2 notices)</a:t>
            </a:r>
          </a:p>
          <a:p>
            <a:endParaRPr lang="en-US" sz="2200" dirty="0"/>
          </a:p>
        </p:txBody>
      </p:sp>
      <p:pic>
        <p:nvPicPr>
          <p:cNvPr id="7" name="Content Placeholder 6">
            <a:extLst>
              <a:ext uri="{FF2B5EF4-FFF2-40B4-BE49-F238E27FC236}">
                <a16:creationId xmlns:a16="http://schemas.microsoft.com/office/drawing/2014/main" id="{253FC6C1-9047-3897-3C2B-0E87F9A9CBD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02455" y="1502132"/>
            <a:ext cx="2773977" cy="4351338"/>
          </a:xfrm>
          <a:prstGeom prst="rect">
            <a:avLst/>
          </a:prstGeom>
          <a:noFill/>
        </p:spPr>
      </p:pic>
      <p:sp>
        <p:nvSpPr>
          <p:cNvPr id="2" name="Speech Bubble: Rectangle with Corners Rounded 1">
            <a:extLst>
              <a:ext uri="{FF2B5EF4-FFF2-40B4-BE49-F238E27FC236}">
                <a16:creationId xmlns:a16="http://schemas.microsoft.com/office/drawing/2014/main" id="{56CBC14C-0750-D166-C2EF-465E1B2FBD70}"/>
              </a:ext>
            </a:extLst>
          </p:cNvPr>
          <p:cNvSpPr/>
          <p:nvPr/>
        </p:nvSpPr>
        <p:spPr>
          <a:xfrm>
            <a:off x="3813048" y="2801081"/>
            <a:ext cx="3915305" cy="955548"/>
          </a:xfrm>
          <a:prstGeom prst="wedgeRoundRectCallout">
            <a:avLst>
              <a:gd name="adj1" fmla="val 61977"/>
              <a:gd name="adj2" fmla="val 10087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Are people using the Assister Portal? How is it going?</a:t>
            </a:r>
          </a:p>
        </p:txBody>
      </p:sp>
    </p:spTree>
    <p:extLst>
      <p:ext uri="{BB962C8B-B14F-4D97-AF65-F5344CB8AC3E}">
        <p14:creationId xmlns:p14="http://schemas.microsoft.com/office/powerpoint/2010/main" val="308712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CF22F-9C29-C892-805D-AE3B4142D909}"/>
              </a:ext>
            </a:extLst>
          </p:cNvPr>
          <p:cNvSpPr>
            <a:spLocks noGrp="1"/>
          </p:cNvSpPr>
          <p:nvPr>
            <p:ph type="title"/>
          </p:nvPr>
        </p:nvSpPr>
        <p:spPr/>
        <p:txBody>
          <a:bodyPr/>
          <a:lstStyle/>
          <a:p>
            <a:r>
              <a:rPr lang="en-US" dirty="0"/>
              <a:t>Income Verification for CE</a:t>
            </a:r>
          </a:p>
        </p:txBody>
      </p:sp>
      <p:graphicFrame>
        <p:nvGraphicFramePr>
          <p:cNvPr id="9" name="Content Placeholder 8">
            <a:extLst>
              <a:ext uri="{FF2B5EF4-FFF2-40B4-BE49-F238E27FC236}">
                <a16:creationId xmlns:a16="http://schemas.microsoft.com/office/drawing/2014/main" id="{6544DD6A-CBDA-415B-8700-130905127248}"/>
              </a:ext>
            </a:extLst>
          </p:cNvPr>
          <p:cNvGraphicFramePr>
            <a:graphicFrameLocks noGrp="1"/>
          </p:cNvGraphicFramePr>
          <p:nvPr>
            <p:ph idx="1"/>
            <p:extLst>
              <p:ext uri="{D42A27DB-BD31-4B8C-83A1-F6EECF244321}">
                <p14:modId xmlns:p14="http://schemas.microsoft.com/office/powerpoint/2010/main" val="472214320"/>
              </p:ext>
            </p:extLst>
          </p:nvPr>
        </p:nvGraphicFramePr>
        <p:xfrm>
          <a:off x="838200" y="162623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616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518AD4A-D707-8ACE-68CB-D77C9BE839DB}"/>
              </a:ext>
            </a:extLst>
          </p:cNvPr>
          <p:cNvGraphicFramePr>
            <a:graphicFrameLocks noGrp="1"/>
          </p:cNvGraphicFramePr>
          <p:nvPr>
            <p:ph idx="1"/>
            <p:extLst>
              <p:ext uri="{D42A27DB-BD31-4B8C-83A1-F6EECF244321}">
                <p14:modId xmlns:p14="http://schemas.microsoft.com/office/powerpoint/2010/main" val="2473123809"/>
              </p:ext>
            </p:extLst>
          </p:nvPr>
        </p:nvGraphicFramePr>
        <p:xfrm>
          <a:off x="838200" y="194627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71E4A0CE-98FC-774C-2B7D-BEBD055EFDCA}"/>
              </a:ext>
            </a:extLst>
          </p:cNvPr>
          <p:cNvSpPr>
            <a:spLocks noGrp="1"/>
          </p:cNvSpPr>
          <p:nvPr>
            <p:ph type="title"/>
          </p:nvPr>
        </p:nvSpPr>
        <p:spPr/>
        <p:txBody>
          <a:bodyPr/>
          <a:lstStyle/>
          <a:p>
            <a:r>
              <a:rPr lang="en-US" dirty="0"/>
              <a:t>Self-Employment and CE</a:t>
            </a:r>
          </a:p>
        </p:txBody>
      </p:sp>
    </p:spTree>
    <p:extLst>
      <p:ext uri="{BB962C8B-B14F-4D97-AF65-F5344CB8AC3E}">
        <p14:creationId xmlns:p14="http://schemas.microsoft.com/office/powerpoint/2010/main" val="3046984862"/>
      </p:ext>
    </p:extLst>
  </p:cSld>
  <p:clrMapOvr>
    <a:masterClrMapping/>
  </p:clrMapOvr>
</p:sld>
</file>

<file path=ppt/theme/theme1.xml><?xml version="1.0" encoding="utf-8"?>
<a:theme xmlns:a="http://schemas.openxmlformats.org/drawingml/2006/main" name="MPCA PPTX THEME">
  <a:themeElements>
    <a:clrScheme name="MPCA 2023">
      <a:dk1>
        <a:srgbClr val="000000"/>
      </a:dk1>
      <a:lt1>
        <a:srgbClr val="FFFFFF"/>
      </a:lt1>
      <a:dk2>
        <a:srgbClr val="104169"/>
      </a:dk2>
      <a:lt2>
        <a:srgbClr val="E7E6E6"/>
      </a:lt2>
      <a:accent1>
        <a:srgbClr val="104169"/>
      </a:accent1>
      <a:accent2>
        <a:srgbClr val="0F687F"/>
      </a:accent2>
      <a:accent3>
        <a:srgbClr val="26A3AB"/>
      </a:accent3>
      <a:accent4>
        <a:srgbClr val="9CCD60"/>
      </a:accent4>
      <a:accent5>
        <a:srgbClr val="F29523"/>
      </a:accent5>
      <a:accent6>
        <a:srgbClr val="5EAE46"/>
      </a:accent6>
      <a:hlink>
        <a:srgbClr val="148340"/>
      </a:hlink>
      <a:folHlink>
        <a:srgbClr val="FFC844"/>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PCA PPTX THEME" id="{1A9D5412-43A7-45CC-93CE-21468DB3D9C9}" vid="{73B7D710-5AC6-4C76-925C-39A8E5C60190}"/>
    </a:ext>
  </a:extLst>
</a:theme>
</file>

<file path=ppt/theme/theme2.xml><?xml version="1.0" encoding="utf-8"?>
<a:theme xmlns:a="http://schemas.openxmlformats.org/drawingml/2006/main" name="1_Office Theme">
  <a:themeElements>
    <a:clrScheme name="MPCA 2023">
      <a:dk1>
        <a:srgbClr val="000000"/>
      </a:dk1>
      <a:lt1>
        <a:srgbClr val="FFFFFF"/>
      </a:lt1>
      <a:dk2>
        <a:srgbClr val="104169"/>
      </a:dk2>
      <a:lt2>
        <a:srgbClr val="E7E6E6"/>
      </a:lt2>
      <a:accent1>
        <a:srgbClr val="104169"/>
      </a:accent1>
      <a:accent2>
        <a:srgbClr val="0F687F"/>
      </a:accent2>
      <a:accent3>
        <a:srgbClr val="26A3AB"/>
      </a:accent3>
      <a:accent4>
        <a:srgbClr val="9CCD60"/>
      </a:accent4>
      <a:accent5>
        <a:srgbClr val="F29523"/>
      </a:accent5>
      <a:accent6>
        <a:srgbClr val="5EAE46"/>
      </a:accent6>
      <a:hlink>
        <a:srgbClr val="148340"/>
      </a:hlink>
      <a:folHlink>
        <a:srgbClr val="FFC844"/>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21 Template" id="{87BFD1F1-24D3-4178-B138-3A590528A7BD}" vid="{CB5E5B95-276C-4755-823B-CEF8CDDFF71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39BC06676B6C4D80D073BF1427EED6" ma:contentTypeVersion="15" ma:contentTypeDescription="Create a new document." ma:contentTypeScope="" ma:versionID="1de9bb592f9465f291d11ca063ba1227">
  <xsd:schema xmlns:xsd="http://www.w3.org/2001/XMLSchema" xmlns:xs="http://www.w3.org/2001/XMLSchema" xmlns:p="http://schemas.microsoft.com/office/2006/metadata/properties" xmlns:ns2="eddb508f-878e-48a6-9c71-f1bc12cd5ff2" xmlns:ns3="f0db8d3f-35b3-40e6-a3f1-f67522c243ff" targetNamespace="http://schemas.microsoft.com/office/2006/metadata/properties" ma:root="true" ma:fieldsID="cbbe16b8fa626d055f6fc00d0d7fd5be" ns2:_="" ns3:_="">
    <xsd:import namespace="eddb508f-878e-48a6-9c71-f1bc12cd5ff2"/>
    <xsd:import namespace="f0db8d3f-35b3-40e6-a3f1-f67522c243f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db508f-878e-48a6-9c71-f1bc12cd5f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8c38a4-dfa4-4009-a8d4-cedf668db4c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db8d3f-35b3-40e6-a3f1-f67522c243f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b5d8750-f774-4fe6-83b9-9f457669b2a6}" ma:internalName="TaxCatchAll" ma:showField="CatchAllData" ma:web="f0db8d3f-35b3-40e6-a3f1-f67522c243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ddb508f-878e-48a6-9c71-f1bc12cd5ff2">
      <Terms xmlns="http://schemas.microsoft.com/office/infopath/2007/PartnerControls"/>
    </lcf76f155ced4ddcb4097134ff3c332f>
    <TaxCatchAll xmlns="f0db8d3f-35b3-40e6-a3f1-f67522c243f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4A9D68-EA83-4148-8C92-993C24BA8E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db508f-878e-48a6-9c71-f1bc12cd5ff2"/>
    <ds:schemaRef ds:uri="f0db8d3f-35b3-40e6-a3f1-f67522c243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DB8DA2-4668-4ACB-9BD4-7C6D9FC05649}">
  <ds:schemaRefs>
    <ds:schemaRef ds:uri="http://schemas.microsoft.com/office/2006/documentManagement/types"/>
    <ds:schemaRef ds:uri="http://schemas.microsoft.com/office/2006/metadata/properties"/>
    <ds:schemaRef ds:uri="http://www.w3.org/XML/1998/namespace"/>
    <ds:schemaRef ds:uri="f0db8d3f-35b3-40e6-a3f1-f67522c243ff"/>
    <ds:schemaRef ds:uri="http://schemas.openxmlformats.org/package/2006/metadata/core-properties"/>
    <ds:schemaRef ds:uri="http://purl.org/dc/elements/1.1/"/>
    <ds:schemaRef ds:uri="http://purl.org/dc/dcmitype/"/>
    <ds:schemaRef ds:uri="http://schemas.microsoft.com/office/infopath/2007/PartnerControls"/>
    <ds:schemaRef ds:uri="eddb508f-878e-48a6-9c71-f1bc12cd5ff2"/>
    <ds:schemaRef ds:uri="http://purl.org/dc/terms/"/>
  </ds:schemaRefs>
</ds:datastoreItem>
</file>

<file path=customXml/itemProps3.xml><?xml version="1.0" encoding="utf-8"?>
<ds:datastoreItem xmlns:ds="http://schemas.openxmlformats.org/officeDocument/2006/customXml" ds:itemID="{2DCB41B4-9831-4DED-8476-E922939A8C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1673</TotalTime>
  <Words>1075</Words>
  <Application>Microsoft Office PowerPoint</Application>
  <PresentationFormat>Widescreen</PresentationFormat>
  <Paragraphs>129</Paragraphs>
  <Slides>19</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Aptos</vt:lpstr>
      <vt:lpstr>Arial</vt:lpstr>
      <vt:lpstr>Corbel</vt:lpstr>
      <vt:lpstr>Nunito Sans Bold</vt:lpstr>
      <vt:lpstr>Open Sans</vt:lpstr>
      <vt:lpstr>MPCA PPTX THEME</vt:lpstr>
      <vt:lpstr>1_Office Theme</vt:lpstr>
      <vt:lpstr>MONTHLY WEBINAR</vt:lpstr>
      <vt:lpstr>PowerPoint Presentation</vt:lpstr>
      <vt:lpstr>Agenda – More Medicaid! </vt:lpstr>
      <vt:lpstr>FFM Training “Go Dark”</vt:lpstr>
      <vt:lpstr> Medicaid Updates</vt:lpstr>
      <vt:lpstr>Presumptive Eligibility</vt:lpstr>
      <vt:lpstr>Community Assister Portal Updates</vt:lpstr>
      <vt:lpstr>Income Verification for CE</vt:lpstr>
      <vt:lpstr>Self-Employment and CE</vt:lpstr>
      <vt:lpstr>Medicaid Application Changes - SSP</vt:lpstr>
      <vt:lpstr>New CE Questions and Monthly Log</vt:lpstr>
      <vt:lpstr>CE Exclusions</vt:lpstr>
      <vt:lpstr>Medically Frail</vt:lpstr>
      <vt:lpstr>Medically Frail Updates</vt:lpstr>
      <vt:lpstr>Medically Frail Conditions</vt:lpstr>
      <vt:lpstr>DPHHS CE Listening Sessions</vt:lpstr>
      <vt:lpstr>Cover Montana Resources</vt:lpstr>
      <vt:lpstr>Finalizing Messaging Toolkit</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Tierney Strandberg</dc:creator>
  <cp:lastModifiedBy>Tierney Strandberg</cp:lastModifiedBy>
  <cp:revision>2</cp:revision>
  <dcterms:created xsi:type="dcterms:W3CDTF">2026-06-17T16:04:39Z</dcterms:created>
  <dcterms:modified xsi:type="dcterms:W3CDTF">2026-07-16T16:51:04Z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0x0101006739BC06676B6C4D80D073BF1427EED6</vt:lpwstr>
  </property>
  <property fmtid="{D5CDD505-2E9C-101B-9397-08002B2CF9AE}" pid="3" name="MediaServiceImageTags">
    <vt:lpwstr/>
  </property>
</Properties>
</file>