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680" r:id="rId5"/>
  </p:sldMasterIdLst>
  <p:notesMasterIdLst>
    <p:notesMasterId r:id="rId27"/>
  </p:notesMasterIdLst>
  <p:sldIdLst>
    <p:sldId id="257" r:id="rId6"/>
    <p:sldId id="339" r:id="rId7"/>
    <p:sldId id="6044" r:id="rId8"/>
    <p:sldId id="6147" r:id="rId9"/>
    <p:sldId id="6150" r:id="rId10"/>
    <p:sldId id="6159" r:id="rId11"/>
    <p:sldId id="6162" r:id="rId12"/>
    <p:sldId id="6168" r:id="rId13"/>
    <p:sldId id="6166" r:id="rId14"/>
    <p:sldId id="6161" r:id="rId15"/>
    <p:sldId id="6154" r:id="rId16"/>
    <p:sldId id="6158" r:id="rId17"/>
    <p:sldId id="6151" r:id="rId18"/>
    <p:sldId id="6149" r:id="rId19"/>
    <p:sldId id="6163" r:id="rId20"/>
    <p:sldId id="6165" r:id="rId21"/>
    <p:sldId id="6164" r:id="rId22"/>
    <p:sldId id="6153" r:id="rId23"/>
    <p:sldId id="6128" r:id="rId24"/>
    <p:sldId id="6167" r:id="rId25"/>
    <p:sldId id="614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7ACD33-545D-4777-A326-454DA546BD77}" v="443" dt="2026-06-17T21:14:41.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erney Strandberg" userId="2f9374a1-d599-45aa-a500-bce270d324c9" providerId="ADAL" clId="{71AE3392-5BC6-4D78-9868-618603168D7F}"/>
    <pc:docChg chg="undo custSel addSld delSld modSld sldOrd">
      <pc:chgData name="Tierney Strandberg" userId="2f9374a1-d599-45aa-a500-bce270d324c9" providerId="ADAL" clId="{71AE3392-5BC6-4D78-9868-618603168D7F}" dt="2026-06-18T16:56:52.614" v="5947" actId="1076"/>
      <pc:docMkLst>
        <pc:docMk/>
      </pc:docMkLst>
      <pc:sldChg chg="ord">
        <pc:chgData name="Tierney Strandberg" userId="2f9374a1-d599-45aa-a500-bce270d324c9" providerId="ADAL" clId="{71AE3392-5BC6-4D78-9868-618603168D7F}" dt="2026-06-17T18:34:40.374" v="156"/>
        <pc:sldMkLst>
          <pc:docMk/>
          <pc:sldMk cId="1044224529" sldId="339"/>
        </pc:sldMkLst>
      </pc:sldChg>
      <pc:sldChg chg="modSp mod">
        <pc:chgData name="Tierney Strandberg" userId="2f9374a1-d599-45aa-a500-bce270d324c9" providerId="ADAL" clId="{71AE3392-5BC6-4D78-9868-618603168D7F}" dt="2026-06-17T21:12:02.820" v="5878" actId="20577"/>
        <pc:sldMkLst>
          <pc:docMk/>
          <pc:sldMk cId="3355476056" sldId="6044"/>
        </pc:sldMkLst>
        <pc:spChg chg="mod">
          <ac:chgData name="Tierney Strandberg" userId="2f9374a1-d599-45aa-a500-bce270d324c9" providerId="ADAL" clId="{71AE3392-5BC6-4D78-9868-618603168D7F}" dt="2026-06-17T21:12:02.820" v="5878" actId="20577"/>
          <ac:spMkLst>
            <pc:docMk/>
            <pc:sldMk cId="3355476056" sldId="6044"/>
            <ac:spMk id="3" creationId="{DA14791E-CD86-CB5A-E6DE-72C9A0F4DCED}"/>
          </ac:spMkLst>
        </pc:spChg>
        <pc:graphicFrameChg chg="mod modGraphic">
          <ac:chgData name="Tierney Strandberg" userId="2f9374a1-d599-45aa-a500-bce270d324c9" providerId="ADAL" clId="{71AE3392-5BC6-4D78-9868-618603168D7F}" dt="2026-06-17T20:48:51.952" v="4645" actId="207"/>
          <ac:graphicFrameMkLst>
            <pc:docMk/>
            <pc:sldMk cId="3355476056" sldId="6044"/>
            <ac:graphicFrameMk id="5" creationId="{12360575-8418-3D26-C0A8-DE18B33E1B92}"/>
          </ac:graphicFrameMkLst>
        </pc:graphicFrameChg>
      </pc:sldChg>
      <pc:sldChg chg="add">
        <pc:chgData name="Tierney Strandberg" userId="2f9374a1-d599-45aa-a500-bce270d324c9" providerId="ADAL" clId="{71AE3392-5BC6-4D78-9868-618603168D7F}" dt="2026-06-17T21:03:18.577" v="5531"/>
        <pc:sldMkLst>
          <pc:docMk/>
          <pc:sldMk cId="180662996" sldId="6128"/>
        </pc:sldMkLst>
      </pc:sldChg>
      <pc:sldChg chg="addSp modSp add mod">
        <pc:chgData name="Tierney Strandberg" userId="2f9374a1-d599-45aa-a500-bce270d324c9" providerId="ADAL" clId="{71AE3392-5BC6-4D78-9868-618603168D7F}" dt="2026-06-18T16:56:52.614" v="5947" actId="1076"/>
        <pc:sldMkLst>
          <pc:docMk/>
          <pc:sldMk cId="3412261590" sldId="6140"/>
        </pc:sldMkLst>
        <pc:spChg chg="mod">
          <ac:chgData name="Tierney Strandberg" userId="2f9374a1-d599-45aa-a500-bce270d324c9" providerId="ADAL" clId="{71AE3392-5BC6-4D78-9868-618603168D7F}" dt="2026-06-18T16:56:49.473" v="5946" actId="20577"/>
          <ac:spMkLst>
            <pc:docMk/>
            <pc:sldMk cId="3412261590" sldId="6140"/>
            <ac:spMk id="4" creationId="{D385AE4F-8660-E319-8F81-2A6B0555DFB5}"/>
          </ac:spMkLst>
        </pc:spChg>
        <pc:picChg chg="add mod">
          <ac:chgData name="Tierney Strandberg" userId="2f9374a1-d599-45aa-a500-bce270d324c9" providerId="ADAL" clId="{71AE3392-5BC6-4D78-9868-618603168D7F}" dt="2026-06-18T16:56:52.614" v="5947" actId="1076"/>
          <ac:picMkLst>
            <pc:docMk/>
            <pc:sldMk cId="3412261590" sldId="6140"/>
            <ac:picMk id="6" creationId="{5C927E8F-83CE-AC75-37A2-AAC15389468A}"/>
          </ac:picMkLst>
        </pc:picChg>
      </pc:sldChg>
      <pc:sldChg chg="add del">
        <pc:chgData name="Tierney Strandberg" userId="2f9374a1-d599-45aa-a500-bce270d324c9" providerId="ADAL" clId="{71AE3392-5BC6-4D78-9868-618603168D7F}" dt="2026-06-17T20:07:21.181" v="2699" actId="2696"/>
        <pc:sldMkLst>
          <pc:docMk/>
          <pc:sldMk cId="3279594281" sldId="6146"/>
        </pc:sldMkLst>
      </pc:sldChg>
      <pc:sldChg chg="addSp modSp new mod">
        <pc:chgData name="Tierney Strandberg" userId="2f9374a1-d599-45aa-a500-bce270d324c9" providerId="ADAL" clId="{71AE3392-5BC6-4D78-9868-618603168D7F}" dt="2026-06-17T20:09:07.314" v="2824" actId="14100"/>
        <pc:sldMkLst>
          <pc:docMk/>
          <pc:sldMk cId="802123785" sldId="6147"/>
        </pc:sldMkLst>
        <pc:spChg chg="mod">
          <ac:chgData name="Tierney Strandberg" userId="2f9374a1-d599-45aa-a500-bce270d324c9" providerId="ADAL" clId="{71AE3392-5BC6-4D78-9868-618603168D7F}" dt="2026-06-17T20:06:22.073" v="2683" actId="5793"/>
          <ac:spMkLst>
            <pc:docMk/>
            <pc:sldMk cId="802123785" sldId="6147"/>
            <ac:spMk id="2" creationId="{9F7BBD8E-EE78-A8BA-AA5A-57DA495139D6}"/>
          </ac:spMkLst>
        </pc:spChg>
        <pc:spChg chg="mod">
          <ac:chgData name="Tierney Strandberg" userId="2f9374a1-d599-45aa-a500-bce270d324c9" providerId="ADAL" clId="{71AE3392-5BC6-4D78-9868-618603168D7F}" dt="2026-06-17T18:35:50.698" v="186" actId="20577"/>
          <ac:spMkLst>
            <pc:docMk/>
            <pc:sldMk cId="802123785" sldId="6147"/>
            <ac:spMk id="3" creationId="{BEB719E3-51D8-2410-1875-7576639E63B1}"/>
          </ac:spMkLst>
        </pc:spChg>
        <pc:graphicFrameChg chg="add mod modGraphic">
          <ac:chgData name="Tierney Strandberg" userId="2f9374a1-d599-45aa-a500-bce270d324c9" providerId="ADAL" clId="{71AE3392-5BC6-4D78-9868-618603168D7F}" dt="2026-06-17T20:09:07.314" v="2824" actId="14100"/>
          <ac:graphicFrameMkLst>
            <pc:docMk/>
            <pc:sldMk cId="802123785" sldId="6147"/>
            <ac:graphicFrameMk id="4" creationId="{40DFF839-821F-F025-CC95-63E5C0FAEE8E}"/>
          </ac:graphicFrameMkLst>
        </pc:graphicFrameChg>
      </pc:sldChg>
      <pc:sldChg chg="modSp new del mod">
        <pc:chgData name="Tierney Strandberg" userId="2f9374a1-d599-45aa-a500-bce270d324c9" providerId="ADAL" clId="{71AE3392-5BC6-4D78-9868-618603168D7F}" dt="2026-06-17T20:44:29.080" v="4595" actId="2696"/>
        <pc:sldMkLst>
          <pc:docMk/>
          <pc:sldMk cId="2235737503" sldId="6148"/>
        </pc:sldMkLst>
        <pc:spChg chg="mod">
          <ac:chgData name="Tierney Strandberg" userId="2f9374a1-d599-45aa-a500-bce270d324c9" providerId="ADAL" clId="{71AE3392-5BC6-4D78-9868-618603168D7F}" dt="2026-06-17T18:57:01.033" v="1034" actId="27636"/>
          <ac:spMkLst>
            <pc:docMk/>
            <pc:sldMk cId="2235737503" sldId="6148"/>
            <ac:spMk id="2" creationId="{9533133D-80D7-E009-FA9D-CD011691A0C4}"/>
          </ac:spMkLst>
        </pc:spChg>
        <pc:spChg chg="mod">
          <ac:chgData name="Tierney Strandberg" userId="2f9374a1-d599-45aa-a500-bce270d324c9" providerId="ADAL" clId="{71AE3392-5BC6-4D78-9868-618603168D7F}" dt="2026-06-17T18:36:00.870" v="195" actId="20577"/>
          <ac:spMkLst>
            <pc:docMk/>
            <pc:sldMk cId="2235737503" sldId="6148"/>
            <ac:spMk id="3" creationId="{73FB51AA-B693-2239-2079-1CDBE00FFC20}"/>
          </ac:spMkLst>
        </pc:spChg>
      </pc:sldChg>
      <pc:sldChg chg="addSp delSp modSp new mod modClrScheme modAnim chgLayout">
        <pc:chgData name="Tierney Strandberg" userId="2f9374a1-d599-45aa-a500-bce270d324c9" providerId="ADAL" clId="{71AE3392-5BC6-4D78-9868-618603168D7F}" dt="2026-06-17T20:03:45.961" v="2582" actId="1076"/>
        <pc:sldMkLst>
          <pc:docMk/>
          <pc:sldMk cId="3087125996" sldId="6149"/>
        </pc:sldMkLst>
        <pc:spChg chg="del mod ord">
          <ac:chgData name="Tierney Strandberg" userId="2f9374a1-d599-45aa-a500-bce270d324c9" providerId="ADAL" clId="{71AE3392-5BC6-4D78-9868-618603168D7F}" dt="2026-06-17T19:12:00.938" v="1275" actId="700"/>
          <ac:spMkLst>
            <pc:docMk/>
            <pc:sldMk cId="3087125996" sldId="6149"/>
            <ac:spMk id="2" creationId="{675179E1-0991-7B3B-858E-4EE9F36BD807}"/>
          </ac:spMkLst>
        </pc:spChg>
        <pc:spChg chg="mod ord">
          <ac:chgData name="Tierney Strandberg" userId="2f9374a1-d599-45aa-a500-bce270d324c9" providerId="ADAL" clId="{71AE3392-5BC6-4D78-9868-618603168D7F}" dt="2026-06-17T19:12:00.938" v="1275" actId="700"/>
          <ac:spMkLst>
            <pc:docMk/>
            <pc:sldMk cId="3087125996" sldId="6149"/>
            <ac:spMk id="3" creationId="{8ACE4A0D-CDA5-924E-BFD0-F688B58AABB3}"/>
          </ac:spMkLst>
        </pc:spChg>
        <pc:spChg chg="add del mod ord">
          <ac:chgData name="Tierney Strandberg" userId="2f9374a1-d599-45aa-a500-bce270d324c9" providerId="ADAL" clId="{71AE3392-5BC6-4D78-9868-618603168D7F}" dt="2026-06-17T19:12:17.059" v="1276" actId="931"/>
          <ac:spMkLst>
            <pc:docMk/>
            <pc:sldMk cId="3087125996" sldId="6149"/>
            <ac:spMk id="4" creationId="{2B793242-408B-9ABB-A1EC-42C0FAA59986}"/>
          </ac:spMkLst>
        </pc:spChg>
        <pc:spChg chg="add del mod ord">
          <ac:chgData name="Tierney Strandberg" userId="2f9374a1-d599-45aa-a500-bce270d324c9" providerId="ADAL" clId="{71AE3392-5BC6-4D78-9868-618603168D7F}" dt="2026-06-17T19:35:27.937" v="1400" actId="931"/>
          <ac:spMkLst>
            <pc:docMk/>
            <pc:sldMk cId="3087125996" sldId="6149"/>
            <ac:spMk id="5" creationId="{469FC379-386D-CA0A-CCEA-5520CCE0655A}"/>
          </ac:spMkLst>
        </pc:spChg>
        <pc:spChg chg="add mod">
          <ac:chgData name="Tierney Strandberg" userId="2f9374a1-d599-45aa-a500-bce270d324c9" providerId="ADAL" clId="{71AE3392-5BC6-4D78-9868-618603168D7F}" dt="2026-06-17T19:44:07.406" v="1473" actId="20577"/>
          <ac:spMkLst>
            <pc:docMk/>
            <pc:sldMk cId="3087125996" sldId="6149"/>
            <ac:spMk id="11" creationId="{558F33C9-5BD8-450A-E7D2-73202B6EB292}"/>
          </ac:spMkLst>
        </pc:spChg>
        <pc:spChg chg="add mod">
          <ac:chgData name="Tierney Strandberg" userId="2f9374a1-d599-45aa-a500-bce270d324c9" providerId="ADAL" clId="{71AE3392-5BC6-4D78-9868-618603168D7F}" dt="2026-06-17T20:03:45.961" v="2582" actId="1076"/>
          <ac:spMkLst>
            <pc:docMk/>
            <pc:sldMk cId="3087125996" sldId="6149"/>
            <ac:spMk id="12" creationId="{817CB826-36A1-BDCC-B200-11BB0F119852}"/>
          </ac:spMkLst>
        </pc:spChg>
        <pc:picChg chg="add mod ord">
          <ac:chgData name="Tierney Strandberg" userId="2f9374a1-d599-45aa-a500-bce270d324c9" providerId="ADAL" clId="{71AE3392-5BC6-4D78-9868-618603168D7F}" dt="2026-06-17T19:32:14.353" v="1398" actId="1076"/>
          <ac:picMkLst>
            <pc:docMk/>
            <pc:sldMk cId="3087125996" sldId="6149"/>
            <ac:picMk id="7" creationId="{253FC6C1-9047-3897-3C2B-0E87F9A9CBDD}"/>
          </ac:picMkLst>
        </pc:picChg>
        <pc:picChg chg="add del mod ord">
          <ac:chgData name="Tierney Strandberg" userId="2f9374a1-d599-45aa-a500-bce270d324c9" providerId="ADAL" clId="{71AE3392-5BC6-4D78-9868-618603168D7F}" dt="2026-06-17T19:35:40.092" v="1404" actId="21"/>
          <ac:picMkLst>
            <pc:docMk/>
            <pc:sldMk cId="3087125996" sldId="6149"/>
            <ac:picMk id="9" creationId="{BE83DC24-2DA9-D85F-71CD-FF046C129AB5}"/>
          </ac:picMkLst>
        </pc:picChg>
      </pc:sldChg>
      <pc:sldChg chg="addSp delSp modSp new mod ord">
        <pc:chgData name="Tierney Strandberg" userId="2f9374a1-d599-45aa-a500-bce270d324c9" providerId="ADAL" clId="{71AE3392-5BC6-4D78-9868-618603168D7F}" dt="2026-06-17T20:49:32.991" v="4651" actId="14100"/>
        <pc:sldMkLst>
          <pc:docMk/>
          <pc:sldMk cId="3809757785" sldId="6150"/>
        </pc:sldMkLst>
        <pc:spChg chg="del">
          <ac:chgData name="Tierney Strandberg" userId="2f9374a1-d599-45aa-a500-bce270d324c9" providerId="ADAL" clId="{71AE3392-5BC6-4D78-9868-618603168D7F}" dt="2026-06-17T20:15:10.403" v="3235" actId="22"/>
          <ac:spMkLst>
            <pc:docMk/>
            <pc:sldMk cId="3809757785" sldId="6150"/>
            <ac:spMk id="2" creationId="{E01113DA-CDC2-407E-3F58-79EDE3F96A52}"/>
          </ac:spMkLst>
        </pc:spChg>
        <pc:spChg chg="mod">
          <ac:chgData name="Tierney Strandberg" userId="2f9374a1-d599-45aa-a500-bce270d324c9" providerId="ADAL" clId="{71AE3392-5BC6-4D78-9868-618603168D7F}" dt="2026-06-17T18:36:45.431" v="313" actId="20577"/>
          <ac:spMkLst>
            <pc:docMk/>
            <pc:sldMk cId="3809757785" sldId="6150"/>
            <ac:spMk id="3" creationId="{7FB0A080-E821-E608-E0B8-D0CBAD68BB81}"/>
          </ac:spMkLst>
        </pc:spChg>
        <pc:spChg chg="add del mod">
          <ac:chgData name="Tierney Strandberg" userId="2f9374a1-d599-45aa-a500-bce270d324c9" providerId="ADAL" clId="{71AE3392-5BC6-4D78-9868-618603168D7F}" dt="2026-06-17T20:15:27.437" v="3239" actId="478"/>
          <ac:spMkLst>
            <pc:docMk/>
            <pc:sldMk cId="3809757785" sldId="6150"/>
            <ac:spMk id="7" creationId="{E6EA687D-1557-9C7F-3542-E4F7F97FA1FF}"/>
          </ac:spMkLst>
        </pc:spChg>
        <pc:spChg chg="add del mod">
          <ac:chgData name="Tierney Strandberg" userId="2f9374a1-d599-45aa-a500-bce270d324c9" providerId="ADAL" clId="{71AE3392-5BC6-4D78-9868-618603168D7F}" dt="2026-06-17T20:17:28.570" v="3324" actId="478"/>
          <ac:spMkLst>
            <pc:docMk/>
            <pc:sldMk cId="3809757785" sldId="6150"/>
            <ac:spMk id="10" creationId="{B2A620AF-096D-5A17-5C49-7A2FC50B41DF}"/>
          </ac:spMkLst>
        </pc:spChg>
        <pc:spChg chg="add mod">
          <ac:chgData name="Tierney Strandberg" userId="2f9374a1-d599-45aa-a500-bce270d324c9" providerId="ADAL" clId="{71AE3392-5BC6-4D78-9868-618603168D7F}" dt="2026-06-17T20:49:32.991" v="4651" actId="14100"/>
          <ac:spMkLst>
            <pc:docMk/>
            <pc:sldMk cId="3809757785" sldId="6150"/>
            <ac:spMk id="12" creationId="{2DC1D1B4-FCE2-CA4D-C541-765F418CD001}"/>
          </ac:spMkLst>
        </pc:spChg>
        <pc:spChg chg="add mod">
          <ac:chgData name="Tierney Strandberg" userId="2f9374a1-d599-45aa-a500-bce270d324c9" providerId="ADAL" clId="{71AE3392-5BC6-4D78-9868-618603168D7F}" dt="2026-06-17T20:49:09.856" v="4646" actId="1076"/>
          <ac:spMkLst>
            <pc:docMk/>
            <pc:sldMk cId="3809757785" sldId="6150"/>
            <ac:spMk id="13" creationId="{5E398022-6A32-DDE6-5368-CE1568A836B8}"/>
          </ac:spMkLst>
        </pc:spChg>
        <pc:picChg chg="add del mod ord modCrop">
          <ac:chgData name="Tierney Strandberg" userId="2f9374a1-d599-45aa-a500-bce270d324c9" providerId="ADAL" clId="{71AE3392-5BC6-4D78-9868-618603168D7F}" dt="2026-06-17T20:49:19.606" v="4648" actId="1076"/>
          <ac:picMkLst>
            <pc:docMk/>
            <pc:sldMk cId="3809757785" sldId="6150"/>
            <ac:picMk id="5" creationId="{45E95887-5D16-D5FF-FDFA-3674AB832275}"/>
          </ac:picMkLst>
        </pc:picChg>
        <pc:picChg chg="add mod">
          <ac:chgData name="Tierney Strandberg" userId="2f9374a1-d599-45aa-a500-bce270d324c9" providerId="ADAL" clId="{71AE3392-5BC6-4D78-9868-618603168D7F}" dt="2026-06-17T20:49:22.056" v="4649" actId="1076"/>
          <ac:picMkLst>
            <pc:docMk/>
            <pc:sldMk cId="3809757785" sldId="6150"/>
            <ac:picMk id="9" creationId="{88DD30F8-F734-E347-D545-4A99EF00C736}"/>
          </ac:picMkLst>
        </pc:picChg>
      </pc:sldChg>
      <pc:sldChg chg="addSp delSp modSp new mod modClrScheme chgLayout">
        <pc:chgData name="Tierney Strandberg" userId="2f9374a1-d599-45aa-a500-bce270d324c9" providerId="ADAL" clId="{71AE3392-5BC6-4D78-9868-618603168D7F}" dt="2026-06-17T21:14:41.157" v="5897" actId="113"/>
        <pc:sldMkLst>
          <pc:docMk/>
          <pc:sldMk cId="3666512024" sldId="6151"/>
        </pc:sldMkLst>
        <pc:spChg chg="del mod ord">
          <ac:chgData name="Tierney Strandberg" userId="2f9374a1-d599-45aa-a500-bce270d324c9" providerId="ADAL" clId="{71AE3392-5BC6-4D78-9868-618603168D7F}" dt="2026-06-17T20:46:56.163" v="4617" actId="700"/>
          <ac:spMkLst>
            <pc:docMk/>
            <pc:sldMk cId="3666512024" sldId="6151"/>
            <ac:spMk id="2" creationId="{267D2F72-8E49-026C-7D25-B7F84C16D6AE}"/>
          </ac:spMkLst>
        </pc:spChg>
        <pc:spChg chg="mod ord">
          <ac:chgData name="Tierney Strandberg" userId="2f9374a1-d599-45aa-a500-bce270d324c9" providerId="ADAL" clId="{71AE3392-5BC6-4D78-9868-618603168D7F}" dt="2026-06-17T20:50:38.714" v="4660" actId="20577"/>
          <ac:spMkLst>
            <pc:docMk/>
            <pc:sldMk cId="3666512024" sldId="6151"/>
            <ac:spMk id="3" creationId="{4934693C-2B5A-7693-82E6-9F0D5EE98CDF}"/>
          </ac:spMkLst>
        </pc:spChg>
        <pc:spChg chg="add del mod ord">
          <ac:chgData name="Tierney Strandberg" userId="2f9374a1-d599-45aa-a500-bce270d324c9" providerId="ADAL" clId="{71AE3392-5BC6-4D78-9868-618603168D7F}" dt="2026-06-17T20:47:00.946" v="4618" actId="478"/>
          <ac:spMkLst>
            <pc:docMk/>
            <pc:sldMk cId="3666512024" sldId="6151"/>
            <ac:spMk id="4" creationId="{E39176D0-F1EB-B3E3-F6F8-11A1F972E182}"/>
          </ac:spMkLst>
        </pc:spChg>
        <pc:spChg chg="add mod ord">
          <ac:chgData name="Tierney Strandberg" userId="2f9374a1-d599-45aa-a500-bce270d324c9" providerId="ADAL" clId="{71AE3392-5BC6-4D78-9868-618603168D7F}" dt="2026-06-17T20:53:16.442" v="4886" actId="20577"/>
          <ac:spMkLst>
            <pc:docMk/>
            <pc:sldMk cId="3666512024" sldId="6151"/>
            <ac:spMk id="5" creationId="{EE92F1FB-38F6-17CC-C377-530E4A3AB442}"/>
          </ac:spMkLst>
        </pc:spChg>
        <pc:graphicFrameChg chg="add mod modGraphic">
          <ac:chgData name="Tierney Strandberg" userId="2f9374a1-d599-45aa-a500-bce270d324c9" providerId="ADAL" clId="{71AE3392-5BC6-4D78-9868-618603168D7F}" dt="2026-06-17T21:14:41.157" v="5897" actId="113"/>
          <ac:graphicFrameMkLst>
            <pc:docMk/>
            <pc:sldMk cId="3666512024" sldId="6151"/>
            <ac:graphicFrameMk id="6" creationId="{F14E95E8-A9C2-605E-2309-A5C259E2F58C}"/>
          </ac:graphicFrameMkLst>
        </pc:graphicFrameChg>
      </pc:sldChg>
      <pc:sldChg chg="modSp new del mod ord">
        <pc:chgData name="Tierney Strandberg" userId="2f9374a1-d599-45aa-a500-bce270d324c9" providerId="ADAL" clId="{71AE3392-5BC6-4D78-9868-618603168D7F}" dt="2026-06-17T20:46:24.344" v="4606" actId="2696"/>
        <pc:sldMkLst>
          <pc:docMk/>
          <pc:sldMk cId="2338851654" sldId="6152"/>
        </pc:sldMkLst>
        <pc:spChg chg="mod">
          <ac:chgData name="Tierney Strandberg" userId="2f9374a1-d599-45aa-a500-bce270d324c9" providerId="ADAL" clId="{71AE3392-5BC6-4D78-9868-618603168D7F}" dt="2026-06-17T20:46:19.813" v="4605" actId="20577"/>
          <ac:spMkLst>
            <pc:docMk/>
            <pc:sldMk cId="2338851654" sldId="6152"/>
            <ac:spMk id="3" creationId="{58C15541-9CD5-1089-E2A3-D80842B2D2BB}"/>
          </ac:spMkLst>
        </pc:spChg>
      </pc:sldChg>
      <pc:sldChg chg="addSp delSp modSp new mod">
        <pc:chgData name="Tierney Strandberg" userId="2f9374a1-d599-45aa-a500-bce270d324c9" providerId="ADAL" clId="{71AE3392-5BC6-4D78-9868-618603168D7F}" dt="2026-06-17T21:13:58.610" v="5894" actId="1076"/>
        <pc:sldMkLst>
          <pc:docMk/>
          <pc:sldMk cId="2104622490" sldId="6153"/>
        </pc:sldMkLst>
        <pc:spChg chg="mod">
          <ac:chgData name="Tierney Strandberg" userId="2f9374a1-d599-45aa-a500-bce270d324c9" providerId="ADAL" clId="{71AE3392-5BC6-4D78-9868-618603168D7F}" dt="2026-06-17T21:00:38.906" v="5395" actId="27636"/>
          <ac:spMkLst>
            <pc:docMk/>
            <pc:sldMk cId="2104622490" sldId="6153"/>
            <ac:spMk id="2" creationId="{807DB3A8-2953-DC32-6FE5-4D2BD81893CB}"/>
          </ac:spMkLst>
        </pc:spChg>
        <pc:spChg chg="mod">
          <ac:chgData name="Tierney Strandberg" userId="2f9374a1-d599-45aa-a500-bce270d324c9" providerId="ADAL" clId="{71AE3392-5BC6-4D78-9868-618603168D7F}" dt="2026-06-17T20:56:16.173" v="4979" actId="20577"/>
          <ac:spMkLst>
            <pc:docMk/>
            <pc:sldMk cId="2104622490" sldId="6153"/>
            <ac:spMk id="3" creationId="{EF8308CA-E6DB-838A-C043-EF0C86904799}"/>
          </ac:spMkLst>
        </pc:spChg>
        <pc:spChg chg="add del mod">
          <ac:chgData name="Tierney Strandberg" userId="2f9374a1-d599-45aa-a500-bce270d324c9" providerId="ADAL" clId="{71AE3392-5BC6-4D78-9868-618603168D7F}" dt="2026-06-17T21:01:59.637" v="5414" actId="478"/>
          <ac:spMkLst>
            <pc:docMk/>
            <pc:sldMk cId="2104622490" sldId="6153"/>
            <ac:spMk id="6" creationId="{B7F84D43-7B6D-845D-58EA-7105988E5B40}"/>
          </ac:spMkLst>
        </pc:spChg>
        <pc:spChg chg="add mod">
          <ac:chgData name="Tierney Strandberg" userId="2f9374a1-d599-45aa-a500-bce270d324c9" providerId="ADAL" clId="{71AE3392-5BC6-4D78-9868-618603168D7F}" dt="2026-06-17T21:13:51.386" v="5893" actId="14100"/>
          <ac:spMkLst>
            <pc:docMk/>
            <pc:sldMk cId="2104622490" sldId="6153"/>
            <ac:spMk id="7" creationId="{0ECBA21F-1D4F-F1C1-EED2-AF81011A1E3D}"/>
          </ac:spMkLst>
        </pc:spChg>
        <pc:graphicFrameChg chg="add del mod modGraphic">
          <ac:chgData name="Tierney Strandberg" userId="2f9374a1-d599-45aa-a500-bce270d324c9" providerId="ADAL" clId="{71AE3392-5BC6-4D78-9868-618603168D7F}" dt="2026-06-17T21:00:35.294" v="5391" actId="1032"/>
          <ac:graphicFrameMkLst>
            <pc:docMk/>
            <pc:sldMk cId="2104622490" sldId="6153"/>
            <ac:graphicFrameMk id="4" creationId="{E46C07F5-6B7B-982A-A72C-B65ADB94C2DF}"/>
          </ac:graphicFrameMkLst>
        </pc:graphicFrameChg>
        <pc:graphicFrameChg chg="add mod modGraphic">
          <ac:chgData name="Tierney Strandberg" userId="2f9374a1-d599-45aa-a500-bce270d324c9" providerId="ADAL" clId="{71AE3392-5BC6-4D78-9868-618603168D7F}" dt="2026-06-17T21:13:43.390" v="5890" actId="14100"/>
          <ac:graphicFrameMkLst>
            <pc:docMk/>
            <pc:sldMk cId="2104622490" sldId="6153"/>
            <ac:graphicFrameMk id="5" creationId="{75923CE3-FC34-DA8A-F037-E983B9942EF1}"/>
          </ac:graphicFrameMkLst>
        </pc:graphicFrameChg>
        <pc:picChg chg="add mod">
          <ac:chgData name="Tierney Strandberg" userId="2f9374a1-d599-45aa-a500-bce270d324c9" providerId="ADAL" clId="{71AE3392-5BC6-4D78-9868-618603168D7F}" dt="2026-06-17T21:13:58.610" v="5894" actId="1076"/>
          <ac:picMkLst>
            <pc:docMk/>
            <pc:sldMk cId="2104622490" sldId="6153"/>
            <ac:picMk id="9" creationId="{DB0DDC42-533C-DC72-638A-AA1D3B3D62F5}"/>
          </ac:picMkLst>
        </pc:picChg>
      </pc:sldChg>
      <pc:sldChg chg="add ord">
        <pc:chgData name="Tierney Strandberg" userId="2f9374a1-d599-45aa-a500-bce270d324c9" providerId="ADAL" clId="{71AE3392-5BC6-4D78-9868-618603168D7F}" dt="2026-06-17T20:27:40.749" v="4314"/>
        <pc:sldMkLst>
          <pc:docMk/>
          <pc:sldMk cId="2543538379" sldId="6154"/>
        </pc:sldMkLst>
      </pc:sldChg>
      <pc:sldChg chg="modSp add mod ord">
        <pc:chgData name="Tierney Strandberg" userId="2f9374a1-d599-45aa-a500-bce270d324c9" providerId="ADAL" clId="{71AE3392-5BC6-4D78-9868-618603168D7F}" dt="2026-06-17T20:42:15.207" v="4575"/>
        <pc:sldMkLst>
          <pc:docMk/>
          <pc:sldMk cId="3160693721" sldId="6158"/>
        </pc:sldMkLst>
        <pc:spChg chg="mod">
          <ac:chgData name="Tierney Strandberg" userId="2f9374a1-d599-45aa-a500-bce270d324c9" providerId="ADAL" clId="{71AE3392-5BC6-4D78-9868-618603168D7F}" dt="2026-06-17T18:58:20.319" v="1038" actId="20577"/>
          <ac:spMkLst>
            <pc:docMk/>
            <pc:sldMk cId="3160693721" sldId="6158"/>
            <ac:spMk id="5" creationId="{1E9067D2-2577-CD5D-5FE9-FA0688679AF6}"/>
          </ac:spMkLst>
        </pc:spChg>
      </pc:sldChg>
      <pc:sldChg chg="modSp add mod">
        <pc:chgData name="Tierney Strandberg" userId="2f9374a1-d599-45aa-a500-bce270d324c9" providerId="ADAL" clId="{71AE3392-5BC6-4D78-9868-618603168D7F}" dt="2026-06-17T20:08:23.321" v="2822" actId="20577"/>
        <pc:sldMkLst>
          <pc:docMk/>
          <pc:sldMk cId="2809520066" sldId="6159"/>
        </pc:sldMkLst>
        <pc:graphicFrameChg chg="mod modGraphic">
          <ac:chgData name="Tierney Strandberg" userId="2f9374a1-d599-45aa-a500-bce270d324c9" providerId="ADAL" clId="{71AE3392-5BC6-4D78-9868-618603168D7F}" dt="2026-06-17T20:08:23.321" v="2822" actId="20577"/>
          <ac:graphicFrameMkLst>
            <pc:docMk/>
            <pc:sldMk cId="2809520066" sldId="6159"/>
            <ac:graphicFrameMk id="4" creationId="{F3E6BC6C-5109-63B4-3FEC-7B95CB46B36A}"/>
          </ac:graphicFrameMkLst>
        </pc:graphicFrameChg>
      </pc:sldChg>
      <pc:sldChg chg="modSp add del mod ord">
        <pc:chgData name="Tierney Strandberg" userId="2f9374a1-d599-45aa-a500-bce270d324c9" providerId="ADAL" clId="{71AE3392-5BC6-4D78-9868-618603168D7F}" dt="2026-06-17T20:05:49.702" v="2680" actId="2696"/>
        <pc:sldMkLst>
          <pc:docMk/>
          <pc:sldMk cId="2810677442" sldId="6160"/>
        </pc:sldMkLst>
        <pc:graphicFrameChg chg="mod modGraphic">
          <ac:chgData name="Tierney Strandberg" userId="2f9374a1-d599-45aa-a500-bce270d324c9" providerId="ADAL" clId="{71AE3392-5BC6-4D78-9868-618603168D7F}" dt="2026-06-17T18:54:22.922" v="1028" actId="13782"/>
          <ac:graphicFrameMkLst>
            <pc:docMk/>
            <pc:sldMk cId="2810677442" sldId="6160"/>
            <ac:graphicFrameMk id="4" creationId="{36837FF0-C622-8D50-EDE9-98530C9D5615}"/>
          </ac:graphicFrameMkLst>
        </pc:graphicFrameChg>
      </pc:sldChg>
      <pc:sldChg chg="modSp add mod ord">
        <pc:chgData name="Tierney Strandberg" userId="2f9374a1-d599-45aa-a500-bce270d324c9" providerId="ADAL" clId="{71AE3392-5BC6-4D78-9868-618603168D7F}" dt="2026-06-17T20:42:59.155" v="4580" actId="1076"/>
        <pc:sldMkLst>
          <pc:docMk/>
          <pc:sldMk cId="3555377822" sldId="6161"/>
        </pc:sldMkLst>
        <pc:graphicFrameChg chg="mod modGraphic">
          <ac:chgData name="Tierney Strandberg" userId="2f9374a1-d599-45aa-a500-bce270d324c9" providerId="ADAL" clId="{71AE3392-5BC6-4D78-9868-618603168D7F}" dt="2026-06-17T20:42:59.155" v="4580" actId="1076"/>
          <ac:graphicFrameMkLst>
            <pc:docMk/>
            <pc:sldMk cId="3555377822" sldId="6161"/>
            <ac:graphicFrameMk id="4" creationId="{36837FF0-C622-8D50-EDE9-98530C9D5615}"/>
          </ac:graphicFrameMkLst>
        </pc:graphicFrameChg>
      </pc:sldChg>
      <pc:sldChg chg="addSp delSp modSp new mod">
        <pc:chgData name="Tierney Strandberg" userId="2f9374a1-d599-45aa-a500-bce270d324c9" providerId="ADAL" clId="{71AE3392-5BC6-4D78-9868-618603168D7F}" dt="2026-06-17T20:20:09.118" v="3457" actId="113"/>
        <pc:sldMkLst>
          <pc:docMk/>
          <pc:sldMk cId="4041616565" sldId="6162"/>
        </pc:sldMkLst>
        <pc:spChg chg="del">
          <ac:chgData name="Tierney Strandberg" userId="2f9374a1-d599-45aa-a500-bce270d324c9" providerId="ADAL" clId="{71AE3392-5BC6-4D78-9868-618603168D7F}" dt="2026-06-17T19:21:33.889" v="1290" actId="22"/>
          <ac:spMkLst>
            <pc:docMk/>
            <pc:sldMk cId="4041616565" sldId="6162"/>
            <ac:spMk id="2" creationId="{05F47D89-FE47-346B-1348-5FA9D0BEF8D9}"/>
          </ac:spMkLst>
        </pc:spChg>
        <pc:spChg chg="mod">
          <ac:chgData name="Tierney Strandberg" userId="2f9374a1-d599-45aa-a500-bce270d324c9" providerId="ADAL" clId="{71AE3392-5BC6-4D78-9868-618603168D7F}" dt="2026-06-17T19:23:05.514" v="1339" actId="20577"/>
          <ac:spMkLst>
            <pc:docMk/>
            <pc:sldMk cId="4041616565" sldId="6162"/>
            <ac:spMk id="3" creationId="{06CCF22F-9C29-C892-805D-AE3B4142D909}"/>
          </ac:spMkLst>
        </pc:spChg>
        <pc:spChg chg="add mod">
          <ac:chgData name="Tierney Strandberg" userId="2f9374a1-d599-45aa-a500-bce270d324c9" providerId="ADAL" clId="{71AE3392-5BC6-4D78-9868-618603168D7F}" dt="2026-06-17T19:23:54.190" v="1346" actId="1076"/>
          <ac:spMkLst>
            <pc:docMk/>
            <pc:sldMk cId="4041616565" sldId="6162"/>
            <ac:spMk id="6" creationId="{F0BFB4EE-F4B6-AFF3-8547-DF0F0AF5CE26}"/>
          </ac:spMkLst>
        </pc:spChg>
        <pc:spChg chg="add mod">
          <ac:chgData name="Tierney Strandberg" userId="2f9374a1-d599-45aa-a500-bce270d324c9" providerId="ADAL" clId="{71AE3392-5BC6-4D78-9868-618603168D7F}" dt="2026-06-17T19:24:24.282" v="1354" actId="1076"/>
          <ac:spMkLst>
            <pc:docMk/>
            <pc:sldMk cId="4041616565" sldId="6162"/>
            <ac:spMk id="8" creationId="{2A26A027-7B9E-55AE-CE6B-6861EEB0F2BC}"/>
          </ac:spMkLst>
        </pc:spChg>
        <pc:spChg chg="add mod">
          <ac:chgData name="Tierney Strandberg" userId="2f9374a1-d599-45aa-a500-bce270d324c9" providerId="ADAL" clId="{71AE3392-5BC6-4D78-9868-618603168D7F}" dt="2026-06-17T19:24:43.572" v="1359" actId="14100"/>
          <ac:spMkLst>
            <pc:docMk/>
            <pc:sldMk cId="4041616565" sldId="6162"/>
            <ac:spMk id="10" creationId="{D9ABA657-5F78-A142-0FD6-B6852E3345A0}"/>
          </ac:spMkLst>
        </pc:spChg>
        <pc:spChg chg="add mod">
          <ac:chgData name="Tierney Strandberg" userId="2f9374a1-d599-45aa-a500-bce270d324c9" providerId="ADAL" clId="{71AE3392-5BC6-4D78-9868-618603168D7F}" dt="2026-06-17T19:24:53.772" v="1361" actId="1076"/>
          <ac:spMkLst>
            <pc:docMk/>
            <pc:sldMk cId="4041616565" sldId="6162"/>
            <ac:spMk id="12" creationId="{0AF3C204-6432-EEEA-F4F6-883BA1A19758}"/>
          </ac:spMkLst>
        </pc:spChg>
        <pc:spChg chg="add mod">
          <ac:chgData name="Tierney Strandberg" userId="2f9374a1-d599-45aa-a500-bce270d324c9" providerId="ADAL" clId="{71AE3392-5BC6-4D78-9868-618603168D7F}" dt="2026-06-17T20:20:09.118" v="3457" actId="113"/>
          <ac:spMkLst>
            <pc:docMk/>
            <pc:sldMk cId="4041616565" sldId="6162"/>
            <ac:spMk id="13" creationId="{4698FFE2-67FF-EC6B-1779-8F3DEB335FCC}"/>
          </ac:spMkLst>
        </pc:spChg>
        <pc:picChg chg="add mod ord modCrop">
          <ac:chgData name="Tierney Strandberg" userId="2f9374a1-d599-45aa-a500-bce270d324c9" providerId="ADAL" clId="{71AE3392-5BC6-4D78-9868-618603168D7F}" dt="2026-06-17T19:26:13.689" v="1365" actId="1076"/>
          <ac:picMkLst>
            <pc:docMk/>
            <pc:sldMk cId="4041616565" sldId="6162"/>
            <ac:picMk id="5" creationId="{39EB76D9-734D-F68B-8F03-0EAAA5E4082D}"/>
          </ac:picMkLst>
        </pc:picChg>
      </pc:sldChg>
      <pc:sldChg chg="addSp delSp modSp new mod">
        <pc:chgData name="Tierney Strandberg" userId="2f9374a1-d599-45aa-a500-bce270d324c9" providerId="ADAL" clId="{71AE3392-5BC6-4D78-9868-618603168D7F}" dt="2026-06-17T19:49:54.004" v="1883" actId="14100"/>
        <pc:sldMkLst>
          <pc:docMk/>
          <pc:sldMk cId="2037576396" sldId="6163"/>
        </pc:sldMkLst>
        <pc:spChg chg="mod">
          <ac:chgData name="Tierney Strandberg" userId="2f9374a1-d599-45aa-a500-bce270d324c9" providerId="ADAL" clId="{71AE3392-5BC6-4D78-9868-618603168D7F}" dt="2026-06-17T19:48:02.653" v="1858" actId="20577"/>
          <ac:spMkLst>
            <pc:docMk/>
            <pc:sldMk cId="2037576396" sldId="6163"/>
            <ac:spMk id="2" creationId="{1A2ACC85-6AA5-41A4-AB92-3299171F1E05}"/>
          </ac:spMkLst>
        </pc:spChg>
        <pc:spChg chg="del">
          <ac:chgData name="Tierney Strandberg" userId="2f9374a1-d599-45aa-a500-bce270d324c9" providerId="ADAL" clId="{71AE3392-5BC6-4D78-9868-618603168D7F}" dt="2026-06-17T19:37:16.434" v="1420" actId="931"/>
          <ac:spMkLst>
            <pc:docMk/>
            <pc:sldMk cId="2037576396" sldId="6163"/>
            <ac:spMk id="3" creationId="{C5E7B97C-B841-7C99-78A3-A973FDDDA71B}"/>
          </ac:spMkLst>
        </pc:spChg>
        <pc:spChg chg="del">
          <ac:chgData name="Tierney Strandberg" userId="2f9374a1-d599-45aa-a500-bce270d324c9" providerId="ADAL" clId="{71AE3392-5BC6-4D78-9868-618603168D7F}" dt="2026-06-17T19:37:48.449" v="1422" actId="931"/>
          <ac:spMkLst>
            <pc:docMk/>
            <pc:sldMk cId="2037576396" sldId="6163"/>
            <ac:spMk id="4" creationId="{F3219F0E-0648-D141-E465-F619234E1360}"/>
          </ac:spMkLst>
        </pc:spChg>
        <pc:spChg chg="add mod">
          <ac:chgData name="Tierney Strandberg" userId="2f9374a1-d599-45aa-a500-bce270d324c9" providerId="ADAL" clId="{71AE3392-5BC6-4D78-9868-618603168D7F}" dt="2026-06-17T19:49:45.717" v="1880" actId="14100"/>
          <ac:spMkLst>
            <pc:docMk/>
            <pc:sldMk cId="2037576396" sldId="6163"/>
            <ac:spMk id="12" creationId="{D0BD35C4-FF9A-8DF0-59C7-5351DC1824EC}"/>
          </ac:spMkLst>
        </pc:spChg>
        <pc:spChg chg="add mod">
          <ac:chgData name="Tierney Strandberg" userId="2f9374a1-d599-45aa-a500-bce270d324c9" providerId="ADAL" clId="{71AE3392-5BC6-4D78-9868-618603168D7F}" dt="2026-06-17T19:49:54.004" v="1883" actId="14100"/>
          <ac:spMkLst>
            <pc:docMk/>
            <pc:sldMk cId="2037576396" sldId="6163"/>
            <ac:spMk id="14" creationId="{EBC6F0B8-8106-2E66-83C5-567BA3F51F81}"/>
          </ac:spMkLst>
        </pc:spChg>
        <pc:picChg chg="add mod ord">
          <ac:chgData name="Tierney Strandberg" userId="2f9374a1-d599-45aa-a500-bce270d324c9" providerId="ADAL" clId="{71AE3392-5BC6-4D78-9868-618603168D7F}" dt="2026-06-17T19:49:13.892" v="1874" actId="1076"/>
          <ac:picMkLst>
            <pc:docMk/>
            <pc:sldMk cId="2037576396" sldId="6163"/>
            <ac:picMk id="6" creationId="{33D65622-E672-F72D-6F0E-04D93F3F3FEC}"/>
          </ac:picMkLst>
        </pc:picChg>
        <pc:picChg chg="add mod ord">
          <ac:chgData name="Tierney Strandberg" userId="2f9374a1-d599-45aa-a500-bce270d324c9" providerId="ADAL" clId="{71AE3392-5BC6-4D78-9868-618603168D7F}" dt="2026-06-17T19:49:06.478" v="1871" actId="14100"/>
          <ac:picMkLst>
            <pc:docMk/>
            <pc:sldMk cId="2037576396" sldId="6163"/>
            <ac:picMk id="8" creationId="{77D6D268-C4C7-2D41-E298-B30D1D21050A}"/>
          </ac:picMkLst>
        </pc:picChg>
        <pc:picChg chg="add mod">
          <ac:chgData name="Tierney Strandberg" userId="2f9374a1-d599-45aa-a500-bce270d324c9" providerId="ADAL" clId="{71AE3392-5BC6-4D78-9868-618603168D7F}" dt="2026-06-17T19:49:37.035" v="1878" actId="1076"/>
          <ac:picMkLst>
            <pc:docMk/>
            <pc:sldMk cId="2037576396" sldId="6163"/>
            <ac:picMk id="10" creationId="{820B2D70-4CBA-B55C-4D51-C2860533AD83}"/>
          </ac:picMkLst>
        </pc:picChg>
      </pc:sldChg>
      <pc:sldChg chg="addSp delSp modSp new mod modClrScheme chgLayout">
        <pc:chgData name="Tierney Strandberg" userId="2f9374a1-d599-45aa-a500-bce270d324c9" providerId="ADAL" clId="{71AE3392-5BC6-4D78-9868-618603168D7F}" dt="2026-06-17T20:55:43.289" v="4959" actId="403"/>
        <pc:sldMkLst>
          <pc:docMk/>
          <pc:sldMk cId="3931437568" sldId="6164"/>
        </pc:sldMkLst>
        <pc:spChg chg="del mod ord">
          <ac:chgData name="Tierney Strandberg" userId="2f9374a1-d599-45aa-a500-bce270d324c9" providerId="ADAL" clId="{71AE3392-5BC6-4D78-9868-618603168D7F}" dt="2026-06-17T19:50:54.449" v="1885" actId="700"/>
          <ac:spMkLst>
            <pc:docMk/>
            <pc:sldMk cId="3931437568" sldId="6164"/>
            <ac:spMk id="2" creationId="{D5D10839-91AE-FDF4-07FC-85CC2337D735}"/>
          </ac:spMkLst>
        </pc:spChg>
        <pc:spChg chg="del mod ord">
          <ac:chgData name="Tierney Strandberg" userId="2f9374a1-d599-45aa-a500-bce270d324c9" providerId="ADAL" clId="{71AE3392-5BC6-4D78-9868-618603168D7F}" dt="2026-06-17T19:50:54.449" v="1885" actId="700"/>
          <ac:spMkLst>
            <pc:docMk/>
            <pc:sldMk cId="3931437568" sldId="6164"/>
            <ac:spMk id="3" creationId="{48D32C48-668B-D5D9-043F-2CD8958047BD}"/>
          </ac:spMkLst>
        </pc:spChg>
        <pc:spChg chg="del">
          <ac:chgData name="Tierney Strandberg" userId="2f9374a1-d599-45aa-a500-bce270d324c9" providerId="ADAL" clId="{71AE3392-5BC6-4D78-9868-618603168D7F}" dt="2026-06-17T19:50:54.449" v="1885" actId="700"/>
          <ac:spMkLst>
            <pc:docMk/>
            <pc:sldMk cId="3931437568" sldId="6164"/>
            <ac:spMk id="4" creationId="{666AAA3A-26E7-753E-1BD6-20CD4158D809}"/>
          </ac:spMkLst>
        </pc:spChg>
        <pc:spChg chg="add mod ord">
          <ac:chgData name="Tierney Strandberg" userId="2f9374a1-d599-45aa-a500-bce270d324c9" providerId="ADAL" clId="{71AE3392-5BC6-4D78-9868-618603168D7F}" dt="2026-06-17T20:55:28.922" v="4957" actId="26606"/>
          <ac:spMkLst>
            <pc:docMk/>
            <pc:sldMk cId="3931437568" sldId="6164"/>
            <ac:spMk id="5" creationId="{8A698F74-D9DE-1EB7-DD0D-360D6C9784C4}"/>
          </ac:spMkLst>
        </pc:spChg>
        <pc:spChg chg="add del mod ord">
          <ac:chgData name="Tierney Strandberg" userId="2f9374a1-d599-45aa-a500-bce270d324c9" providerId="ADAL" clId="{71AE3392-5BC6-4D78-9868-618603168D7F}" dt="2026-06-17T19:54:30.258" v="2501" actId="1032"/>
          <ac:spMkLst>
            <pc:docMk/>
            <pc:sldMk cId="3931437568" sldId="6164"/>
            <ac:spMk id="6" creationId="{0CF90448-1765-6D7E-8A60-211AA41A37C5}"/>
          </ac:spMkLst>
        </pc:spChg>
        <pc:graphicFrameChg chg="add mod ord modGraphic">
          <ac:chgData name="Tierney Strandberg" userId="2f9374a1-d599-45aa-a500-bce270d324c9" providerId="ADAL" clId="{71AE3392-5BC6-4D78-9868-618603168D7F}" dt="2026-06-17T20:55:43.289" v="4959" actId="403"/>
          <ac:graphicFrameMkLst>
            <pc:docMk/>
            <pc:sldMk cId="3931437568" sldId="6164"/>
            <ac:graphicFrameMk id="7" creationId="{DDA7F42B-EE55-A6C1-A299-86E5E45CC1F8}"/>
          </ac:graphicFrameMkLst>
        </pc:graphicFrameChg>
      </pc:sldChg>
      <pc:sldChg chg="addSp delSp modSp new mod modClrScheme chgLayout">
        <pc:chgData name="Tierney Strandberg" userId="2f9374a1-d599-45aa-a500-bce270d324c9" providerId="ADAL" clId="{71AE3392-5BC6-4D78-9868-618603168D7F}" dt="2026-06-17T20:02:01.222" v="2554" actId="1076"/>
        <pc:sldMkLst>
          <pc:docMk/>
          <pc:sldMk cId="373172939" sldId="6165"/>
        </pc:sldMkLst>
        <pc:spChg chg="del mod ord">
          <ac:chgData name="Tierney Strandberg" userId="2f9374a1-d599-45aa-a500-bce270d324c9" providerId="ADAL" clId="{71AE3392-5BC6-4D78-9868-618603168D7F}" dt="2026-06-17T19:56:26.033" v="2505" actId="700"/>
          <ac:spMkLst>
            <pc:docMk/>
            <pc:sldMk cId="373172939" sldId="6165"/>
            <ac:spMk id="2" creationId="{0D83870E-5604-D8B3-3D15-18BA408AC42F}"/>
          </ac:spMkLst>
        </pc:spChg>
        <pc:spChg chg="del mod ord">
          <ac:chgData name="Tierney Strandberg" userId="2f9374a1-d599-45aa-a500-bce270d324c9" providerId="ADAL" clId="{71AE3392-5BC6-4D78-9868-618603168D7F}" dt="2026-06-17T19:56:26.033" v="2505" actId="700"/>
          <ac:spMkLst>
            <pc:docMk/>
            <pc:sldMk cId="373172939" sldId="6165"/>
            <ac:spMk id="3" creationId="{248DC685-6D8B-B6F0-938D-C5BA4D17B079}"/>
          </ac:spMkLst>
        </pc:spChg>
        <pc:spChg chg="del">
          <ac:chgData name="Tierney Strandberg" userId="2f9374a1-d599-45aa-a500-bce270d324c9" providerId="ADAL" clId="{71AE3392-5BC6-4D78-9868-618603168D7F}" dt="2026-06-17T19:56:26.033" v="2505" actId="700"/>
          <ac:spMkLst>
            <pc:docMk/>
            <pc:sldMk cId="373172939" sldId="6165"/>
            <ac:spMk id="4" creationId="{26B8C759-F6A6-AD7C-D235-414DDDAF3AD1}"/>
          </ac:spMkLst>
        </pc:spChg>
        <pc:spChg chg="add mod ord">
          <ac:chgData name="Tierney Strandberg" userId="2f9374a1-d599-45aa-a500-bce270d324c9" providerId="ADAL" clId="{71AE3392-5BC6-4D78-9868-618603168D7F}" dt="2026-06-17T19:56:28.903" v="2521" actId="20577"/>
          <ac:spMkLst>
            <pc:docMk/>
            <pc:sldMk cId="373172939" sldId="6165"/>
            <ac:spMk id="5" creationId="{61C0E93B-D86F-9D55-73B6-DC75CEF3AB5C}"/>
          </ac:spMkLst>
        </pc:spChg>
        <pc:spChg chg="add del mod ord">
          <ac:chgData name="Tierney Strandberg" userId="2f9374a1-d599-45aa-a500-bce270d324c9" providerId="ADAL" clId="{71AE3392-5BC6-4D78-9868-618603168D7F}" dt="2026-06-17T19:56:31.102" v="2522" actId="22"/>
          <ac:spMkLst>
            <pc:docMk/>
            <pc:sldMk cId="373172939" sldId="6165"/>
            <ac:spMk id="6" creationId="{A14F0754-594B-FCFC-6B16-2CCE1095C8BF}"/>
          </ac:spMkLst>
        </pc:spChg>
        <pc:spChg chg="add mod">
          <ac:chgData name="Tierney Strandberg" userId="2f9374a1-d599-45aa-a500-bce270d324c9" providerId="ADAL" clId="{71AE3392-5BC6-4D78-9868-618603168D7F}" dt="2026-06-17T20:02:01.222" v="2554" actId="1076"/>
          <ac:spMkLst>
            <pc:docMk/>
            <pc:sldMk cId="373172939" sldId="6165"/>
            <ac:spMk id="12" creationId="{5EC609E3-B0C5-4036-D7D2-B4941FA813E6}"/>
          </ac:spMkLst>
        </pc:spChg>
        <pc:picChg chg="add mod ord modCrop">
          <ac:chgData name="Tierney Strandberg" userId="2f9374a1-d599-45aa-a500-bce270d324c9" providerId="ADAL" clId="{71AE3392-5BC6-4D78-9868-618603168D7F}" dt="2026-06-17T20:01:37.659" v="2548" actId="1076"/>
          <ac:picMkLst>
            <pc:docMk/>
            <pc:sldMk cId="373172939" sldId="6165"/>
            <ac:picMk id="8" creationId="{14C1FE84-88C3-6E15-C35A-6AEDF2BB8BAA}"/>
          </ac:picMkLst>
        </pc:picChg>
        <pc:picChg chg="add mod">
          <ac:chgData name="Tierney Strandberg" userId="2f9374a1-d599-45aa-a500-bce270d324c9" providerId="ADAL" clId="{71AE3392-5BC6-4D78-9868-618603168D7F}" dt="2026-06-17T20:01:38.908" v="2549" actId="1076"/>
          <ac:picMkLst>
            <pc:docMk/>
            <pc:sldMk cId="373172939" sldId="6165"/>
            <ac:picMk id="10" creationId="{FFC3E14C-DF53-5C8F-8373-3D77980B0712}"/>
          </ac:picMkLst>
        </pc:picChg>
      </pc:sldChg>
      <pc:sldChg chg="addSp delSp modSp new mod ord">
        <pc:chgData name="Tierney Strandberg" userId="2f9374a1-d599-45aa-a500-bce270d324c9" providerId="ADAL" clId="{71AE3392-5BC6-4D78-9868-618603168D7F}" dt="2026-06-17T21:24:45.108" v="5917" actId="1076"/>
        <pc:sldMkLst>
          <pc:docMk/>
          <pc:sldMk cId="3228006402" sldId="6166"/>
        </pc:sldMkLst>
        <pc:spChg chg="del mod">
          <ac:chgData name="Tierney Strandberg" userId="2f9374a1-d599-45aa-a500-bce270d324c9" providerId="ADAL" clId="{71AE3392-5BC6-4D78-9868-618603168D7F}" dt="2026-06-17T20:22:16.523" v="3473" actId="1032"/>
          <ac:spMkLst>
            <pc:docMk/>
            <pc:sldMk cId="3228006402" sldId="6166"/>
            <ac:spMk id="2" creationId="{84CD95F9-64CE-8DD8-E5E2-CC57F2ACBAA9}"/>
          </ac:spMkLst>
        </pc:spChg>
        <pc:spChg chg="mod">
          <ac:chgData name="Tierney Strandberg" userId="2f9374a1-d599-45aa-a500-bce270d324c9" providerId="ADAL" clId="{71AE3392-5BC6-4D78-9868-618603168D7F}" dt="2026-06-17T21:24:45.108" v="5917" actId="1076"/>
          <ac:spMkLst>
            <pc:docMk/>
            <pc:sldMk cId="3228006402" sldId="6166"/>
            <ac:spMk id="3" creationId="{9AB144DB-A8C4-8BCD-55E8-A3817B7415BD}"/>
          </ac:spMkLst>
        </pc:spChg>
        <pc:spChg chg="add mod">
          <ac:chgData name="Tierney Strandberg" userId="2f9374a1-d599-45aa-a500-bce270d324c9" providerId="ADAL" clId="{71AE3392-5BC6-4D78-9868-618603168D7F}" dt="2026-06-17T20:34:47.895" v="4398" actId="1076"/>
          <ac:spMkLst>
            <pc:docMk/>
            <pc:sldMk cId="3228006402" sldId="6166"/>
            <ac:spMk id="5" creationId="{E7AE5330-10BB-8A2E-0776-1779AD7BB80F}"/>
          </ac:spMkLst>
        </pc:spChg>
        <pc:spChg chg="add mod">
          <ac:chgData name="Tierney Strandberg" userId="2f9374a1-d599-45aa-a500-bce270d324c9" providerId="ADAL" clId="{71AE3392-5BC6-4D78-9868-618603168D7F}" dt="2026-06-17T20:34:45.534" v="4397" actId="1076"/>
          <ac:spMkLst>
            <pc:docMk/>
            <pc:sldMk cId="3228006402" sldId="6166"/>
            <ac:spMk id="7" creationId="{860FC6C7-E5F7-9B8B-406E-05A2634C50DE}"/>
          </ac:spMkLst>
        </pc:spChg>
        <pc:spChg chg="add mod">
          <ac:chgData name="Tierney Strandberg" userId="2f9374a1-d599-45aa-a500-bce270d324c9" providerId="ADAL" clId="{71AE3392-5BC6-4D78-9868-618603168D7F}" dt="2026-06-17T20:34:42.483" v="4396" actId="1076"/>
          <ac:spMkLst>
            <pc:docMk/>
            <pc:sldMk cId="3228006402" sldId="6166"/>
            <ac:spMk id="9" creationId="{9552C425-0075-62EA-E9CD-75E074648557}"/>
          </ac:spMkLst>
        </pc:spChg>
        <pc:graphicFrameChg chg="add mod modGraphic">
          <ac:chgData name="Tierney Strandberg" userId="2f9374a1-d599-45aa-a500-bce270d324c9" providerId="ADAL" clId="{71AE3392-5BC6-4D78-9868-618603168D7F}" dt="2026-06-17T20:43:35.976" v="4594" actId="122"/>
          <ac:graphicFrameMkLst>
            <pc:docMk/>
            <pc:sldMk cId="3228006402" sldId="6166"/>
            <ac:graphicFrameMk id="4" creationId="{ED6A13AC-BE5A-62BE-5B2C-E7E06CE0BB10}"/>
          </ac:graphicFrameMkLst>
        </pc:graphicFrameChg>
      </pc:sldChg>
      <pc:sldChg chg="addSp delSp modSp new mod modClrScheme chgLayout">
        <pc:chgData name="Tierney Strandberg" userId="2f9374a1-d599-45aa-a500-bce270d324c9" providerId="ADAL" clId="{71AE3392-5BC6-4D78-9868-618603168D7F}" dt="2026-06-17T21:17:53.149" v="5916" actId="20577"/>
        <pc:sldMkLst>
          <pc:docMk/>
          <pc:sldMk cId="2421121352" sldId="6167"/>
        </pc:sldMkLst>
        <pc:spChg chg="del mod ord">
          <ac:chgData name="Tierney Strandberg" userId="2f9374a1-d599-45aa-a500-bce270d324c9" providerId="ADAL" clId="{71AE3392-5BC6-4D78-9868-618603168D7F}" dt="2026-06-17T21:03:29.923" v="5533" actId="700"/>
          <ac:spMkLst>
            <pc:docMk/>
            <pc:sldMk cId="2421121352" sldId="6167"/>
            <ac:spMk id="2" creationId="{8C6D614F-72CF-2BE2-D30D-02AB71084F00}"/>
          </ac:spMkLst>
        </pc:spChg>
        <pc:spChg chg="del mod ord">
          <ac:chgData name="Tierney Strandberg" userId="2f9374a1-d599-45aa-a500-bce270d324c9" providerId="ADAL" clId="{71AE3392-5BC6-4D78-9868-618603168D7F}" dt="2026-06-17T21:03:29.923" v="5533" actId="700"/>
          <ac:spMkLst>
            <pc:docMk/>
            <pc:sldMk cId="2421121352" sldId="6167"/>
            <ac:spMk id="3" creationId="{5DEF34BF-787F-9B9E-9849-7809ED511904}"/>
          </ac:spMkLst>
        </pc:spChg>
        <pc:spChg chg="del">
          <ac:chgData name="Tierney Strandberg" userId="2f9374a1-d599-45aa-a500-bce270d324c9" providerId="ADAL" clId="{71AE3392-5BC6-4D78-9868-618603168D7F}" dt="2026-06-17T21:03:29.923" v="5533" actId="700"/>
          <ac:spMkLst>
            <pc:docMk/>
            <pc:sldMk cId="2421121352" sldId="6167"/>
            <ac:spMk id="4" creationId="{CD6C188E-5188-C43C-E36B-C57798AB9B7D}"/>
          </ac:spMkLst>
        </pc:spChg>
        <pc:spChg chg="add mod ord">
          <ac:chgData name="Tierney Strandberg" userId="2f9374a1-d599-45aa-a500-bce270d324c9" providerId="ADAL" clId="{71AE3392-5BC6-4D78-9868-618603168D7F}" dt="2026-06-17T21:07:20.093" v="5646" actId="20577"/>
          <ac:spMkLst>
            <pc:docMk/>
            <pc:sldMk cId="2421121352" sldId="6167"/>
            <ac:spMk id="5" creationId="{8A5F38C8-0671-BA16-C34F-7870FB66CF86}"/>
          </ac:spMkLst>
        </pc:spChg>
        <pc:spChg chg="add mod ord">
          <ac:chgData name="Tierney Strandberg" userId="2f9374a1-d599-45aa-a500-bce270d324c9" providerId="ADAL" clId="{71AE3392-5BC6-4D78-9868-618603168D7F}" dt="2026-06-17T21:17:53.149" v="5916" actId="20577"/>
          <ac:spMkLst>
            <pc:docMk/>
            <pc:sldMk cId="2421121352" sldId="6167"/>
            <ac:spMk id="6" creationId="{DFF3CED5-5B65-7950-FFBA-E5B06A32C99A}"/>
          </ac:spMkLst>
        </pc:spChg>
        <pc:picChg chg="add mod">
          <ac:chgData name="Tierney Strandberg" userId="2f9374a1-d599-45aa-a500-bce270d324c9" providerId="ADAL" clId="{71AE3392-5BC6-4D78-9868-618603168D7F}" dt="2026-06-17T21:11:17.365" v="5862" actId="1076"/>
          <ac:picMkLst>
            <pc:docMk/>
            <pc:sldMk cId="2421121352" sldId="6167"/>
            <ac:picMk id="8" creationId="{342F16DD-1451-3306-B9C8-E560A4134868}"/>
          </ac:picMkLst>
        </pc:picChg>
      </pc:sldChg>
      <pc:sldChg chg="modSp new del mod">
        <pc:chgData name="Tierney Strandberg" userId="2f9374a1-d599-45aa-a500-bce270d324c9" providerId="ADAL" clId="{71AE3392-5BC6-4D78-9868-618603168D7F}" dt="2026-06-17T20:12:52.927" v="3067" actId="2696"/>
        <pc:sldMkLst>
          <pc:docMk/>
          <pc:sldMk cId="3646730608" sldId="6167"/>
        </pc:sldMkLst>
        <pc:spChg chg="mod">
          <ac:chgData name="Tierney Strandberg" userId="2f9374a1-d599-45aa-a500-bce270d324c9" providerId="ADAL" clId="{71AE3392-5BC6-4D78-9868-618603168D7F}" dt="2026-06-17T20:12:43.632" v="3066" actId="20577"/>
          <ac:spMkLst>
            <pc:docMk/>
            <pc:sldMk cId="3646730608" sldId="6167"/>
            <ac:spMk id="3" creationId="{0EF6DEAE-E115-C131-CA42-5C4B4829CB0E}"/>
          </ac:spMkLst>
        </pc:spChg>
      </pc:sldChg>
      <pc:sldChg chg="addSp delSp modSp new mod">
        <pc:chgData name="Tierney Strandberg" userId="2f9374a1-d599-45aa-a500-bce270d324c9" providerId="ADAL" clId="{71AE3392-5BC6-4D78-9868-618603168D7F}" dt="2026-06-18T16:05:29.482" v="5943" actId="1076"/>
        <pc:sldMkLst>
          <pc:docMk/>
          <pc:sldMk cId="1684577618" sldId="6168"/>
        </pc:sldMkLst>
        <pc:spChg chg="del">
          <ac:chgData name="Tierney Strandberg" userId="2f9374a1-d599-45aa-a500-bce270d324c9" providerId="ADAL" clId="{71AE3392-5BC6-4D78-9868-618603168D7F}" dt="2026-06-18T16:05:13.402" v="5938" actId="22"/>
          <ac:spMkLst>
            <pc:docMk/>
            <pc:sldMk cId="1684577618" sldId="6168"/>
            <ac:spMk id="2" creationId="{081E2183-AF36-190A-C479-34DC9D1FA784}"/>
          </ac:spMkLst>
        </pc:spChg>
        <pc:spChg chg="mod">
          <ac:chgData name="Tierney Strandberg" userId="2f9374a1-d599-45aa-a500-bce270d324c9" providerId="ADAL" clId="{71AE3392-5BC6-4D78-9868-618603168D7F}" dt="2026-06-18T16:04:45.657" v="5937" actId="20577"/>
          <ac:spMkLst>
            <pc:docMk/>
            <pc:sldMk cId="1684577618" sldId="6168"/>
            <ac:spMk id="3" creationId="{E08FC88E-7BC8-E897-BA35-33CB5870A76B}"/>
          </ac:spMkLst>
        </pc:spChg>
        <pc:picChg chg="add mod ord">
          <ac:chgData name="Tierney Strandberg" userId="2f9374a1-d599-45aa-a500-bce270d324c9" providerId="ADAL" clId="{71AE3392-5BC6-4D78-9868-618603168D7F}" dt="2026-06-18T16:05:29.482" v="5943" actId="1076"/>
          <ac:picMkLst>
            <pc:docMk/>
            <pc:sldMk cId="1684577618" sldId="6168"/>
            <ac:picMk id="5" creationId="{74A9EBC2-7E1A-E5AE-0B13-6C5085B4371E}"/>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 Id="rId5" Type="http://schemas.openxmlformats.org/officeDocument/2006/relationships/image" Target="../media/image10.svg"/><Relationship Id="rId4" Type="http://schemas.openxmlformats.org/officeDocument/2006/relationships/image" Target="../media/image9.svg"/></Relationships>
</file>

<file path=ppt/diagrams/_rels/data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 Id="rId5" Type="http://schemas.openxmlformats.org/officeDocument/2006/relationships/image" Target="../media/image10.svg"/><Relationship Id="rId4" Type="http://schemas.openxmlformats.org/officeDocument/2006/relationships/image" Target="../media/image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305E8D-4A45-4068-956E-B518BEE3D5B3}"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FAAEB879-3C29-4E32-8E0E-E425794D5AF9}">
      <dgm:prSet custT="1"/>
      <dgm:spPr/>
      <dgm:t>
        <a:bodyPr/>
        <a:lstStyle/>
        <a:p>
          <a:pPr>
            <a:lnSpc>
              <a:spcPct val="100000"/>
            </a:lnSpc>
          </a:pPr>
          <a:r>
            <a:rPr lang="en-US" sz="2400" dirty="0"/>
            <a:t>CMS and DPHHS Updates</a:t>
          </a:r>
        </a:p>
      </dgm:t>
    </dgm:pt>
    <dgm:pt modelId="{7BD6F683-9DC5-4C12-BDD0-6463D87D804A}" type="parTrans" cxnId="{59A1A44A-08ED-40AE-B67F-B54922E7A27E}">
      <dgm:prSet/>
      <dgm:spPr/>
      <dgm:t>
        <a:bodyPr/>
        <a:lstStyle/>
        <a:p>
          <a:endParaRPr lang="en-US"/>
        </a:p>
      </dgm:t>
    </dgm:pt>
    <dgm:pt modelId="{AECF1340-FB6C-4F91-B858-B1AD51249558}" type="sibTrans" cxnId="{59A1A44A-08ED-40AE-B67F-B54922E7A27E}">
      <dgm:prSet/>
      <dgm:spPr/>
      <dgm:t>
        <a:bodyPr/>
        <a:lstStyle/>
        <a:p>
          <a:endParaRPr lang="en-US"/>
        </a:p>
      </dgm:t>
    </dgm:pt>
    <dgm:pt modelId="{2832B1E4-62C0-417A-B743-E2C55C34C45E}">
      <dgm:prSet custT="1"/>
      <dgm:spPr/>
      <dgm:t>
        <a:bodyPr/>
        <a:lstStyle/>
        <a:p>
          <a:pPr>
            <a:lnSpc>
              <a:spcPct val="100000"/>
            </a:lnSpc>
          </a:pPr>
          <a:r>
            <a:rPr lang="en-US" sz="2400" dirty="0"/>
            <a:t>Community Assister Portal</a:t>
          </a:r>
        </a:p>
      </dgm:t>
    </dgm:pt>
    <dgm:pt modelId="{22938839-22AB-4107-AF80-CA85DFDD887C}" type="parTrans" cxnId="{E2EAD1F9-A2C1-4515-AEF4-3F20E8AD9678}">
      <dgm:prSet/>
      <dgm:spPr/>
      <dgm:t>
        <a:bodyPr/>
        <a:lstStyle/>
        <a:p>
          <a:endParaRPr lang="en-US"/>
        </a:p>
      </dgm:t>
    </dgm:pt>
    <dgm:pt modelId="{E814E3AD-C515-46B8-A0D6-67F89C4F0721}" type="sibTrans" cxnId="{E2EAD1F9-A2C1-4515-AEF4-3F20E8AD9678}">
      <dgm:prSet/>
      <dgm:spPr/>
      <dgm:t>
        <a:bodyPr/>
        <a:lstStyle/>
        <a:p>
          <a:endParaRPr lang="en-US"/>
        </a:p>
      </dgm:t>
    </dgm:pt>
    <dgm:pt modelId="{BB8F5925-8AF8-4E9C-8465-DE6480FBEA21}">
      <dgm:prSet custT="1"/>
      <dgm:spPr/>
      <dgm:t>
        <a:bodyPr/>
        <a:lstStyle/>
        <a:p>
          <a:pPr>
            <a:lnSpc>
              <a:spcPct val="100000"/>
            </a:lnSpc>
          </a:pPr>
          <a:r>
            <a:rPr lang="en-US" sz="2400" dirty="0"/>
            <a:t>CE Activities – Forms &amp; Documentation</a:t>
          </a:r>
        </a:p>
      </dgm:t>
    </dgm:pt>
    <dgm:pt modelId="{6C7F0520-2B29-4768-B8B5-BBAE99365C32}" type="parTrans" cxnId="{93F33F3C-5175-4D74-BD6E-4D6A12EA1FD2}">
      <dgm:prSet/>
      <dgm:spPr/>
      <dgm:t>
        <a:bodyPr/>
        <a:lstStyle/>
        <a:p>
          <a:endParaRPr lang="en-US"/>
        </a:p>
      </dgm:t>
    </dgm:pt>
    <dgm:pt modelId="{FB4AEBA7-36D1-4280-9667-A862ADF7C5E6}" type="sibTrans" cxnId="{93F33F3C-5175-4D74-BD6E-4D6A12EA1FD2}">
      <dgm:prSet/>
      <dgm:spPr/>
      <dgm:t>
        <a:bodyPr/>
        <a:lstStyle/>
        <a:p>
          <a:endParaRPr lang="en-US"/>
        </a:p>
      </dgm:t>
    </dgm:pt>
    <dgm:pt modelId="{0F92C1FA-FAEB-4D31-8451-A8AD77F0624B}">
      <dgm:prSet custT="1"/>
      <dgm:spPr/>
      <dgm:t>
        <a:bodyPr/>
        <a:lstStyle/>
        <a:p>
          <a:pPr>
            <a:lnSpc>
              <a:spcPct val="100000"/>
            </a:lnSpc>
          </a:pPr>
          <a:r>
            <a:rPr lang="en-US" sz="2400" dirty="0"/>
            <a:t>Questions </a:t>
          </a:r>
        </a:p>
      </dgm:t>
    </dgm:pt>
    <dgm:pt modelId="{3FBEF39F-11F6-43C9-A6D4-3757B8E52E87}" type="parTrans" cxnId="{83056EF4-22E4-47AA-AD6B-AFD4E1DFDFC3}">
      <dgm:prSet/>
      <dgm:spPr/>
      <dgm:t>
        <a:bodyPr/>
        <a:lstStyle/>
        <a:p>
          <a:endParaRPr lang="en-US"/>
        </a:p>
      </dgm:t>
    </dgm:pt>
    <dgm:pt modelId="{4967698B-846A-4309-937B-7461D832A966}" type="sibTrans" cxnId="{83056EF4-22E4-47AA-AD6B-AFD4E1DFDFC3}">
      <dgm:prSet/>
      <dgm:spPr/>
      <dgm:t>
        <a:bodyPr/>
        <a:lstStyle/>
        <a:p>
          <a:endParaRPr lang="en-US"/>
        </a:p>
      </dgm:t>
    </dgm:pt>
    <dgm:pt modelId="{A2F01001-4428-426A-A0E5-81E096C909F7}">
      <dgm:prSet custT="1"/>
      <dgm:spPr/>
      <dgm:t>
        <a:bodyPr/>
        <a:lstStyle/>
        <a:p>
          <a:pPr>
            <a:lnSpc>
              <a:spcPct val="100000"/>
            </a:lnSpc>
          </a:pPr>
          <a:r>
            <a:rPr lang="en-US" sz="2400" dirty="0"/>
            <a:t>Exclusions – Forms &amp; Documentation</a:t>
          </a:r>
        </a:p>
      </dgm:t>
    </dgm:pt>
    <dgm:pt modelId="{C33DA748-A863-4DC7-AC9C-646953183627}" type="parTrans" cxnId="{9BD05A3C-B42E-4202-BCEA-3B1FB7129CFE}">
      <dgm:prSet/>
      <dgm:spPr/>
      <dgm:t>
        <a:bodyPr/>
        <a:lstStyle/>
        <a:p>
          <a:endParaRPr lang="en-US"/>
        </a:p>
      </dgm:t>
    </dgm:pt>
    <dgm:pt modelId="{7989CDAA-DB9A-4955-B871-6C2904ADFC22}" type="sibTrans" cxnId="{9BD05A3C-B42E-4202-BCEA-3B1FB7129CFE}">
      <dgm:prSet/>
      <dgm:spPr/>
      <dgm:t>
        <a:bodyPr/>
        <a:lstStyle/>
        <a:p>
          <a:endParaRPr lang="en-US"/>
        </a:p>
      </dgm:t>
    </dgm:pt>
    <dgm:pt modelId="{88354758-1951-4CB8-9324-371D64DC99FF}" type="pres">
      <dgm:prSet presAssocID="{C3305E8D-4A45-4068-956E-B518BEE3D5B3}" presName="root" presStyleCnt="0">
        <dgm:presLayoutVars>
          <dgm:dir/>
          <dgm:resizeHandles val="exact"/>
        </dgm:presLayoutVars>
      </dgm:prSet>
      <dgm:spPr/>
    </dgm:pt>
    <dgm:pt modelId="{70926A4F-3CC9-4727-859C-0C940C6DDDEC}" type="pres">
      <dgm:prSet presAssocID="{FAAEB879-3C29-4E32-8E0E-E425794D5AF9}" presName="compNode" presStyleCnt="0"/>
      <dgm:spPr/>
    </dgm:pt>
    <dgm:pt modelId="{EF9EE835-8F03-4329-A77D-3BD84A0F3A12}" type="pres">
      <dgm:prSet presAssocID="{FAAEB879-3C29-4E32-8E0E-E425794D5AF9}" presName="bgRect" presStyleLbl="bgShp" presStyleIdx="0" presStyleCnt="5" custLinFactNeighborX="-29173" custLinFactNeighborY="-11112"/>
      <dgm:spPr/>
    </dgm:pt>
    <dgm:pt modelId="{6AE1B981-4D42-45FF-AE91-08037EB4F7BE}" type="pres">
      <dgm:prSet presAssocID="{FAAEB879-3C29-4E32-8E0E-E425794D5AF9}" presName="iconRect" presStyleLbl="node1" presStyleIdx="0" presStyleCnt="5"/>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Exclamation mark with solid fill"/>
        </a:ext>
      </dgm:extLst>
    </dgm:pt>
    <dgm:pt modelId="{13774876-0B41-4746-A62D-19F171253F34}" type="pres">
      <dgm:prSet presAssocID="{FAAEB879-3C29-4E32-8E0E-E425794D5AF9}" presName="spaceRect" presStyleCnt="0"/>
      <dgm:spPr/>
    </dgm:pt>
    <dgm:pt modelId="{E3D58454-B90B-4176-8BD1-20CC528E4E60}" type="pres">
      <dgm:prSet presAssocID="{FAAEB879-3C29-4E32-8E0E-E425794D5AF9}" presName="parTx" presStyleLbl="revTx" presStyleIdx="0" presStyleCnt="5">
        <dgm:presLayoutVars>
          <dgm:chMax val="0"/>
          <dgm:chPref val="0"/>
        </dgm:presLayoutVars>
      </dgm:prSet>
      <dgm:spPr/>
    </dgm:pt>
    <dgm:pt modelId="{25F190A4-75B4-474A-8981-A62DAF8FF770}" type="pres">
      <dgm:prSet presAssocID="{AECF1340-FB6C-4F91-B858-B1AD51249558}" presName="sibTrans" presStyleCnt="0"/>
      <dgm:spPr/>
    </dgm:pt>
    <dgm:pt modelId="{F6BDD36A-2457-4C4E-A4D4-D42D39559FB7}" type="pres">
      <dgm:prSet presAssocID="{BB8F5925-8AF8-4E9C-8465-DE6480FBEA21}" presName="compNode" presStyleCnt="0"/>
      <dgm:spPr/>
    </dgm:pt>
    <dgm:pt modelId="{708A2CF6-D202-4457-BDC5-2803EFD9388C}" type="pres">
      <dgm:prSet presAssocID="{BB8F5925-8AF8-4E9C-8465-DE6480FBEA21}" presName="bgRect" presStyleLbl="bgShp" presStyleIdx="1" presStyleCnt="5"/>
      <dgm:spPr/>
    </dgm:pt>
    <dgm:pt modelId="{4186CDC3-AEFD-4B81-B34B-06CFC6C453E6}" type="pres">
      <dgm:prSet presAssocID="{BB8F5925-8AF8-4E9C-8465-DE6480FBEA21}" presName="iconRect" presStyleLbl="node1" presStyleIdx="1" presStyleCnt="5"/>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pinning Plates with solid fill"/>
        </a:ext>
      </dgm:extLst>
    </dgm:pt>
    <dgm:pt modelId="{ED1D29E4-1B4D-426B-BEB6-0C4075A4530F}" type="pres">
      <dgm:prSet presAssocID="{BB8F5925-8AF8-4E9C-8465-DE6480FBEA21}" presName="spaceRect" presStyleCnt="0"/>
      <dgm:spPr/>
    </dgm:pt>
    <dgm:pt modelId="{C042E486-B5D2-4F5F-A318-00BB82D2F474}" type="pres">
      <dgm:prSet presAssocID="{BB8F5925-8AF8-4E9C-8465-DE6480FBEA21}" presName="parTx" presStyleLbl="revTx" presStyleIdx="1" presStyleCnt="5">
        <dgm:presLayoutVars>
          <dgm:chMax val="0"/>
          <dgm:chPref val="0"/>
        </dgm:presLayoutVars>
      </dgm:prSet>
      <dgm:spPr/>
    </dgm:pt>
    <dgm:pt modelId="{4B733995-FAEE-451D-ADCD-0F5C5523A2A9}" type="pres">
      <dgm:prSet presAssocID="{FB4AEBA7-36D1-4280-9667-A862ADF7C5E6}" presName="sibTrans" presStyleCnt="0"/>
      <dgm:spPr/>
    </dgm:pt>
    <dgm:pt modelId="{D5D9C023-3B30-46A8-8FCA-6041CAEBFAB4}" type="pres">
      <dgm:prSet presAssocID="{A2F01001-4428-426A-A0E5-81E096C909F7}" presName="compNode" presStyleCnt="0"/>
      <dgm:spPr/>
    </dgm:pt>
    <dgm:pt modelId="{FAC97DDC-B69B-40D0-8A41-450E8252D440}" type="pres">
      <dgm:prSet presAssocID="{A2F01001-4428-426A-A0E5-81E096C909F7}" presName="bgRect" presStyleLbl="bgShp" presStyleIdx="2" presStyleCnt="5"/>
      <dgm:spPr/>
    </dgm:pt>
    <dgm:pt modelId="{36F40F5F-01F9-4713-BBD2-E3B26F8FFC83}" type="pres">
      <dgm:prSet presAssocID="{A2F01001-4428-426A-A0E5-81E096C909F7}" presName="iconRect" presStyleLbl="node1" presStyleIdx="2" presStyleCnt="5"/>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No sign with solid fill"/>
        </a:ext>
      </dgm:extLst>
    </dgm:pt>
    <dgm:pt modelId="{136F5C64-9DC1-400D-A61B-32D05D649416}" type="pres">
      <dgm:prSet presAssocID="{A2F01001-4428-426A-A0E5-81E096C909F7}" presName="spaceRect" presStyleCnt="0"/>
      <dgm:spPr/>
    </dgm:pt>
    <dgm:pt modelId="{950CD060-B088-47DE-A926-933679939053}" type="pres">
      <dgm:prSet presAssocID="{A2F01001-4428-426A-A0E5-81E096C909F7}" presName="parTx" presStyleLbl="revTx" presStyleIdx="2" presStyleCnt="5">
        <dgm:presLayoutVars>
          <dgm:chMax val="0"/>
          <dgm:chPref val="0"/>
        </dgm:presLayoutVars>
      </dgm:prSet>
      <dgm:spPr/>
    </dgm:pt>
    <dgm:pt modelId="{51700F0B-E931-4E47-AFDB-2EAB69DB4CBB}" type="pres">
      <dgm:prSet presAssocID="{7989CDAA-DB9A-4955-B871-6C2904ADFC22}" presName="sibTrans" presStyleCnt="0"/>
      <dgm:spPr/>
    </dgm:pt>
    <dgm:pt modelId="{B493CD73-24B6-4AED-94DB-115069E2948F}" type="pres">
      <dgm:prSet presAssocID="{2832B1E4-62C0-417A-B743-E2C55C34C45E}" presName="compNode" presStyleCnt="0"/>
      <dgm:spPr/>
    </dgm:pt>
    <dgm:pt modelId="{20DCF84C-2680-48B1-8352-8381806A5639}" type="pres">
      <dgm:prSet presAssocID="{2832B1E4-62C0-417A-B743-E2C55C34C45E}" presName="bgRect" presStyleLbl="bgShp" presStyleIdx="3" presStyleCnt="5"/>
      <dgm:spPr/>
    </dgm:pt>
    <dgm:pt modelId="{2D5CC4EB-3F94-47C4-873A-72F0FF66E018}" type="pres">
      <dgm:prSet presAssocID="{2832B1E4-62C0-417A-B743-E2C55C34C45E}"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mputer"/>
        </a:ext>
      </dgm:extLst>
    </dgm:pt>
    <dgm:pt modelId="{92E3E274-B964-4B78-920B-8CA6FC32313F}" type="pres">
      <dgm:prSet presAssocID="{2832B1E4-62C0-417A-B743-E2C55C34C45E}" presName="spaceRect" presStyleCnt="0"/>
      <dgm:spPr/>
    </dgm:pt>
    <dgm:pt modelId="{39E337A1-502C-448A-9926-AE92CFC95595}" type="pres">
      <dgm:prSet presAssocID="{2832B1E4-62C0-417A-B743-E2C55C34C45E}" presName="parTx" presStyleLbl="revTx" presStyleIdx="3" presStyleCnt="5">
        <dgm:presLayoutVars>
          <dgm:chMax val="0"/>
          <dgm:chPref val="0"/>
        </dgm:presLayoutVars>
      </dgm:prSet>
      <dgm:spPr/>
    </dgm:pt>
    <dgm:pt modelId="{3C713611-E0EA-4034-9ABB-51F9C4756820}" type="pres">
      <dgm:prSet presAssocID="{E814E3AD-C515-46B8-A0D6-67F89C4F0721}" presName="sibTrans" presStyleCnt="0"/>
      <dgm:spPr/>
    </dgm:pt>
    <dgm:pt modelId="{FFEE75E5-4CEB-4361-8152-4FF7099C862E}" type="pres">
      <dgm:prSet presAssocID="{0F92C1FA-FAEB-4D31-8451-A8AD77F0624B}" presName="compNode" presStyleCnt="0"/>
      <dgm:spPr/>
    </dgm:pt>
    <dgm:pt modelId="{0AA4E3DE-BA49-41EA-8672-E79DED33D557}" type="pres">
      <dgm:prSet presAssocID="{0F92C1FA-FAEB-4D31-8451-A8AD77F0624B}" presName="bgRect" presStyleLbl="bgShp" presStyleIdx="4" presStyleCnt="5"/>
      <dgm:spPr/>
    </dgm:pt>
    <dgm:pt modelId="{A9C77190-1A47-485E-A293-F8BB48C7A745}" type="pres">
      <dgm:prSet presAssocID="{0F92C1FA-FAEB-4D31-8451-A8AD77F0624B}" presName="iconRect" presStyleLbl="node1" presStyleIdx="4" presStyleCnt="5"/>
      <dgm:spPr>
        <a:blipFill>
          <a:blip xmlns:r="http://schemas.openxmlformats.org/officeDocument/2006/relationships">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Help with solid fill"/>
        </a:ext>
      </dgm:extLst>
    </dgm:pt>
    <dgm:pt modelId="{B98D233E-7AD5-4CE6-B80F-878843BD7923}" type="pres">
      <dgm:prSet presAssocID="{0F92C1FA-FAEB-4D31-8451-A8AD77F0624B}" presName="spaceRect" presStyleCnt="0"/>
      <dgm:spPr/>
    </dgm:pt>
    <dgm:pt modelId="{27EB15DB-E912-41AF-94E7-15161BCF2E1C}" type="pres">
      <dgm:prSet presAssocID="{0F92C1FA-FAEB-4D31-8451-A8AD77F0624B}" presName="parTx" presStyleLbl="revTx" presStyleIdx="4" presStyleCnt="5">
        <dgm:presLayoutVars>
          <dgm:chMax val="0"/>
          <dgm:chPref val="0"/>
        </dgm:presLayoutVars>
      </dgm:prSet>
      <dgm:spPr/>
    </dgm:pt>
  </dgm:ptLst>
  <dgm:cxnLst>
    <dgm:cxn modelId="{E345500C-DC4C-4E80-B0BB-E43203467E01}" type="presOf" srcId="{A2F01001-4428-426A-A0E5-81E096C909F7}" destId="{950CD060-B088-47DE-A926-933679939053}" srcOrd="0" destOrd="0" presId="urn:microsoft.com/office/officeart/2018/2/layout/IconVerticalSolidList"/>
    <dgm:cxn modelId="{BBD16414-18E9-45E7-80B7-D74D57015E8E}" type="presOf" srcId="{2832B1E4-62C0-417A-B743-E2C55C34C45E}" destId="{39E337A1-502C-448A-9926-AE92CFC95595}" srcOrd="0" destOrd="0" presId="urn:microsoft.com/office/officeart/2018/2/layout/IconVerticalSolidList"/>
    <dgm:cxn modelId="{3757D02D-8EEC-46A3-9A64-DADB4972ACF6}" type="presOf" srcId="{0F92C1FA-FAEB-4D31-8451-A8AD77F0624B}" destId="{27EB15DB-E912-41AF-94E7-15161BCF2E1C}" srcOrd="0" destOrd="0" presId="urn:microsoft.com/office/officeart/2018/2/layout/IconVerticalSolidList"/>
    <dgm:cxn modelId="{93F33F3C-5175-4D74-BD6E-4D6A12EA1FD2}" srcId="{C3305E8D-4A45-4068-956E-B518BEE3D5B3}" destId="{BB8F5925-8AF8-4E9C-8465-DE6480FBEA21}" srcOrd="1" destOrd="0" parTransId="{6C7F0520-2B29-4768-B8B5-BBAE99365C32}" sibTransId="{FB4AEBA7-36D1-4280-9667-A862ADF7C5E6}"/>
    <dgm:cxn modelId="{9BD05A3C-B42E-4202-BCEA-3B1FB7129CFE}" srcId="{C3305E8D-4A45-4068-956E-B518BEE3D5B3}" destId="{A2F01001-4428-426A-A0E5-81E096C909F7}" srcOrd="2" destOrd="0" parTransId="{C33DA748-A863-4DC7-AC9C-646953183627}" sibTransId="{7989CDAA-DB9A-4955-B871-6C2904ADFC22}"/>
    <dgm:cxn modelId="{59A1A44A-08ED-40AE-B67F-B54922E7A27E}" srcId="{C3305E8D-4A45-4068-956E-B518BEE3D5B3}" destId="{FAAEB879-3C29-4E32-8E0E-E425794D5AF9}" srcOrd="0" destOrd="0" parTransId="{7BD6F683-9DC5-4C12-BDD0-6463D87D804A}" sibTransId="{AECF1340-FB6C-4F91-B858-B1AD51249558}"/>
    <dgm:cxn modelId="{A358FA73-8CB8-4D17-B09F-D1F407538B29}" type="presOf" srcId="{BB8F5925-8AF8-4E9C-8465-DE6480FBEA21}" destId="{C042E486-B5D2-4F5F-A318-00BB82D2F474}" srcOrd="0" destOrd="0" presId="urn:microsoft.com/office/officeart/2018/2/layout/IconVerticalSolidList"/>
    <dgm:cxn modelId="{DC83C587-0A5C-4517-BF58-296BD6379830}" type="presOf" srcId="{FAAEB879-3C29-4E32-8E0E-E425794D5AF9}" destId="{E3D58454-B90B-4176-8BD1-20CC528E4E60}" srcOrd="0" destOrd="0" presId="urn:microsoft.com/office/officeart/2018/2/layout/IconVerticalSolidList"/>
    <dgm:cxn modelId="{CF02FFD9-BD30-4CFA-8A39-D69E9E077A77}" type="presOf" srcId="{C3305E8D-4A45-4068-956E-B518BEE3D5B3}" destId="{88354758-1951-4CB8-9324-371D64DC99FF}" srcOrd="0" destOrd="0" presId="urn:microsoft.com/office/officeart/2018/2/layout/IconVerticalSolidList"/>
    <dgm:cxn modelId="{83056EF4-22E4-47AA-AD6B-AFD4E1DFDFC3}" srcId="{C3305E8D-4A45-4068-956E-B518BEE3D5B3}" destId="{0F92C1FA-FAEB-4D31-8451-A8AD77F0624B}" srcOrd="4" destOrd="0" parTransId="{3FBEF39F-11F6-43C9-A6D4-3757B8E52E87}" sibTransId="{4967698B-846A-4309-937B-7461D832A966}"/>
    <dgm:cxn modelId="{E2EAD1F9-A2C1-4515-AEF4-3F20E8AD9678}" srcId="{C3305E8D-4A45-4068-956E-B518BEE3D5B3}" destId="{2832B1E4-62C0-417A-B743-E2C55C34C45E}" srcOrd="3" destOrd="0" parTransId="{22938839-22AB-4107-AF80-CA85DFDD887C}" sibTransId="{E814E3AD-C515-46B8-A0D6-67F89C4F0721}"/>
    <dgm:cxn modelId="{FC39A4AB-7F71-4EE8-A825-E4BF2827F06D}" type="presParOf" srcId="{88354758-1951-4CB8-9324-371D64DC99FF}" destId="{70926A4F-3CC9-4727-859C-0C940C6DDDEC}" srcOrd="0" destOrd="0" presId="urn:microsoft.com/office/officeart/2018/2/layout/IconVerticalSolidList"/>
    <dgm:cxn modelId="{2FFD3BAB-9C6B-4649-974C-789F88C6F5A4}" type="presParOf" srcId="{70926A4F-3CC9-4727-859C-0C940C6DDDEC}" destId="{EF9EE835-8F03-4329-A77D-3BD84A0F3A12}" srcOrd="0" destOrd="0" presId="urn:microsoft.com/office/officeart/2018/2/layout/IconVerticalSolidList"/>
    <dgm:cxn modelId="{51F807A0-42FE-4ABB-A466-ED603CB90A67}" type="presParOf" srcId="{70926A4F-3CC9-4727-859C-0C940C6DDDEC}" destId="{6AE1B981-4D42-45FF-AE91-08037EB4F7BE}" srcOrd="1" destOrd="0" presId="urn:microsoft.com/office/officeart/2018/2/layout/IconVerticalSolidList"/>
    <dgm:cxn modelId="{E875785E-144F-4FBA-91D2-33B5A72E4774}" type="presParOf" srcId="{70926A4F-3CC9-4727-859C-0C940C6DDDEC}" destId="{13774876-0B41-4746-A62D-19F171253F34}" srcOrd="2" destOrd="0" presId="urn:microsoft.com/office/officeart/2018/2/layout/IconVerticalSolidList"/>
    <dgm:cxn modelId="{0BECECFB-2E9E-41FD-9866-C20B3B4ABFE7}" type="presParOf" srcId="{70926A4F-3CC9-4727-859C-0C940C6DDDEC}" destId="{E3D58454-B90B-4176-8BD1-20CC528E4E60}" srcOrd="3" destOrd="0" presId="urn:microsoft.com/office/officeart/2018/2/layout/IconVerticalSolidList"/>
    <dgm:cxn modelId="{C6222FCD-9FF2-46AF-842E-8D702CDA653E}" type="presParOf" srcId="{88354758-1951-4CB8-9324-371D64DC99FF}" destId="{25F190A4-75B4-474A-8981-A62DAF8FF770}" srcOrd="1" destOrd="0" presId="urn:microsoft.com/office/officeart/2018/2/layout/IconVerticalSolidList"/>
    <dgm:cxn modelId="{E35981F4-B408-4785-AE39-7B3D7C9DD868}" type="presParOf" srcId="{88354758-1951-4CB8-9324-371D64DC99FF}" destId="{F6BDD36A-2457-4C4E-A4D4-D42D39559FB7}" srcOrd="2" destOrd="0" presId="urn:microsoft.com/office/officeart/2018/2/layout/IconVerticalSolidList"/>
    <dgm:cxn modelId="{B814C396-D420-4B90-90CD-277180614703}" type="presParOf" srcId="{F6BDD36A-2457-4C4E-A4D4-D42D39559FB7}" destId="{708A2CF6-D202-4457-BDC5-2803EFD9388C}" srcOrd="0" destOrd="0" presId="urn:microsoft.com/office/officeart/2018/2/layout/IconVerticalSolidList"/>
    <dgm:cxn modelId="{A716AC6F-0C07-4576-9220-EE410278B3EC}" type="presParOf" srcId="{F6BDD36A-2457-4C4E-A4D4-D42D39559FB7}" destId="{4186CDC3-AEFD-4B81-B34B-06CFC6C453E6}" srcOrd="1" destOrd="0" presId="urn:microsoft.com/office/officeart/2018/2/layout/IconVerticalSolidList"/>
    <dgm:cxn modelId="{C6DE76EC-A852-405E-B850-3FBD3EE2CC87}" type="presParOf" srcId="{F6BDD36A-2457-4C4E-A4D4-D42D39559FB7}" destId="{ED1D29E4-1B4D-426B-BEB6-0C4075A4530F}" srcOrd="2" destOrd="0" presId="urn:microsoft.com/office/officeart/2018/2/layout/IconVerticalSolidList"/>
    <dgm:cxn modelId="{0D72A8FC-C9D6-406A-8DF0-ACD10FA08D1C}" type="presParOf" srcId="{F6BDD36A-2457-4C4E-A4D4-D42D39559FB7}" destId="{C042E486-B5D2-4F5F-A318-00BB82D2F474}" srcOrd="3" destOrd="0" presId="urn:microsoft.com/office/officeart/2018/2/layout/IconVerticalSolidList"/>
    <dgm:cxn modelId="{7FBF0DB2-2C6F-461E-BF6D-9566C2650E26}" type="presParOf" srcId="{88354758-1951-4CB8-9324-371D64DC99FF}" destId="{4B733995-FAEE-451D-ADCD-0F5C5523A2A9}" srcOrd="3" destOrd="0" presId="urn:microsoft.com/office/officeart/2018/2/layout/IconVerticalSolidList"/>
    <dgm:cxn modelId="{8EFCDFB4-CD36-44F4-BBAA-0E1B4F671D0A}" type="presParOf" srcId="{88354758-1951-4CB8-9324-371D64DC99FF}" destId="{D5D9C023-3B30-46A8-8FCA-6041CAEBFAB4}" srcOrd="4" destOrd="0" presId="urn:microsoft.com/office/officeart/2018/2/layout/IconVerticalSolidList"/>
    <dgm:cxn modelId="{4C3F69F1-F408-4A36-B856-8104602E9466}" type="presParOf" srcId="{D5D9C023-3B30-46A8-8FCA-6041CAEBFAB4}" destId="{FAC97DDC-B69B-40D0-8A41-450E8252D440}" srcOrd="0" destOrd="0" presId="urn:microsoft.com/office/officeart/2018/2/layout/IconVerticalSolidList"/>
    <dgm:cxn modelId="{F273B65F-1A84-412B-9FFF-C52D46480262}" type="presParOf" srcId="{D5D9C023-3B30-46A8-8FCA-6041CAEBFAB4}" destId="{36F40F5F-01F9-4713-BBD2-E3B26F8FFC83}" srcOrd="1" destOrd="0" presId="urn:microsoft.com/office/officeart/2018/2/layout/IconVerticalSolidList"/>
    <dgm:cxn modelId="{08A83EFD-D282-4733-A999-7C82078D79A9}" type="presParOf" srcId="{D5D9C023-3B30-46A8-8FCA-6041CAEBFAB4}" destId="{136F5C64-9DC1-400D-A61B-32D05D649416}" srcOrd="2" destOrd="0" presId="urn:microsoft.com/office/officeart/2018/2/layout/IconVerticalSolidList"/>
    <dgm:cxn modelId="{83ADDB6A-FF5C-4706-9848-AE4728865711}" type="presParOf" srcId="{D5D9C023-3B30-46A8-8FCA-6041CAEBFAB4}" destId="{950CD060-B088-47DE-A926-933679939053}" srcOrd="3" destOrd="0" presId="urn:microsoft.com/office/officeart/2018/2/layout/IconVerticalSolidList"/>
    <dgm:cxn modelId="{9519DACE-B82D-4558-86C2-E63056ADFDB8}" type="presParOf" srcId="{88354758-1951-4CB8-9324-371D64DC99FF}" destId="{51700F0B-E931-4E47-AFDB-2EAB69DB4CBB}" srcOrd="5" destOrd="0" presId="urn:microsoft.com/office/officeart/2018/2/layout/IconVerticalSolidList"/>
    <dgm:cxn modelId="{1851929A-A0B5-4B8A-A9FA-A260E558C883}" type="presParOf" srcId="{88354758-1951-4CB8-9324-371D64DC99FF}" destId="{B493CD73-24B6-4AED-94DB-115069E2948F}" srcOrd="6" destOrd="0" presId="urn:microsoft.com/office/officeart/2018/2/layout/IconVerticalSolidList"/>
    <dgm:cxn modelId="{379373EF-CCC1-48D0-AB7B-BBE320E726B0}" type="presParOf" srcId="{B493CD73-24B6-4AED-94DB-115069E2948F}" destId="{20DCF84C-2680-48B1-8352-8381806A5639}" srcOrd="0" destOrd="0" presId="urn:microsoft.com/office/officeart/2018/2/layout/IconVerticalSolidList"/>
    <dgm:cxn modelId="{D9532D7B-2479-4121-8A86-ED44A811996E}" type="presParOf" srcId="{B493CD73-24B6-4AED-94DB-115069E2948F}" destId="{2D5CC4EB-3F94-47C4-873A-72F0FF66E018}" srcOrd="1" destOrd="0" presId="urn:microsoft.com/office/officeart/2018/2/layout/IconVerticalSolidList"/>
    <dgm:cxn modelId="{42272F0F-ECF6-4C4E-8AC7-B416B98E448C}" type="presParOf" srcId="{B493CD73-24B6-4AED-94DB-115069E2948F}" destId="{92E3E274-B964-4B78-920B-8CA6FC32313F}" srcOrd="2" destOrd="0" presId="urn:microsoft.com/office/officeart/2018/2/layout/IconVerticalSolidList"/>
    <dgm:cxn modelId="{80A7FB99-3DDF-42C0-BEE8-2368F2DC921D}" type="presParOf" srcId="{B493CD73-24B6-4AED-94DB-115069E2948F}" destId="{39E337A1-502C-448A-9926-AE92CFC95595}" srcOrd="3" destOrd="0" presId="urn:microsoft.com/office/officeart/2018/2/layout/IconVerticalSolidList"/>
    <dgm:cxn modelId="{189FC113-3101-4593-BDA5-9BDD4CA733CA}" type="presParOf" srcId="{88354758-1951-4CB8-9324-371D64DC99FF}" destId="{3C713611-E0EA-4034-9ABB-51F9C4756820}" srcOrd="7" destOrd="0" presId="urn:microsoft.com/office/officeart/2018/2/layout/IconVerticalSolidList"/>
    <dgm:cxn modelId="{52CA136C-DD3D-4615-ABA1-130AEA371CAB}" type="presParOf" srcId="{88354758-1951-4CB8-9324-371D64DC99FF}" destId="{FFEE75E5-4CEB-4361-8152-4FF7099C862E}" srcOrd="8" destOrd="0" presId="urn:microsoft.com/office/officeart/2018/2/layout/IconVerticalSolidList"/>
    <dgm:cxn modelId="{9E50A67D-0AA4-404D-801A-B4F80F0D4FA4}" type="presParOf" srcId="{FFEE75E5-4CEB-4361-8152-4FF7099C862E}" destId="{0AA4E3DE-BA49-41EA-8672-E79DED33D557}" srcOrd="0" destOrd="0" presId="urn:microsoft.com/office/officeart/2018/2/layout/IconVerticalSolidList"/>
    <dgm:cxn modelId="{94BD9443-4EA7-478D-A858-5A7B57AFE381}" type="presParOf" srcId="{FFEE75E5-4CEB-4361-8152-4FF7099C862E}" destId="{A9C77190-1A47-485E-A293-F8BB48C7A745}" srcOrd="1" destOrd="0" presId="urn:microsoft.com/office/officeart/2018/2/layout/IconVerticalSolidList"/>
    <dgm:cxn modelId="{9E454CCC-9356-44EA-86DB-C0A7EA7AB082}" type="presParOf" srcId="{FFEE75E5-4CEB-4361-8152-4FF7099C862E}" destId="{B98D233E-7AD5-4CE6-B80F-878843BD7923}" srcOrd="2" destOrd="0" presId="urn:microsoft.com/office/officeart/2018/2/layout/IconVerticalSolidList"/>
    <dgm:cxn modelId="{2E6F78A8-6C05-46CF-AD99-470F1A69759E}" type="presParOf" srcId="{FFEE75E5-4CEB-4361-8152-4FF7099C862E}" destId="{27EB15DB-E912-41AF-94E7-15161BCF2E1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A86D5F2-3A50-446D-92BB-DF46000DC89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9993516-0AE5-4C1B-AE2B-8D075BEB451E}">
      <dgm:prSet phldrT="[Text]"/>
      <dgm:spPr/>
      <dgm:t>
        <a:bodyPr/>
        <a:lstStyle/>
        <a:p>
          <a:r>
            <a:rPr lang="en-US" dirty="0"/>
            <a:t>Patient and public messaging toolkit</a:t>
          </a:r>
        </a:p>
      </dgm:t>
    </dgm:pt>
    <dgm:pt modelId="{44D74178-B514-426F-A3FF-DF1E52F5D698}" type="parTrans" cxnId="{C8977DC7-671C-4474-90DA-5FC950237337}">
      <dgm:prSet/>
      <dgm:spPr/>
      <dgm:t>
        <a:bodyPr/>
        <a:lstStyle/>
        <a:p>
          <a:endParaRPr lang="en-US"/>
        </a:p>
      </dgm:t>
    </dgm:pt>
    <dgm:pt modelId="{F46080C7-2E37-4161-9196-F1D337568E37}" type="sibTrans" cxnId="{C8977DC7-671C-4474-90DA-5FC950237337}">
      <dgm:prSet/>
      <dgm:spPr/>
      <dgm:t>
        <a:bodyPr/>
        <a:lstStyle/>
        <a:p>
          <a:endParaRPr lang="en-US"/>
        </a:p>
      </dgm:t>
    </dgm:pt>
    <dgm:pt modelId="{758E951C-D057-49D2-92AC-B16AC7826DD9}">
      <dgm:prSet/>
      <dgm:spPr/>
      <dgm:t>
        <a:bodyPr/>
        <a:lstStyle/>
        <a:p>
          <a:r>
            <a:rPr lang="en-US"/>
            <a:t>Key dates</a:t>
          </a:r>
          <a:endParaRPr lang="en-US" dirty="0"/>
        </a:p>
      </dgm:t>
    </dgm:pt>
    <dgm:pt modelId="{F9E40C43-79CD-4C2B-A693-B73A76A0668B}" type="parTrans" cxnId="{C4703600-C32D-44D5-92E6-7E3AC460E65D}">
      <dgm:prSet/>
      <dgm:spPr/>
      <dgm:t>
        <a:bodyPr/>
        <a:lstStyle/>
        <a:p>
          <a:endParaRPr lang="en-US"/>
        </a:p>
      </dgm:t>
    </dgm:pt>
    <dgm:pt modelId="{F391997F-4270-4B7F-909D-97D1FB983BF2}" type="sibTrans" cxnId="{C4703600-C32D-44D5-92E6-7E3AC460E65D}">
      <dgm:prSet/>
      <dgm:spPr/>
      <dgm:t>
        <a:bodyPr/>
        <a:lstStyle/>
        <a:p>
          <a:endParaRPr lang="en-US"/>
        </a:p>
      </dgm:t>
    </dgm:pt>
    <dgm:pt modelId="{87D732F2-8CAF-4663-8811-B7BCDE6573B4}">
      <dgm:prSet/>
      <dgm:spPr/>
      <dgm:t>
        <a:bodyPr/>
        <a:lstStyle/>
        <a:p>
          <a:r>
            <a:rPr lang="en-US"/>
            <a:t>Short message templates – text, EHR message, email</a:t>
          </a:r>
          <a:endParaRPr lang="en-US" dirty="0"/>
        </a:p>
      </dgm:t>
    </dgm:pt>
    <dgm:pt modelId="{39025FD9-8F8B-4153-97B8-5C8F989662D5}" type="parTrans" cxnId="{06EED849-F20C-4E73-85EF-724581E69E00}">
      <dgm:prSet/>
      <dgm:spPr/>
      <dgm:t>
        <a:bodyPr/>
        <a:lstStyle/>
        <a:p>
          <a:endParaRPr lang="en-US"/>
        </a:p>
      </dgm:t>
    </dgm:pt>
    <dgm:pt modelId="{4391D7A1-E5C3-44A7-8B85-266665077D17}" type="sibTrans" cxnId="{06EED849-F20C-4E73-85EF-724581E69E00}">
      <dgm:prSet/>
      <dgm:spPr/>
      <dgm:t>
        <a:bodyPr/>
        <a:lstStyle/>
        <a:p>
          <a:endParaRPr lang="en-US"/>
        </a:p>
      </dgm:t>
    </dgm:pt>
    <dgm:pt modelId="{F99231CF-B33B-4FC8-BCD4-7B5C5843A28C}">
      <dgm:prSet/>
      <dgm:spPr/>
      <dgm:t>
        <a:bodyPr/>
        <a:lstStyle/>
        <a:p>
          <a:r>
            <a:rPr lang="en-US" dirty="0"/>
            <a:t>Social media templates</a:t>
          </a:r>
        </a:p>
      </dgm:t>
    </dgm:pt>
    <dgm:pt modelId="{3D0F14A4-BE9D-4723-9E01-F7B64B03D3AA}" type="parTrans" cxnId="{C7319117-5E42-4F5A-8EDE-8AB6BDD5ED40}">
      <dgm:prSet/>
      <dgm:spPr/>
      <dgm:t>
        <a:bodyPr/>
        <a:lstStyle/>
        <a:p>
          <a:endParaRPr lang="en-US"/>
        </a:p>
      </dgm:t>
    </dgm:pt>
    <dgm:pt modelId="{735E4D92-BFE2-4B10-AB56-D924C079FCFB}" type="sibTrans" cxnId="{C7319117-5E42-4F5A-8EDE-8AB6BDD5ED40}">
      <dgm:prSet/>
      <dgm:spPr/>
      <dgm:t>
        <a:bodyPr/>
        <a:lstStyle/>
        <a:p>
          <a:endParaRPr lang="en-US"/>
        </a:p>
      </dgm:t>
    </dgm:pt>
    <dgm:pt modelId="{C946ED88-8C80-4577-8281-AC5B7E529487}">
      <dgm:prSet/>
      <dgm:spPr/>
      <dgm:t>
        <a:bodyPr/>
        <a:lstStyle/>
        <a:p>
          <a:r>
            <a:rPr lang="en-US"/>
            <a:t>CAC talking points</a:t>
          </a:r>
          <a:endParaRPr lang="en-US" dirty="0"/>
        </a:p>
      </dgm:t>
    </dgm:pt>
    <dgm:pt modelId="{BD2AC8E0-9FAB-4322-97B7-73CC8790CDE5}" type="parTrans" cxnId="{AFDFD949-D7EB-4869-9C03-AA4EFB1CBEA8}">
      <dgm:prSet/>
      <dgm:spPr/>
      <dgm:t>
        <a:bodyPr/>
        <a:lstStyle/>
        <a:p>
          <a:endParaRPr lang="en-US"/>
        </a:p>
      </dgm:t>
    </dgm:pt>
    <dgm:pt modelId="{34B0A4EC-5F6C-4365-BB26-07A627F31E9F}" type="sibTrans" cxnId="{AFDFD949-D7EB-4869-9C03-AA4EFB1CBEA8}">
      <dgm:prSet/>
      <dgm:spPr/>
      <dgm:t>
        <a:bodyPr/>
        <a:lstStyle/>
        <a:p>
          <a:endParaRPr lang="en-US"/>
        </a:p>
      </dgm:t>
    </dgm:pt>
    <dgm:pt modelId="{A8B111F9-2EB6-47AC-A37A-23A7BAD70623}">
      <dgm:prSet/>
      <dgm:spPr/>
      <dgm:t>
        <a:bodyPr/>
        <a:lstStyle/>
        <a:p>
          <a:r>
            <a:rPr lang="en-US"/>
            <a:t>Resources</a:t>
          </a:r>
          <a:endParaRPr lang="en-US" dirty="0"/>
        </a:p>
      </dgm:t>
    </dgm:pt>
    <dgm:pt modelId="{00B68E19-A833-4D18-935A-B65475BF8AFB}" type="parTrans" cxnId="{3F97D075-0E3B-48F8-80F7-5D1AD16B0CDA}">
      <dgm:prSet/>
      <dgm:spPr/>
      <dgm:t>
        <a:bodyPr/>
        <a:lstStyle/>
        <a:p>
          <a:endParaRPr lang="en-US"/>
        </a:p>
      </dgm:t>
    </dgm:pt>
    <dgm:pt modelId="{12F28AA1-C2C7-4D28-AB1C-ABBD65CC9101}" type="sibTrans" cxnId="{3F97D075-0E3B-48F8-80F7-5D1AD16B0CDA}">
      <dgm:prSet/>
      <dgm:spPr/>
      <dgm:t>
        <a:bodyPr/>
        <a:lstStyle/>
        <a:p>
          <a:endParaRPr lang="en-US"/>
        </a:p>
      </dgm:t>
    </dgm:pt>
    <dgm:pt modelId="{3CD6FF1C-7DA1-418D-B80A-B34EDD72C1D6}">
      <dgm:prSet/>
      <dgm:spPr/>
      <dgm:t>
        <a:bodyPr/>
        <a:lstStyle/>
        <a:p>
          <a:r>
            <a:rPr lang="en-US"/>
            <a:t>Interactive flowchart</a:t>
          </a:r>
          <a:endParaRPr lang="en-US" dirty="0"/>
        </a:p>
      </dgm:t>
    </dgm:pt>
    <dgm:pt modelId="{23F1C05B-C066-4335-8C73-FA5AEF875F64}" type="parTrans" cxnId="{9DA185D6-7404-4D79-AE16-B9707D5D7C0D}">
      <dgm:prSet/>
      <dgm:spPr/>
      <dgm:t>
        <a:bodyPr/>
        <a:lstStyle/>
        <a:p>
          <a:endParaRPr lang="en-US"/>
        </a:p>
      </dgm:t>
    </dgm:pt>
    <dgm:pt modelId="{9F70D648-B5C5-4C18-9B4A-17F1D814F951}" type="sibTrans" cxnId="{9DA185D6-7404-4D79-AE16-B9707D5D7C0D}">
      <dgm:prSet/>
      <dgm:spPr/>
      <dgm:t>
        <a:bodyPr/>
        <a:lstStyle/>
        <a:p>
          <a:endParaRPr lang="en-US"/>
        </a:p>
      </dgm:t>
    </dgm:pt>
    <dgm:pt modelId="{C52283C5-8F80-4B3D-9109-5B1937EB1B3F}">
      <dgm:prSet/>
      <dgm:spPr/>
      <dgm:t>
        <a:bodyPr/>
        <a:lstStyle/>
        <a:p>
          <a:r>
            <a:rPr lang="en-US"/>
            <a:t>Informational flyer/poster</a:t>
          </a:r>
          <a:endParaRPr lang="en-US" dirty="0"/>
        </a:p>
      </dgm:t>
    </dgm:pt>
    <dgm:pt modelId="{F610C829-F578-4115-866D-4F2DFC5DB63F}" type="parTrans" cxnId="{556C652C-3699-435B-B7C2-087C53D24880}">
      <dgm:prSet/>
      <dgm:spPr/>
      <dgm:t>
        <a:bodyPr/>
        <a:lstStyle/>
        <a:p>
          <a:endParaRPr lang="en-US"/>
        </a:p>
      </dgm:t>
    </dgm:pt>
    <dgm:pt modelId="{3F77598C-F92B-4F25-A816-BCE3877C3CE4}" type="sibTrans" cxnId="{556C652C-3699-435B-B7C2-087C53D24880}">
      <dgm:prSet/>
      <dgm:spPr/>
      <dgm:t>
        <a:bodyPr/>
        <a:lstStyle/>
        <a:p>
          <a:endParaRPr lang="en-US"/>
        </a:p>
      </dgm:t>
    </dgm:pt>
    <dgm:pt modelId="{B91170F6-6555-4213-9A1E-AE2C27F6F17B}">
      <dgm:prSet/>
      <dgm:spPr/>
      <dgm:t>
        <a:bodyPr/>
        <a:lstStyle/>
        <a:p>
          <a:r>
            <a:rPr lang="en-US" dirty="0"/>
            <a:t>Small informational card</a:t>
          </a:r>
        </a:p>
      </dgm:t>
    </dgm:pt>
    <dgm:pt modelId="{4B63344A-FEBF-49FA-AAA9-33C5005DA13E}" type="parTrans" cxnId="{882F7399-6629-40F5-B89E-21860C200E16}">
      <dgm:prSet/>
      <dgm:spPr/>
      <dgm:t>
        <a:bodyPr/>
        <a:lstStyle/>
        <a:p>
          <a:endParaRPr lang="en-US"/>
        </a:p>
      </dgm:t>
    </dgm:pt>
    <dgm:pt modelId="{2A34BB89-B483-4384-9BCA-A69FB60F3956}" type="sibTrans" cxnId="{882F7399-6629-40F5-B89E-21860C200E16}">
      <dgm:prSet/>
      <dgm:spPr/>
      <dgm:t>
        <a:bodyPr/>
        <a:lstStyle/>
        <a:p>
          <a:endParaRPr lang="en-US"/>
        </a:p>
      </dgm:t>
    </dgm:pt>
    <dgm:pt modelId="{B731EA0F-1B58-4336-BD2C-62489504604B}">
      <dgm:prSet/>
      <dgm:spPr/>
      <dgm:t>
        <a:bodyPr/>
        <a:lstStyle/>
        <a:p>
          <a:r>
            <a:rPr lang="en-US" dirty="0"/>
            <a:t>Explanation of changes</a:t>
          </a:r>
        </a:p>
      </dgm:t>
    </dgm:pt>
    <dgm:pt modelId="{2B112200-6206-4706-885E-A2A1D093E09F}" type="parTrans" cxnId="{1C83A86C-B460-47D2-9E35-5C5098701F6C}">
      <dgm:prSet/>
      <dgm:spPr/>
      <dgm:t>
        <a:bodyPr/>
        <a:lstStyle/>
        <a:p>
          <a:endParaRPr lang="en-US"/>
        </a:p>
      </dgm:t>
    </dgm:pt>
    <dgm:pt modelId="{D25068EF-5856-4292-8AD1-C8AB5BCE5D91}" type="sibTrans" cxnId="{1C83A86C-B460-47D2-9E35-5C5098701F6C}">
      <dgm:prSet/>
      <dgm:spPr/>
      <dgm:t>
        <a:bodyPr/>
        <a:lstStyle/>
        <a:p>
          <a:endParaRPr lang="en-US"/>
        </a:p>
      </dgm:t>
    </dgm:pt>
    <dgm:pt modelId="{D606FA30-3DBC-4378-9730-0D0CB0919287}" type="pres">
      <dgm:prSet presAssocID="{CA86D5F2-3A50-446D-92BB-DF46000DC898}" presName="linear" presStyleCnt="0">
        <dgm:presLayoutVars>
          <dgm:animLvl val="lvl"/>
          <dgm:resizeHandles val="exact"/>
        </dgm:presLayoutVars>
      </dgm:prSet>
      <dgm:spPr/>
    </dgm:pt>
    <dgm:pt modelId="{B7321FCD-638A-4E98-BF7A-CE0232CF8E79}" type="pres">
      <dgm:prSet presAssocID="{B9993516-0AE5-4C1B-AE2B-8D075BEB451E}" presName="parentText" presStyleLbl="node1" presStyleIdx="0" presStyleCnt="4">
        <dgm:presLayoutVars>
          <dgm:chMax val="0"/>
          <dgm:bulletEnabled val="1"/>
        </dgm:presLayoutVars>
      </dgm:prSet>
      <dgm:spPr/>
    </dgm:pt>
    <dgm:pt modelId="{3A35E9BF-FC6D-4BF8-A50D-ECE5F87FEBA7}" type="pres">
      <dgm:prSet presAssocID="{B9993516-0AE5-4C1B-AE2B-8D075BEB451E}" presName="childText" presStyleLbl="revTx" presStyleIdx="0" presStyleCnt="1">
        <dgm:presLayoutVars>
          <dgm:bulletEnabled val="1"/>
        </dgm:presLayoutVars>
      </dgm:prSet>
      <dgm:spPr/>
    </dgm:pt>
    <dgm:pt modelId="{0379D67C-A949-4EEA-A266-76136FD029D7}" type="pres">
      <dgm:prSet presAssocID="{3CD6FF1C-7DA1-418D-B80A-B34EDD72C1D6}" presName="parentText" presStyleLbl="node1" presStyleIdx="1" presStyleCnt="4">
        <dgm:presLayoutVars>
          <dgm:chMax val="0"/>
          <dgm:bulletEnabled val="1"/>
        </dgm:presLayoutVars>
      </dgm:prSet>
      <dgm:spPr/>
    </dgm:pt>
    <dgm:pt modelId="{86A6F5B7-F849-43FE-BBE8-F466C636DE9C}" type="pres">
      <dgm:prSet presAssocID="{9F70D648-B5C5-4C18-9B4A-17F1D814F951}" presName="spacer" presStyleCnt="0"/>
      <dgm:spPr/>
    </dgm:pt>
    <dgm:pt modelId="{3256B20A-6341-49D2-BD43-92C24AC7DA40}" type="pres">
      <dgm:prSet presAssocID="{C52283C5-8F80-4B3D-9109-5B1937EB1B3F}" presName="parentText" presStyleLbl="node1" presStyleIdx="2" presStyleCnt="4">
        <dgm:presLayoutVars>
          <dgm:chMax val="0"/>
          <dgm:bulletEnabled val="1"/>
        </dgm:presLayoutVars>
      </dgm:prSet>
      <dgm:spPr/>
    </dgm:pt>
    <dgm:pt modelId="{A0007FA4-A87C-47DE-9A0A-08235D787A80}" type="pres">
      <dgm:prSet presAssocID="{3F77598C-F92B-4F25-A816-BCE3877C3CE4}" presName="spacer" presStyleCnt="0"/>
      <dgm:spPr/>
    </dgm:pt>
    <dgm:pt modelId="{BBA47148-7CE7-4814-B026-275F3B35F012}" type="pres">
      <dgm:prSet presAssocID="{B91170F6-6555-4213-9A1E-AE2C27F6F17B}" presName="parentText" presStyleLbl="node1" presStyleIdx="3" presStyleCnt="4">
        <dgm:presLayoutVars>
          <dgm:chMax val="0"/>
          <dgm:bulletEnabled val="1"/>
        </dgm:presLayoutVars>
      </dgm:prSet>
      <dgm:spPr/>
    </dgm:pt>
  </dgm:ptLst>
  <dgm:cxnLst>
    <dgm:cxn modelId="{C4703600-C32D-44D5-92E6-7E3AC460E65D}" srcId="{B9993516-0AE5-4C1B-AE2B-8D075BEB451E}" destId="{758E951C-D057-49D2-92AC-B16AC7826DD9}" srcOrd="1" destOrd="0" parTransId="{F9E40C43-79CD-4C2B-A693-B73A76A0668B}" sibTransId="{F391997F-4270-4B7F-909D-97D1FB983BF2}"/>
    <dgm:cxn modelId="{58C0A704-6537-4A65-9591-A0BFDC1629A8}" type="presOf" srcId="{758E951C-D057-49D2-92AC-B16AC7826DD9}" destId="{3A35E9BF-FC6D-4BF8-A50D-ECE5F87FEBA7}" srcOrd="0" destOrd="1" presId="urn:microsoft.com/office/officeart/2005/8/layout/vList2"/>
    <dgm:cxn modelId="{C7319117-5E42-4F5A-8EDE-8AB6BDD5ED40}" srcId="{B9993516-0AE5-4C1B-AE2B-8D075BEB451E}" destId="{F99231CF-B33B-4FC8-BCD4-7B5C5843A28C}" srcOrd="3" destOrd="0" parTransId="{3D0F14A4-BE9D-4723-9E01-F7B64B03D3AA}" sibTransId="{735E4D92-BFE2-4B10-AB56-D924C079FCFB}"/>
    <dgm:cxn modelId="{556C652C-3699-435B-B7C2-087C53D24880}" srcId="{CA86D5F2-3A50-446D-92BB-DF46000DC898}" destId="{C52283C5-8F80-4B3D-9109-5B1937EB1B3F}" srcOrd="2" destOrd="0" parTransId="{F610C829-F578-4115-866D-4F2DFC5DB63F}" sibTransId="{3F77598C-F92B-4F25-A816-BCE3877C3CE4}"/>
    <dgm:cxn modelId="{4031853F-97C6-43EA-B06D-B7107AB5144E}" type="presOf" srcId="{3CD6FF1C-7DA1-418D-B80A-B34EDD72C1D6}" destId="{0379D67C-A949-4EEA-A266-76136FD029D7}" srcOrd="0" destOrd="0" presId="urn:microsoft.com/office/officeart/2005/8/layout/vList2"/>
    <dgm:cxn modelId="{488BDD40-99ED-4238-B00D-02F5D97204AE}" type="presOf" srcId="{CA86D5F2-3A50-446D-92BB-DF46000DC898}" destId="{D606FA30-3DBC-4378-9730-0D0CB0919287}" srcOrd="0" destOrd="0" presId="urn:microsoft.com/office/officeart/2005/8/layout/vList2"/>
    <dgm:cxn modelId="{06EED849-F20C-4E73-85EF-724581E69E00}" srcId="{B9993516-0AE5-4C1B-AE2B-8D075BEB451E}" destId="{87D732F2-8CAF-4663-8811-B7BCDE6573B4}" srcOrd="2" destOrd="0" parTransId="{39025FD9-8F8B-4153-97B8-5C8F989662D5}" sibTransId="{4391D7A1-E5C3-44A7-8B85-266665077D17}"/>
    <dgm:cxn modelId="{AFDFD949-D7EB-4869-9C03-AA4EFB1CBEA8}" srcId="{B9993516-0AE5-4C1B-AE2B-8D075BEB451E}" destId="{C946ED88-8C80-4577-8281-AC5B7E529487}" srcOrd="4" destOrd="0" parTransId="{BD2AC8E0-9FAB-4322-97B7-73CC8790CDE5}" sibTransId="{34B0A4EC-5F6C-4365-BB26-07A627F31E9F}"/>
    <dgm:cxn modelId="{1C83A86C-B460-47D2-9E35-5C5098701F6C}" srcId="{B9993516-0AE5-4C1B-AE2B-8D075BEB451E}" destId="{B731EA0F-1B58-4336-BD2C-62489504604B}" srcOrd="0" destOrd="0" parTransId="{2B112200-6206-4706-885E-A2A1D093E09F}" sibTransId="{D25068EF-5856-4292-8AD1-C8AB5BCE5D91}"/>
    <dgm:cxn modelId="{73292354-ACB2-4749-94C0-3FA0EF83B19E}" type="presOf" srcId="{A8B111F9-2EB6-47AC-A37A-23A7BAD70623}" destId="{3A35E9BF-FC6D-4BF8-A50D-ECE5F87FEBA7}" srcOrd="0" destOrd="5" presId="urn:microsoft.com/office/officeart/2005/8/layout/vList2"/>
    <dgm:cxn modelId="{3F97D075-0E3B-48F8-80F7-5D1AD16B0CDA}" srcId="{B9993516-0AE5-4C1B-AE2B-8D075BEB451E}" destId="{A8B111F9-2EB6-47AC-A37A-23A7BAD70623}" srcOrd="5" destOrd="0" parTransId="{00B68E19-A833-4D18-935A-B65475BF8AFB}" sibTransId="{12F28AA1-C2C7-4D28-AB1C-ABBD65CC9101}"/>
    <dgm:cxn modelId="{5F42BB8E-1373-4174-8B7D-B148D33D5A3A}" type="presOf" srcId="{B91170F6-6555-4213-9A1E-AE2C27F6F17B}" destId="{BBA47148-7CE7-4814-B026-275F3B35F012}" srcOrd="0" destOrd="0" presId="urn:microsoft.com/office/officeart/2005/8/layout/vList2"/>
    <dgm:cxn modelId="{93D3B591-4951-4C7C-B6AA-7FE3F5FDCF90}" type="presOf" srcId="{C946ED88-8C80-4577-8281-AC5B7E529487}" destId="{3A35E9BF-FC6D-4BF8-A50D-ECE5F87FEBA7}" srcOrd="0" destOrd="4" presId="urn:microsoft.com/office/officeart/2005/8/layout/vList2"/>
    <dgm:cxn modelId="{882F7399-6629-40F5-B89E-21860C200E16}" srcId="{CA86D5F2-3A50-446D-92BB-DF46000DC898}" destId="{B91170F6-6555-4213-9A1E-AE2C27F6F17B}" srcOrd="3" destOrd="0" parTransId="{4B63344A-FEBF-49FA-AAA9-33C5005DA13E}" sibTransId="{2A34BB89-B483-4384-9BCA-A69FB60F3956}"/>
    <dgm:cxn modelId="{CE44479A-1FDF-4C79-B4DA-A8842ED73D26}" type="presOf" srcId="{B9993516-0AE5-4C1B-AE2B-8D075BEB451E}" destId="{B7321FCD-638A-4E98-BF7A-CE0232CF8E79}" srcOrd="0" destOrd="0" presId="urn:microsoft.com/office/officeart/2005/8/layout/vList2"/>
    <dgm:cxn modelId="{4281A5B5-6661-4FB7-9B48-AC2992ED0681}" type="presOf" srcId="{87D732F2-8CAF-4663-8811-B7BCDE6573B4}" destId="{3A35E9BF-FC6D-4BF8-A50D-ECE5F87FEBA7}" srcOrd="0" destOrd="2" presId="urn:microsoft.com/office/officeart/2005/8/layout/vList2"/>
    <dgm:cxn modelId="{94A3BDBF-33AC-4DF1-85D0-FF516DC2E147}" type="presOf" srcId="{B731EA0F-1B58-4336-BD2C-62489504604B}" destId="{3A35E9BF-FC6D-4BF8-A50D-ECE5F87FEBA7}" srcOrd="0" destOrd="0" presId="urn:microsoft.com/office/officeart/2005/8/layout/vList2"/>
    <dgm:cxn modelId="{C8977DC7-671C-4474-90DA-5FC950237337}" srcId="{CA86D5F2-3A50-446D-92BB-DF46000DC898}" destId="{B9993516-0AE5-4C1B-AE2B-8D075BEB451E}" srcOrd="0" destOrd="0" parTransId="{44D74178-B514-426F-A3FF-DF1E52F5D698}" sibTransId="{F46080C7-2E37-4161-9196-F1D337568E37}"/>
    <dgm:cxn modelId="{8E5630CB-D001-4A55-A1E9-56C2796F8AF2}" type="presOf" srcId="{C52283C5-8F80-4B3D-9109-5B1937EB1B3F}" destId="{3256B20A-6341-49D2-BD43-92C24AC7DA40}" srcOrd="0" destOrd="0" presId="urn:microsoft.com/office/officeart/2005/8/layout/vList2"/>
    <dgm:cxn modelId="{9DA185D6-7404-4D79-AE16-B9707D5D7C0D}" srcId="{CA86D5F2-3A50-446D-92BB-DF46000DC898}" destId="{3CD6FF1C-7DA1-418D-B80A-B34EDD72C1D6}" srcOrd="1" destOrd="0" parTransId="{23F1C05B-C066-4335-8C73-FA5AEF875F64}" sibTransId="{9F70D648-B5C5-4C18-9B4A-17F1D814F951}"/>
    <dgm:cxn modelId="{983F74DD-ACB4-4C03-AE43-24A5215A58C5}" type="presOf" srcId="{F99231CF-B33B-4FC8-BCD4-7B5C5843A28C}" destId="{3A35E9BF-FC6D-4BF8-A50D-ECE5F87FEBA7}" srcOrd="0" destOrd="3" presId="urn:microsoft.com/office/officeart/2005/8/layout/vList2"/>
    <dgm:cxn modelId="{494D3514-C60C-4E7D-B66A-9D169CFF1D20}" type="presParOf" srcId="{D606FA30-3DBC-4378-9730-0D0CB0919287}" destId="{B7321FCD-638A-4E98-BF7A-CE0232CF8E79}" srcOrd="0" destOrd="0" presId="urn:microsoft.com/office/officeart/2005/8/layout/vList2"/>
    <dgm:cxn modelId="{099D2857-800D-478D-A4FA-3CB632EBB131}" type="presParOf" srcId="{D606FA30-3DBC-4378-9730-0D0CB0919287}" destId="{3A35E9BF-FC6D-4BF8-A50D-ECE5F87FEBA7}" srcOrd="1" destOrd="0" presId="urn:microsoft.com/office/officeart/2005/8/layout/vList2"/>
    <dgm:cxn modelId="{54F9AA77-8B5E-4E8F-9F46-0BECF14187B7}" type="presParOf" srcId="{D606FA30-3DBC-4378-9730-0D0CB0919287}" destId="{0379D67C-A949-4EEA-A266-76136FD029D7}" srcOrd="2" destOrd="0" presId="urn:microsoft.com/office/officeart/2005/8/layout/vList2"/>
    <dgm:cxn modelId="{F33B51B9-D6F8-451F-ADDA-F60EFA443A7B}" type="presParOf" srcId="{D606FA30-3DBC-4378-9730-0D0CB0919287}" destId="{86A6F5B7-F849-43FE-BBE8-F466C636DE9C}" srcOrd="3" destOrd="0" presId="urn:microsoft.com/office/officeart/2005/8/layout/vList2"/>
    <dgm:cxn modelId="{7109F0B2-25CC-4CFB-BD39-FFC579F73E1C}" type="presParOf" srcId="{D606FA30-3DBC-4378-9730-0D0CB0919287}" destId="{3256B20A-6341-49D2-BD43-92C24AC7DA40}" srcOrd="4" destOrd="0" presId="urn:microsoft.com/office/officeart/2005/8/layout/vList2"/>
    <dgm:cxn modelId="{DDB9D27F-7EB1-40E8-AD7A-8B7951AB7D6B}" type="presParOf" srcId="{D606FA30-3DBC-4378-9730-0D0CB0919287}" destId="{A0007FA4-A87C-47DE-9A0A-08235D787A80}" srcOrd="5" destOrd="0" presId="urn:microsoft.com/office/officeart/2005/8/layout/vList2"/>
    <dgm:cxn modelId="{3B5B56A3-6E17-4246-A625-241BA4454E3F}" type="presParOf" srcId="{D606FA30-3DBC-4378-9730-0D0CB0919287}" destId="{BBA47148-7CE7-4814-B026-275F3B35F01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74AF36-F0C5-474D-834C-EB28B4A757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1645661-A5D5-43D1-82D1-F9CE23F9F27D}">
      <dgm:prSet phldrT="[Text]"/>
      <dgm:spPr/>
      <dgm:t>
        <a:bodyPr/>
        <a:lstStyle/>
        <a:p>
          <a:r>
            <a:rPr lang="en-US" dirty="0"/>
            <a:t>Released June 1 </a:t>
          </a:r>
        </a:p>
      </dgm:t>
    </dgm:pt>
    <dgm:pt modelId="{07A8B39A-B568-4FFD-880A-03D970209272}" type="parTrans" cxnId="{146FFB3D-E497-45A3-BD9E-5D9BEB81E694}">
      <dgm:prSet/>
      <dgm:spPr/>
      <dgm:t>
        <a:bodyPr/>
        <a:lstStyle/>
        <a:p>
          <a:endParaRPr lang="en-US"/>
        </a:p>
      </dgm:t>
    </dgm:pt>
    <dgm:pt modelId="{C84F4024-CC92-4501-8697-DD8255BCC2B1}" type="sibTrans" cxnId="{146FFB3D-E497-45A3-BD9E-5D9BEB81E694}">
      <dgm:prSet/>
      <dgm:spPr/>
      <dgm:t>
        <a:bodyPr/>
        <a:lstStyle/>
        <a:p>
          <a:endParaRPr lang="en-US"/>
        </a:p>
      </dgm:t>
    </dgm:pt>
    <dgm:pt modelId="{F0F37150-2608-414D-8627-FCB4ABCF928E}">
      <dgm:prSet/>
      <dgm:spPr/>
      <dgm:t>
        <a:bodyPr/>
        <a:lstStyle/>
        <a:p>
          <a:r>
            <a:rPr lang="en-US"/>
            <a:t>Guidance for state Medicaid agencies to implement required changes from HR1</a:t>
          </a:r>
          <a:endParaRPr lang="en-US" dirty="0"/>
        </a:p>
      </dgm:t>
    </dgm:pt>
    <dgm:pt modelId="{1A770CEB-F421-43DF-A156-1A682CBE1509}" type="parTrans" cxnId="{C6636523-C08A-4704-BD94-C1C9BE705E27}">
      <dgm:prSet/>
      <dgm:spPr/>
      <dgm:t>
        <a:bodyPr/>
        <a:lstStyle/>
        <a:p>
          <a:endParaRPr lang="en-US"/>
        </a:p>
      </dgm:t>
    </dgm:pt>
    <dgm:pt modelId="{80023944-35E7-4F8E-BD86-F3CAC94CD7B0}" type="sibTrans" cxnId="{C6636523-C08A-4704-BD94-C1C9BE705E27}">
      <dgm:prSet/>
      <dgm:spPr/>
      <dgm:t>
        <a:bodyPr/>
        <a:lstStyle/>
        <a:p>
          <a:endParaRPr lang="en-US"/>
        </a:p>
      </dgm:t>
    </dgm:pt>
    <dgm:pt modelId="{44B0561F-E8E1-41DC-A4F1-20E98E3C97DB}">
      <dgm:prSet/>
      <dgm:spPr/>
      <dgm:t>
        <a:bodyPr/>
        <a:lstStyle/>
        <a:p>
          <a:r>
            <a:rPr lang="en-US"/>
            <a:t>Defined</a:t>
          </a:r>
          <a:endParaRPr lang="en-US" dirty="0"/>
        </a:p>
      </dgm:t>
    </dgm:pt>
    <dgm:pt modelId="{AE21B0DB-EE09-442D-9C7F-9C199081F835}" type="parTrans" cxnId="{08E299EF-3D1F-444E-8F30-F95614CED6F6}">
      <dgm:prSet/>
      <dgm:spPr/>
      <dgm:t>
        <a:bodyPr/>
        <a:lstStyle/>
        <a:p>
          <a:endParaRPr lang="en-US"/>
        </a:p>
      </dgm:t>
    </dgm:pt>
    <dgm:pt modelId="{FD9A99F4-9429-4DA9-A35D-B5EA5F890708}" type="sibTrans" cxnId="{08E299EF-3D1F-444E-8F30-F95614CED6F6}">
      <dgm:prSet/>
      <dgm:spPr/>
      <dgm:t>
        <a:bodyPr/>
        <a:lstStyle/>
        <a:p>
          <a:endParaRPr lang="en-US"/>
        </a:p>
      </dgm:t>
    </dgm:pt>
    <dgm:pt modelId="{4B6EA6A8-84C8-4333-A84C-64740B4961B5}">
      <dgm:prSet/>
      <dgm:spPr/>
      <dgm:t>
        <a:bodyPr/>
        <a:lstStyle/>
        <a:p>
          <a:r>
            <a:rPr lang="en-US" dirty="0"/>
            <a:t>CE activities with examples</a:t>
          </a:r>
        </a:p>
      </dgm:t>
    </dgm:pt>
    <dgm:pt modelId="{63F9562F-ABE3-4CA8-8399-43D16D961DB6}" type="parTrans" cxnId="{4D484827-8527-451E-AEB6-CA6F60E96ED4}">
      <dgm:prSet/>
      <dgm:spPr/>
      <dgm:t>
        <a:bodyPr/>
        <a:lstStyle/>
        <a:p>
          <a:endParaRPr lang="en-US"/>
        </a:p>
      </dgm:t>
    </dgm:pt>
    <dgm:pt modelId="{66FD64A7-28AC-4CCB-AEB9-8AB755A84005}" type="sibTrans" cxnId="{4D484827-8527-451E-AEB6-CA6F60E96ED4}">
      <dgm:prSet/>
      <dgm:spPr/>
      <dgm:t>
        <a:bodyPr/>
        <a:lstStyle/>
        <a:p>
          <a:endParaRPr lang="en-US"/>
        </a:p>
      </dgm:t>
    </dgm:pt>
    <dgm:pt modelId="{2C6176CA-EE59-4BFE-AB7E-42A63638DDEB}">
      <dgm:prSet/>
      <dgm:spPr/>
      <dgm:t>
        <a:bodyPr/>
        <a:lstStyle/>
        <a:p>
          <a:r>
            <a:rPr lang="en-US"/>
            <a:t>Exclusions </a:t>
          </a:r>
          <a:endParaRPr lang="en-US" dirty="0"/>
        </a:p>
      </dgm:t>
    </dgm:pt>
    <dgm:pt modelId="{97DEF2A9-4B86-4C94-A515-73FEC45FA307}" type="parTrans" cxnId="{39CADE11-AADC-4F1C-91E8-2E11EB89A2B3}">
      <dgm:prSet/>
      <dgm:spPr/>
      <dgm:t>
        <a:bodyPr/>
        <a:lstStyle/>
        <a:p>
          <a:endParaRPr lang="en-US"/>
        </a:p>
      </dgm:t>
    </dgm:pt>
    <dgm:pt modelId="{5E63EDF9-75F5-45A1-8051-DFF1634BEC0C}" type="sibTrans" cxnId="{39CADE11-AADC-4F1C-91E8-2E11EB89A2B3}">
      <dgm:prSet/>
      <dgm:spPr/>
      <dgm:t>
        <a:bodyPr/>
        <a:lstStyle/>
        <a:p>
          <a:endParaRPr lang="en-US"/>
        </a:p>
      </dgm:t>
    </dgm:pt>
    <dgm:pt modelId="{254ED0B6-8C16-4758-99D3-BA25718B73B2}">
      <dgm:prSet/>
      <dgm:spPr/>
      <dgm:t>
        <a:bodyPr/>
        <a:lstStyle/>
        <a:p>
          <a:r>
            <a:rPr lang="en-US"/>
            <a:t>Verification requirements </a:t>
          </a:r>
          <a:endParaRPr lang="en-US" dirty="0"/>
        </a:p>
      </dgm:t>
    </dgm:pt>
    <dgm:pt modelId="{04F41E94-44B0-447E-A1CC-A40338B37048}" type="parTrans" cxnId="{3A646961-5AA9-42E1-ABF0-C953C95352ED}">
      <dgm:prSet/>
      <dgm:spPr/>
      <dgm:t>
        <a:bodyPr/>
        <a:lstStyle/>
        <a:p>
          <a:endParaRPr lang="en-US"/>
        </a:p>
      </dgm:t>
    </dgm:pt>
    <dgm:pt modelId="{7729FADC-32E7-450D-835B-82A2801496D3}" type="sibTrans" cxnId="{3A646961-5AA9-42E1-ABF0-C953C95352ED}">
      <dgm:prSet/>
      <dgm:spPr/>
      <dgm:t>
        <a:bodyPr/>
        <a:lstStyle/>
        <a:p>
          <a:endParaRPr lang="en-US"/>
        </a:p>
      </dgm:t>
    </dgm:pt>
    <dgm:pt modelId="{66A813A0-40C1-40F6-9B1D-61DA57541EDB}" type="pres">
      <dgm:prSet presAssocID="{E774AF36-F0C5-474D-834C-EB28B4A75747}" presName="linear" presStyleCnt="0">
        <dgm:presLayoutVars>
          <dgm:animLvl val="lvl"/>
          <dgm:resizeHandles val="exact"/>
        </dgm:presLayoutVars>
      </dgm:prSet>
      <dgm:spPr/>
    </dgm:pt>
    <dgm:pt modelId="{EA559117-3EC3-47A2-9E8C-82135797792E}" type="pres">
      <dgm:prSet presAssocID="{01645661-A5D5-43D1-82D1-F9CE23F9F27D}" presName="parentText" presStyleLbl="node1" presStyleIdx="0" presStyleCnt="3">
        <dgm:presLayoutVars>
          <dgm:chMax val="0"/>
          <dgm:bulletEnabled val="1"/>
        </dgm:presLayoutVars>
      </dgm:prSet>
      <dgm:spPr/>
    </dgm:pt>
    <dgm:pt modelId="{4ECE94DC-39C1-4290-9D01-159AF5AC7E7D}" type="pres">
      <dgm:prSet presAssocID="{C84F4024-CC92-4501-8697-DD8255BCC2B1}" presName="spacer" presStyleCnt="0"/>
      <dgm:spPr/>
    </dgm:pt>
    <dgm:pt modelId="{44B0D973-762E-42F2-8986-96A9F06A4D30}" type="pres">
      <dgm:prSet presAssocID="{F0F37150-2608-414D-8627-FCB4ABCF928E}" presName="parentText" presStyleLbl="node1" presStyleIdx="1" presStyleCnt="3">
        <dgm:presLayoutVars>
          <dgm:chMax val="0"/>
          <dgm:bulletEnabled val="1"/>
        </dgm:presLayoutVars>
      </dgm:prSet>
      <dgm:spPr/>
    </dgm:pt>
    <dgm:pt modelId="{5EDD9D07-0F33-4345-A1DE-737FE0D2764C}" type="pres">
      <dgm:prSet presAssocID="{80023944-35E7-4F8E-BD86-F3CAC94CD7B0}" presName="spacer" presStyleCnt="0"/>
      <dgm:spPr/>
    </dgm:pt>
    <dgm:pt modelId="{0CD20207-46F9-40A1-A925-B84AB3E9E29A}" type="pres">
      <dgm:prSet presAssocID="{44B0561F-E8E1-41DC-A4F1-20E98E3C97DB}" presName="parentText" presStyleLbl="node1" presStyleIdx="2" presStyleCnt="3">
        <dgm:presLayoutVars>
          <dgm:chMax val="0"/>
          <dgm:bulletEnabled val="1"/>
        </dgm:presLayoutVars>
      </dgm:prSet>
      <dgm:spPr/>
    </dgm:pt>
    <dgm:pt modelId="{3980BF35-EDB8-4E96-9958-6442AD26C934}" type="pres">
      <dgm:prSet presAssocID="{44B0561F-E8E1-41DC-A4F1-20E98E3C97DB}" presName="childText" presStyleLbl="revTx" presStyleIdx="0" presStyleCnt="1">
        <dgm:presLayoutVars>
          <dgm:bulletEnabled val="1"/>
        </dgm:presLayoutVars>
      </dgm:prSet>
      <dgm:spPr/>
    </dgm:pt>
  </dgm:ptLst>
  <dgm:cxnLst>
    <dgm:cxn modelId="{26334605-81E0-4229-A09C-92812E706A14}" type="presOf" srcId="{E774AF36-F0C5-474D-834C-EB28B4A75747}" destId="{66A813A0-40C1-40F6-9B1D-61DA57541EDB}" srcOrd="0" destOrd="0" presId="urn:microsoft.com/office/officeart/2005/8/layout/vList2"/>
    <dgm:cxn modelId="{DA86E707-092E-47E9-B453-B92EAADBC4B2}" type="presOf" srcId="{254ED0B6-8C16-4758-99D3-BA25718B73B2}" destId="{3980BF35-EDB8-4E96-9958-6442AD26C934}" srcOrd="0" destOrd="2" presId="urn:microsoft.com/office/officeart/2005/8/layout/vList2"/>
    <dgm:cxn modelId="{4BA6570D-1BE9-4BB6-8A72-1130D384A2B1}" type="presOf" srcId="{44B0561F-E8E1-41DC-A4F1-20E98E3C97DB}" destId="{0CD20207-46F9-40A1-A925-B84AB3E9E29A}" srcOrd="0" destOrd="0" presId="urn:microsoft.com/office/officeart/2005/8/layout/vList2"/>
    <dgm:cxn modelId="{39CADE11-AADC-4F1C-91E8-2E11EB89A2B3}" srcId="{44B0561F-E8E1-41DC-A4F1-20E98E3C97DB}" destId="{2C6176CA-EE59-4BFE-AB7E-42A63638DDEB}" srcOrd="1" destOrd="0" parTransId="{97DEF2A9-4B86-4C94-A515-73FEC45FA307}" sibTransId="{5E63EDF9-75F5-45A1-8051-DFF1634BEC0C}"/>
    <dgm:cxn modelId="{C6636523-C08A-4704-BD94-C1C9BE705E27}" srcId="{E774AF36-F0C5-474D-834C-EB28B4A75747}" destId="{F0F37150-2608-414D-8627-FCB4ABCF928E}" srcOrd="1" destOrd="0" parTransId="{1A770CEB-F421-43DF-A156-1A682CBE1509}" sibTransId="{80023944-35E7-4F8E-BD86-F3CAC94CD7B0}"/>
    <dgm:cxn modelId="{4D484827-8527-451E-AEB6-CA6F60E96ED4}" srcId="{44B0561F-E8E1-41DC-A4F1-20E98E3C97DB}" destId="{4B6EA6A8-84C8-4333-A84C-64740B4961B5}" srcOrd="0" destOrd="0" parTransId="{63F9562F-ABE3-4CA8-8399-43D16D961DB6}" sibTransId="{66FD64A7-28AC-4CCB-AEB9-8AB755A84005}"/>
    <dgm:cxn modelId="{59027C31-6F30-489E-887A-41342E785F57}" type="presOf" srcId="{2C6176CA-EE59-4BFE-AB7E-42A63638DDEB}" destId="{3980BF35-EDB8-4E96-9958-6442AD26C934}" srcOrd="0" destOrd="1" presId="urn:microsoft.com/office/officeart/2005/8/layout/vList2"/>
    <dgm:cxn modelId="{146FFB3D-E497-45A3-BD9E-5D9BEB81E694}" srcId="{E774AF36-F0C5-474D-834C-EB28B4A75747}" destId="{01645661-A5D5-43D1-82D1-F9CE23F9F27D}" srcOrd="0" destOrd="0" parTransId="{07A8B39A-B568-4FFD-880A-03D970209272}" sibTransId="{C84F4024-CC92-4501-8697-DD8255BCC2B1}"/>
    <dgm:cxn modelId="{BF4AA53E-0500-4CD6-8645-19D2AA1A5BBC}" type="presOf" srcId="{01645661-A5D5-43D1-82D1-F9CE23F9F27D}" destId="{EA559117-3EC3-47A2-9E8C-82135797792E}" srcOrd="0" destOrd="0" presId="urn:microsoft.com/office/officeart/2005/8/layout/vList2"/>
    <dgm:cxn modelId="{3A646961-5AA9-42E1-ABF0-C953C95352ED}" srcId="{44B0561F-E8E1-41DC-A4F1-20E98E3C97DB}" destId="{254ED0B6-8C16-4758-99D3-BA25718B73B2}" srcOrd="2" destOrd="0" parTransId="{04F41E94-44B0-447E-A1CC-A40338B37048}" sibTransId="{7729FADC-32E7-450D-835B-82A2801496D3}"/>
    <dgm:cxn modelId="{112CE050-0DE1-4161-BB1D-45653EDB646A}" type="presOf" srcId="{4B6EA6A8-84C8-4333-A84C-64740B4961B5}" destId="{3980BF35-EDB8-4E96-9958-6442AD26C934}" srcOrd="0" destOrd="0" presId="urn:microsoft.com/office/officeart/2005/8/layout/vList2"/>
    <dgm:cxn modelId="{6CAFCD58-03D5-472A-9072-F2D169686BBD}" type="presOf" srcId="{F0F37150-2608-414D-8627-FCB4ABCF928E}" destId="{44B0D973-762E-42F2-8986-96A9F06A4D30}" srcOrd="0" destOrd="0" presId="urn:microsoft.com/office/officeart/2005/8/layout/vList2"/>
    <dgm:cxn modelId="{08E299EF-3D1F-444E-8F30-F95614CED6F6}" srcId="{E774AF36-F0C5-474D-834C-EB28B4A75747}" destId="{44B0561F-E8E1-41DC-A4F1-20E98E3C97DB}" srcOrd="2" destOrd="0" parTransId="{AE21B0DB-EE09-442D-9C7F-9C199081F835}" sibTransId="{FD9A99F4-9429-4DA9-A35D-B5EA5F890708}"/>
    <dgm:cxn modelId="{00D59389-D050-4FD7-A4CF-4B29A72A4EEF}" type="presParOf" srcId="{66A813A0-40C1-40F6-9B1D-61DA57541EDB}" destId="{EA559117-3EC3-47A2-9E8C-82135797792E}" srcOrd="0" destOrd="0" presId="urn:microsoft.com/office/officeart/2005/8/layout/vList2"/>
    <dgm:cxn modelId="{AE1D7A83-A694-4B9C-AFF8-46805F644A4E}" type="presParOf" srcId="{66A813A0-40C1-40F6-9B1D-61DA57541EDB}" destId="{4ECE94DC-39C1-4290-9D01-159AF5AC7E7D}" srcOrd="1" destOrd="0" presId="urn:microsoft.com/office/officeart/2005/8/layout/vList2"/>
    <dgm:cxn modelId="{38F70B1F-DFA6-4B5C-A6D8-5556C95E54C8}" type="presParOf" srcId="{66A813A0-40C1-40F6-9B1D-61DA57541EDB}" destId="{44B0D973-762E-42F2-8986-96A9F06A4D30}" srcOrd="2" destOrd="0" presId="urn:microsoft.com/office/officeart/2005/8/layout/vList2"/>
    <dgm:cxn modelId="{E84FC19D-DAED-4C16-A9BC-61FF49950DB1}" type="presParOf" srcId="{66A813A0-40C1-40F6-9B1D-61DA57541EDB}" destId="{5EDD9D07-0F33-4345-A1DE-737FE0D2764C}" srcOrd="3" destOrd="0" presId="urn:microsoft.com/office/officeart/2005/8/layout/vList2"/>
    <dgm:cxn modelId="{B2C15CA1-32A8-450D-A91E-B270B482CCBC}" type="presParOf" srcId="{66A813A0-40C1-40F6-9B1D-61DA57541EDB}" destId="{0CD20207-46F9-40A1-A925-B84AB3E9E29A}" srcOrd="4" destOrd="0" presId="urn:microsoft.com/office/officeart/2005/8/layout/vList2"/>
    <dgm:cxn modelId="{8A896408-A8A6-4FF9-AA2C-D34B79EFCEE0}" type="presParOf" srcId="{66A813A0-40C1-40F6-9B1D-61DA57541EDB}" destId="{3980BF35-EDB8-4E96-9958-6442AD26C93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02D189-1650-441D-AD03-B1D11FE03964}" type="doc">
      <dgm:prSet loTypeId="urn:microsoft.com/office/officeart/2016/7/layout/ChevronBlockProcess" loCatId="process" qsTypeId="urn:microsoft.com/office/officeart/2005/8/quickstyle/simple4" qsCatId="simple" csTypeId="urn:microsoft.com/office/officeart/2005/8/colors/accent3_2" csCatId="accent3" phldr="1"/>
      <dgm:spPr/>
      <dgm:t>
        <a:bodyPr/>
        <a:lstStyle/>
        <a:p>
          <a:endParaRPr lang="en-US"/>
        </a:p>
      </dgm:t>
    </dgm:pt>
    <dgm:pt modelId="{B78BB7E5-5CA5-496D-A35C-3C4071601E3B}">
      <dgm:prSet phldrT="[Text]" phldr="0"/>
      <dgm:spPr/>
      <dgm:t>
        <a:bodyPr/>
        <a:lstStyle/>
        <a:p>
          <a:r>
            <a:rPr lang="en-US" dirty="0"/>
            <a:t>Work</a:t>
          </a:r>
        </a:p>
      </dgm:t>
    </dgm:pt>
    <dgm:pt modelId="{C60CC333-4B27-4881-8DCA-0343EC11976E}" type="parTrans" cxnId="{55F5A165-855F-4A23-B4EB-A9EB307844B4}">
      <dgm:prSet/>
      <dgm:spPr/>
      <dgm:t>
        <a:bodyPr/>
        <a:lstStyle/>
        <a:p>
          <a:endParaRPr lang="en-US"/>
        </a:p>
      </dgm:t>
    </dgm:pt>
    <dgm:pt modelId="{1948AB90-DA76-4D41-9FB5-1D25D2635073}" type="sibTrans" cxnId="{55F5A165-855F-4A23-B4EB-A9EB307844B4}">
      <dgm:prSet/>
      <dgm:spPr/>
      <dgm:t>
        <a:bodyPr/>
        <a:lstStyle/>
        <a:p>
          <a:endParaRPr lang="en-US"/>
        </a:p>
      </dgm:t>
    </dgm:pt>
    <dgm:pt modelId="{593D8533-5CA7-44C4-959E-2EF0BA687B71}">
      <dgm:prSet phldrT="[Text]" phldr="0"/>
      <dgm:spPr/>
      <dgm:t>
        <a:bodyPr/>
        <a:lstStyle/>
        <a:p>
          <a:r>
            <a:rPr lang="en-US" dirty="0"/>
            <a:t>Paid work</a:t>
          </a:r>
        </a:p>
      </dgm:t>
    </dgm:pt>
    <dgm:pt modelId="{184F8AAC-D431-4679-B589-D448B35E1431}" type="parTrans" cxnId="{F7E9BD64-85D3-44E6-8A10-72E07635E15A}">
      <dgm:prSet/>
      <dgm:spPr/>
      <dgm:t>
        <a:bodyPr/>
        <a:lstStyle/>
        <a:p>
          <a:endParaRPr lang="en-US"/>
        </a:p>
      </dgm:t>
    </dgm:pt>
    <dgm:pt modelId="{4F1FF861-40D7-438E-BA30-7BF4FEBD6B85}" type="sibTrans" cxnId="{F7E9BD64-85D3-44E6-8A10-72E07635E15A}">
      <dgm:prSet/>
      <dgm:spPr/>
      <dgm:t>
        <a:bodyPr/>
        <a:lstStyle/>
        <a:p>
          <a:endParaRPr lang="en-US"/>
        </a:p>
      </dgm:t>
    </dgm:pt>
    <dgm:pt modelId="{29FDFCFC-792E-45B4-8A3B-B2406E28B780}">
      <dgm:prSet phldrT="[Text]" phldr="0"/>
      <dgm:spPr/>
      <dgm:t>
        <a:bodyPr/>
        <a:lstStyle/>
        <a:p>
          <a:r>
            <a:rPr lang="en-US" dirty="0"/>
            <a:t>Education</a:t>
          </a:r>
        </a:p>
      </dgm:t>
    </dgm:pt>
    <dgm:pt modelId="{E5E754AB-2065-40D6-8A7A-6A899F40FEB7}" type="parTrans" cxnId="{66DFFEBB-F734-42FF-899D-83D3965F3161}">
      <dgm:prSet/>
      <dgm:spPr/>
      <dgm:t>
        <a:bodyPr/>
        <a:lstStyle/>
        <a:p>
          <a:endParaRPr lang="en-US"/>
        </a:p>
      </dgm:t>
    </dgm:pt>
    <dgm:pt modelId="{35CDE459-BFAA-45E2-9BDE-A84E4698B122}" type="sibTrans" cxnId="{66DFFEBB-F734-42FF-899D-83D3965F3161}">
      <dgm:prSet/>
      <dgm:spPr/>
      <dgm:t>
        <a:bodyPr/>
        <a:lstStyle/>
        <a:p>
          <a:endParaRPr lang="en-US"/>
        </a:p>
      </dgm:t>
    </dgm:pt>
    <dgm:pt modelId="{4761EE04-52EC-4280-BEA3-A659135B0817}">
      <dgm:prSet phldrT="[Text]" phldr="0"/>
      <dgm:spPr/>
      <dgm:t>
        <a:bodyPr/>
        <a:lstStyle/>
        <a:p>
          <a:r>
            <a:rPr lang="en-US" dirty="0"/>
            <a:t>Volunteering</a:t>
          </a:r>
        </a:p>
      </dgm:t>
    </dgm:pt>
    <dgm:pt modelId="{BDFE72C2-A24E-44AC-BABE-34886EB12331}" type="parTrans" cxnId="{05FD052E-F997-4AFB-8CED-8D10C135FFC0}">
      <dgm:prSet/>
      <dgm:spPr/>
      <dgm:t>
        <a:bodyPr/>
        <a:lstStyle/>
        <a:p>
          <a:endParaRPr lang="en-US"/>
        </a:p>
      </dgm:t>
    </dgm:pt>
    <dgm:pt modelId="{C817C902-7044-4FE4-93CC-97A1733316F1}" type="sibTrans" cxnId="{05FD052E-F997-4AFB-8CED-8D10C135FFC0}">
      <dgm:prSet/>
      <dgm:spPr/>
      <dgm:t>
        <a:bodyPr/>
        <a:lstStyle/>
        <a:p>
          <a:endParaRPr lang="en-US"/>
        </a:p>
      </dgm:t>
    </dgm:pt>
    <dgm:pt modelId="{7CF2278B-94FA-47DA-9DC7-3B63EE78CFFF}">
      <dgm:prSet phldrT="[Text]" phldr="0"/>
      <dgm:spPr/>
      <dgm:t>
        <a:bodyPr/>
        <a:lstStyle/>
        <a:p>
          <a:r>
            <a:rPr lang="en-US" dirty="0"/>
            <a:t>Organization with certifying person</a:t>
          </a:r>
        </a:p>
      </dgm:t>
    </dgm:pt>
    <dgm:pt modelId="{D95FEE3E-4CC6-46DC-870A-6310EE46AFE9}" type="parTrans" cxnId="{4752846B-AA8A-48D4-8339-C67C51F06632}">
      <dgm:prSet/>
      <dgm:spPr/>
      <dgm:t>
        <a:bodyPr/>
        <a:lstStyle/>
        <a:p>
          <a:endParaRPr lang="en-US"/>
        </a:p>
      </dgm:t>
    </dgm:pt>
    <dgm:pt modelId="{C3BA6F9F-4224-4E2A-BA5A-369F17016BE2}" type="sibTrans" cxnId="{4752846B-AA8A-48D4-8339-C67C51F06632}">
      <dgm:prSet/>
      <dgm:spPr/>
      <dgm:t>
        <a:bodyPr/>
        <a:lstStyle/>
        <a:p>
          <a:endParaRPr lang="en-US"/>
        </a:p>
      </dgm:t>
    </dgm:pt>
    <dgm:pt modelId="{3735D753-5543-4B7B-B5DA-859DE475865E}">
      <dgm:prSet phldrT="[Text]" phldr="0"/>
      <dgm:spPr/>
      <dgm:t>
        <a:bodyPr/>
        <a:lstStyle/>
        <a:p>
          <a:r>
            <a:rPr lang="en-US" dirty="0"/>
            <a:t>Vocation, Job Training</a:t>
          </a:r>
        </a:p>
      </dgm:t>
    </dgm:pt>
    <dgm:pt modelId="{1A009F40-2FAA-4943-BC08-E5AD71621DDB}" type="parTrans" cxnId="{770F0DC5-7835-43A6-9630-3133F5460E2B}">
      <dgm:prSet/>
      <dgm:spPr/>
      <dgm:t>
        <a:bodyPr/>
        <a:lstStyle/>
        <a:p>
          <a:endParaRPr lang="en-US"/>
        </a:p>
      </dgm:t>
    </dgm:pt>
    <dgm:pt modelId="{47329EEB-DE1C-4D7A-B9D7-74C8C50B893D}" type="sibTrans" cxnId="{770F0DC5-7835-43A6-9630-3133F5460E2B}">
      <dgm:prSet/>
      <dgm:spPr/>
      <dgm:t>
        <a:bodyPr/>
        <a:lstStyle/>
        <a:p>
          <a:endParaRPr lang="en-US"/>
        </a:p>
      </dgm:t>
    </dgm:pt>
    <dgm:pt modelId="{664B1BF3-C394-45FC-9E9B-82796CA4CB78}">
      <dgm:prSet phldrT="[Text]" phldr="0"/>
      <dgm:spPr/>
      <dgm:t>
        <a:bodyPr/>
        <a:lstStyle/>
        <a:p>
          <a:r>
            <a:rPr lang="en-US"/>
            <a:t>Self-employment</a:t>
          </a:r>
          <a:endParaRPr lang="en-US" dirty="0"/>
        </a:p>
      </dgm:t>
    </dgm:pt>
    <dgm:pt modelId="{7DF1A38A-796F-4A0C-BD99-94FE41FC7108}" type="parTrans" cxnId="{0DBD90EF-2279-4495-865C-F04BB07ACFEB}">
      <dgm:prSet/>
      <dgm:spPr/>
      <dgm:t>
        <a:bodyPr/>
        <a:lstStyle/>
        <a:p>
          <a:endParaRPr lang="en-US"/>
        </a:p>
      </dgm:t>
    </dgm:pt>
    <dgm:pt modelId="{674EA603-C9FD-46B0-947B-975F9857CC87}" type="sibTrans" cxnId="{0DBD90EF-2279-4495-865C-F04BB07ACFEB}">
      <dgm:prSet/>
      <dgm:spPr/>
      <dgm:t>
        <a:bodyPr/>
        <a:lstStyle/>
        <a:p>
          <a:endParaRPr lang="en-US"/>
        </a:p>
      </dgm:t>
    </dgm:pt>
    <dgm:pt modelId="{5988E159-AD57-4755-8F66-074CA1CF9E2A}">
      <dgm:prSet phldrT="[Text]" phldr="0"/>
      <dgm:spPr/>
      <dgm:t>
        <a:bodyPr/>
        <a:lstStyle/>
        <a:p>
          <a:r>
            <a:rPr lang="en-US" dirty="0"/>
            <a:t>Gig work</a:t>
          </a:r>
        </a:p>
      </dgm:t>
    </dgm:pt>
    <dgm:pt modelId="{E304A46C-437E-4E20-B0E9-80A0882D63FF}" type="parTrans" cxnId="{46BE445B-82D5-4F02-957C-1F2E0F034F23}">
      <dgm:prSet/>
      <dgm:spPr/>
      <dgm:t>
        <a:bodyPr/>
        <a:lstStyle/>
        <a:p>
          <a:endParaRPr lang="en-US"/>
        </a:p>
      </dgm:t>
    </dgm:pt>
    <dgm:pt modelId="{A78E55AB-3AD1-4ECB-9DDB-0D4CEEFB3F17}" type="sibTrans" cxnId="{46BE445B-82D5-4F02-957C-1F2E0F034F23}">
      <dgm:prSet/>
      <dgm:spPr/>
      <dgm:t>
        <a:bodyPr/>
        <a:lstStyle/>
        <a:p>
          <a:endParaRPr lang="en-US"/>
        </a:p>
      </dgm:t>
    </dgm:pt>
    <dgm:pt modelId="{AC497381-43E2-4B36-B262-4AF1BB34AC18}">
      <dgm:prSet phldrT="[Text]" phldr="0"/>
      <dgm:spPr/>
      <dgm:t>
        <a:bodyPr/>
        <a:lstStyle/>
        <a:p>
          <a:r>
            <a:rPr lang="en-US"/>
            <a:t>Seasonal work</a:t>
          </a:r>
          <a:endParaRPr lang="en-US" dirty="0"/>
        </a:p>
      </dgm:t>
    </dgm:pt>
    <dgm:pt modelId="{FF9886FE-9D37-4185-8D24-1ED3126D7CD1}" type="parTrans" cxnId="{420E600F-EC02-49FD-A603-8A9FDB625924}">
      <dgm:prSet/>
      <dgm:spPr/>
      <dgm:t>
        <a:bodyPr/>
        <a:lstStyle/>
        <a:p>
          <a:endParaRPr lang="en-US"/>
        </a:p>
      </dgm:t>
    </dgm:pt>
    <dgm:pt modelId="{164FF7B5-F752-4C4A-A976-460B7FEA3C6E}" type="sibTrans" cxnId="{420E600F-EC02-49FD-A603-8A9FDB625924}">
      <dgm:prSet/>
      <dgm:spPr/>
      <dgm:t>
        <a:bodyPr/>
        <a:lstStyle/>
        <a:p>
          <a:endParaRPr lang="en-US"/>
        </a:p>
      </dgm:t>
    </dgm:pt>
    <dgm:pt modelId="{B7FE513B-E38E-406D-9D1C-F45650BDD42B}">
      <dgm:prSet phldrT="[Text]" phldr="0"/>
      <dgm:spPr/>
      <dgm:t>
        <a:bodyPr/>
        <a:lstStyle/>
        <a:p>
          <a:r>
            <a:rPr lang="en-US" b="1" dirty="0"/>
            <a:t>$580+ per month in MAGI income – earned and unearned </a:t>
          </a:r>
        </a:p>
      </dgm:t>
    </dgm:pt>
    <dgm:pt modelId="{BF465415-0B5A-4C58-A973-1B71CDF1F89B}" type="parTrans" cxnId="{D7F5E5CC-8687-4BAA-90DC-35162073C0EB}">
      <dgm:prSet/>
      <dgm:spPr/>
      <dgm:t>
        <a:bodyPr/>
        <a:lstStyle/>
        <a:p>
          <a:endParaRPr lang="en-US"/>
        </a:p>
      </dgm:t>
    </dgm:pt>
    <dgm:pt modelId="{CD7F1AEA-80B7-41CB-A025-012C15864AA9}" type="sibTrans" cxnId="{D7F5E5CC-8687-4BAA-90DC-35162073C0EB}">
      <dgm:prSet/>
      <dgm:spPr/>
      <dgm:t>
        <a:bodyPr/>
        <a:lstStyle/>
        <a:p>
          <a:endParaRPr lang="en-US"/>
        </a:p>
      </dgm:t>
    </dgm:pt>
    <dgm:pt modelId="{7FE8589E-F28C-4B26-842A-24CC0D4ABCD5}">
      <dgm:prSet phldrT="[Text]" phldr="0"/>
      <dgm:spPr/>
      <dgm:t>
        <a:bodyPr/>
        <a:lstStyle/>
        <a:p>
          <a:r>
            <a:rPr lang="en-US" dirty="0"/>
            <a:t>Halftime enrollment or more = compliant</a:t>
          </a:r>
        </a:p>
      </dgm:t>
    </dgm:pt>
    <dgm:pt modelId="{E3A01A64-4048-4FD8-B757-8C727C2B685A}" type="parTrans" cxnId="{488BBB88-7636-4AAB-97E1-B40803C1716C}">
      <dgm:prSet/>
      <dgm:spPr/>
      <dgm:t>
        <a:bodyPr/>
        <a:lstStyle/>
        <a:p>
          <a:endParaRPr lang="en-US"/>
        </a:p>
      </dgm:t>
    </dgm:pt>
    <dgm:pt modelId="{5CD87C9F-E368-4999-9F20-DC5DAEF54F4F}" type="sibTrans" cxnId="{488BBB88-7636-4AAB-97E1-B40803C1716C}">
      <dgm:prSet/>
      <dgm:spPr/>
      <dgm:t>
        <a:bodyPr/>
        <a:lstStyle/>
        <a:p>
          <a:endParaRPr lang="en-US"/>
        </a:p>
      </dgm:t>
    </dgm:pt>
    <dgm:pt modelId="{317F9719-DC41-414E-81CC-FAE79483B2BE}">
      <dgm:prSet phldrT="[Text]" phldr="0"/>
      <dgm:spPr/>
      <dgm:t>
        <a:bodyPr/>
        <a:lstStyle/>
        <a:p>
          <a:r>
            <a:rPr lang="en-US" dirty="0"/>
            <a:t>Halftime or less = counts credit hours</a:t>
          </a:r>
        </a:p>
      </dgm:t>
    </dgm:pt>
    <dgm:pt modelId="{7CBB8EEF-C689-4BF9-B66C-F199747B3D1E}" type="parTrans" cxnId="{B73E9CF5-CA45-4480-8F00-E389D500510E}">
      <dgm:prSet/>
      <dgm:spPr/>
      <dgm:t>
        <a:bodyPr/>
        <a:lstStyle/>
        <a:p>
          <a:endParaRPr lang="en-US"/>
        </a:p>
      </dgm:t>
    </dgm:pt>
    <dgm:pt modelId="{C0DBFD58-A119-4197-ADEB-168DB1EF0E0C}" type="sibTrans" cxnId="{B73E9CF5-CA45-4480-8F00-E389D500510E}">
      <dgm:prSet/>
      <dgm:spPr/>
      <dgm:t>
        <a:bodyPr/>
        <a:lstStyle/>
        <a:p>
          <a:endParaRPr lang="en-US"/>
        </a:p>
      </dgm:t>
    </dgm:pt>
    <dgm:pt modelId="{5D1E0AF2-EB52-4BD9-8BA2-7D22B3A01619}">
      <dgm:prSet phldrT="[Text]" phldr="0"/>
      <dgm:spPr/>
      <dgm:t>
        <a:bodyPr/>
        <a:lstStyle/>
        <a:p>
          <a:r>
            <a:rPr lang="en-US" dirty="0"/>
            <a:t>Log hours performed</a:t>
          </a:r>
        </a:p>
      </dgm:t>
    </dgm:pt>
    <dgm:pt modelId="{EC717B28-2F15-4A35-AEF2-C9B30EAABB8B}" type="parTrans" cxnId="{532EDDCE-07DC-4C83-81B3-937861C23594}">
      <dgm:prSet/>
      <dgm:spPr/>
      <dgm:t>
        <a:bodyPr/>
        <a:lstStyle/>
        <a:p>
          <a:endParaRPr lang="en-US"/>
        </a:p>
      </dgm:t>
    </dgm:pt>
    <dgm:pt modelId="{54DBA340-8181-437D-8432-5672E42A6109}" type="sibTrans" cxnId="{532EDDCE-07DC-4C83-81B3-937861C23594}">
      <dgm:prSet/>
      <dgm:spPr/>
      <dgm:t>
        <a:bodyPr/>
        <a:lstStyle/>
        <a:p>
          <a:endParaRPr lang="en-US"/>
        </a:p>
      </dgm:t>
    </dgm:pt>
    <dgm:pt modelId="{D74CE2B7-1555-4C74-8220-E8D5A7A12DEA}">
      <dgm:prSet phldrT="[Text]" phldr="0"/>
      <dgm:spPr/>
      <dgm:t>
        <a:bodyPr/>
        <a:lstStyle/>
        <a:p>
          <a:r>
            <a:rPr lang="en-US"/>
            <a:t>Non-partisan</a:t>
          </a:r>
          <a:endParaRPr lang="en-US" dirty="0"/>
        </a:p>
      </dgm:t>
    </dgm:pt>
    <dgm:pt modelId="{D509D074-8488-4BD1-8EEA-34628C69E468}" type="parTrans" cxnId="{6A23CAA4-193D-492C-9904-9B381335F261}">
      <dgm:prSet/>
      <dgm:spPr/>
      <dgm:t>
        <a:bodyPr/>
        <a:lstStyle/>
        <a:p>
          <a:endParaRPr lang="en-US"/>
        </a:p>
      </dgm:t>
    </dgm:pt>
    <dgm:pt modelId="{FA1BF373-891B-419B-91F1-1E3D0D026A2C}" type="sibTrans" cxnId="{6A23CAA4-193D-492C-9904-9B381335F261}">
      <dgm:prSet/>
      <dgm:spPr/>
      <dgm:t>
        <a:bodyPr/>
        <a:lstStyle/>
        <a:p>
          <a:endParaRPr lang="en-US"/>
        </a:p>
      </dgm:t>
    </dgm:pt>
    <dgm:pt modelId="{F7C74B2D-2DC5-444C-BB6E-FEE816209EC4}">
      <dgm:prSet phldrT="[Text]" phldr="0"/>
      <dgm:spPr/>
      <dgm:t>
        <a:bodyPr/>
        <a:lstStyle/>
        <a:p>
          <a:r>
            <a:rPr lang="en-US"/>
            <a:t>Must benefit community, not individual</a:t>
          </a:r>
        </a:p>
        <a:p>
          <a:endParaRPr lang="en-US" dirty="0"/>
        </a:p>
      </dgm:t>
    </dgm:pt>
    <dgm:pt modelId="{8129A5A6-52C7-4EE7-8246-25D3908DB1EF}" type="parTrans" cxnId="{F94B6B64-FE0C-47D1-B583-990E4D60C984}">
      <dgm:prSet/>
      <dgm:spPr/>
      <dgm:t>
        <a:bodyPr/>
        <a:lstStyle/>
        <a:p>
          <a:endParaRPr lang="en-US"/>
        </a:p>
      </dgm:t>
    </dgm:pt>
    <dgm:pt modelId="{58C120D8-475E-4574-A463-A4738E8F0A65}" type="sibTrans" cxnId="{F94B6B64-FE0C-47D1-B583-990E4D60C984}">
      <dgm:prSet/>
      <dgm:spPr/>
      <dgm:t>
        <a:bodyPr/>
        <a:lstStyle/>
        <a:p>
          <a:endParaRPr lang="en-US"/>
        </a:p>
      </dgm:t>
    </dgm:pt>
    <dgm:pt modelId="{F2510947-9473-489B-AAAB-85FBF3CD3523}">
      <dgm:prSet phldrT="[Text]" phldr="0"/>
      <dgm:spPr/>
      <dgm:t>
        <a:bodyPr/>
        <a:lstStyle/>
        <a:p>
          <a:r>
            <a:rPr lang="en-US" dirty="0"/>
            <a:t>Workforce readiness</a:t>
          </a:r>
        </a:p>
      </dgm:t>
    </dgm:pt>
    <dgm:pt modelId="{14660313-D155-4077-8E81-A6C6F2B43162}" type="parTrans" cxnId="{1523ED05-854E-4623-9989-374882DA1520}">
      <dgm:prSet/>
      <dgm:spPr/>
      <dgm:t>
        <a:bodyPr/>
        <a:lstStyle/>
        <a:p>
          <a:endParaRPr lang="en-US"/>
        </a:p>
      </dgm:t>
    </dgm:pt>
    <dgm:pt modelId="{0CD169BD-F4F8-49A8-A4BD-8769E9B851D0}" type="sibTrans" cxnId="{1523ED05-854E-4623-9989-374882DA1520}">
      <dgm:prSet/>
      <dgm:spPr/>
      <dgm:t>
        <a:bodyPr/>
        <a:lstStyle/>
        <a:p>
          <a:endParaRPr lang="en-US"/>
        </a:p>
      </dgm:t>
    </dgm:pt>
    <dgm:pt modelId="{F92AF97F-6D43-4BA1-B941-F45D8FA1B1E8}">
      <dgm:prSet phldrT="[Text]" phldr="0"/>
      <dgm:spPr/>
      <dgm:t>
        <a:bodyPr/>
        <a:lstStyle/>
        <a:p>
          <a:r>
            <a:rPr lang="en-US" dirty="0"/>
            <a:t>Job-seeking countable if formal and less than half of reported hours</a:t>
          </a:r>
        </a:p>
        <a:p>
          <a:r>
            <a:rPr lang="en-US" dirty="0" err="1"/>
            <a:t>HelpLink</a:t>
          </a:r>
          <a:r>
            <a:rPr lang="en-US" dirty="0"/>
            <a:t> referrals</a:t>
          </a:r>
        </a:p>
      </dgm:t>
    </dgm:pt>
    <dgm:pt modelId="{C2A8CBC0-280E-4D26-96B7-B03DFDB472E8}" type="parTrans" cxnId="{6ED63692-660B-4C39-A0D1-CEEEE3A94665}">
      <dgm:prSet/>
      <dgm:spPr/>
      <dgm:t>
        <a:bodyPr/>
        <a:lstStyle/>
        <a:p>
          <a:endParaRPr lang="en-US"/>
        </a:p>
      </dgm:t>
    </dgm:pt>
    <dgm:pt modelId="{67A7B0DC-FBCF-4256-A20F-4BE01004215B}" type="sibTrans" cxnId="{6ED63692-660B-4C39-A0D1-CEEEE3A94665}">
      <dgm:prSet/>
      <dgm:spPr/>
      <dgm:t>
        <a:bodyPr/>
        <a:lstStyle/>
        <a:p>
          <a:endParaRPr lang="en-US"/>
        </a:p>
      </dgm:t>
    </dgm:pt>
    <dgm:pt modelId="{0EC32089-A5C9-480A-86A4-800860A3D912}">
      <dgm:prSet phldrT="[Text]" phldr="0"/>
      <dgm:spPr/>
      <dgm:t>
        <a:bodyPr/>
        <a:lstStyle/>
        <a:p>
          <a:r>
            <a:rPr lang="en-US"/>
            <a:t>Unpaid or in-kind</a:t>
          </a:r>
          <a:endParaRPr lang="en-US" dirty="0"/>
        </a:p>
      </dgm:t>
    </dgm:pt>
    <dgm:pt modelId="{4F3C4B0D-7B6C-4AA8-95C2-99EE5C6CDE17}" type="parTrans" cxnId="{6D492EFB-CF53-4217-8AE7-92D08146AE92}">
      <dgm:prSet/>
      <dgm:spPr/>
      <dgm:t>
        <a:bodyPr/>
        <a:lstStyle/>
        <a:p>
          <a:endParaRPr lang="en-US"/>
        </a:p>
      </dgm:t>
    </dgm:pt>
    <dgm:pt modelId="{77A459FF-9D0D-439E-A413-03F8C01F7F32}" type="sibTrans" cxnId="{6D492EFB-CF53-4217-8AE7-92D08146AE92}">
      <dgm:prSet/>
      <dgm:spPr/>
      <dgm:t>
        <a:bodyPr/>
        <a:lstStyle/>
        <a:p>
          <a:endParaRPr lang="en-US"/>
        </a:p>
      </dgm:t>
    </dgm:pt>
    <dgm:pt modelId="{64FC1DB7-C1CF-44D8-BB49-35E8697D8450}">
      <dgm:prSet phldrT="[Text]" phldr="0"/>
      <dgm:spPr/>
      <dgm:t>
        <a:bodyPr/>
        <a:lstStyle/>
        <a:p>
          <a:r>
            <a:rPr lang="en-US"/>
            <a:t>Enrollment status includes regular breaks and vacations</a:t>
          </a:r>
          <a:endParaRPr lang="en-US" dirty="0"/>
        </a:p>
      </dgm:t>
    </dgm:pt>
    <dgm:pt modelId="{EAC29CF3-5AA2-4348-886F-9649865C5147}" type="parTrans" cxnId="{76869F2A-984D-4EE5-8781-B5B4802F2BB0}">
      <dgm:prSet/>
      <dgm:spPr/>
      <dgm:t>
        <a:bodyPr/>
        <a:lstStyle/>
        <a:p>
          <a:endParaRPr lang="en-US"/>
        </a:p>
      </dgm:t>
    </dgm:pt>
    <dgm:pt modelId="{C466D749-5F2D-47E0-968E-CCF6697C0607}" type="sibTrans" cxnId="{76869F2A-984D-4EE5-8781-B5B4802F2BB0}">
      <dgm:prSet/>
      <dgm:spPr/>
      <dgm:t>
        <a:bodyPr/>
        <a:lstStyle/>
        <a:p>
          <a:endParaRPr lang="en-US"/>
        </a:p>
      </dgm:t>
    </dgm:pt>
    <dgm:pt modelId="{20599A2A-0E5F-4FD3-A7A8-8A3332E3C97F}" type="pres">
      <dgm:prSet presAssocID="{EB02D189-1650-441D-AD03-B1D11FE03964}" presName="Name0" presStyleCnt="0">
        <dgm:presLayoutVars>
          <dgm:dir/>
          <dgm:animLvl val="lvl"/>
          <dgm:resizeHandles val="exact"/>
        </dgm:presLayoutVars>
      </dgm:prSet>
      <dgm:spPr/>
    </dgm:pt>
    <dgm:pt modelId="{8549A9E7-5530-4C57-A4FE-217A6AF1E0A9}" type="pres">
      <dgm:prSet presAssocID="{B78BB7E5-5CA5-496D-A35C-3C4071601E3B}" presName="composite" presStyleCnt="0"/>
      <dgm:spPr/>
    </dgm:pt>
    <dgm:pt modelId="{D445D20B-1B6A-4884-81DA-E36B602A7B19}" type="pres">
      <dgm:prSet presAssocID="{B78BB7E5-5CA5-496D-A35C-3C4071601E3B}" presName="parTx" presStyleLbl="alignNode1" presStyleIdx="0" presStyleCnt="4">
        <dgm:presLayoutVars>
          <dgm:chMax val="0"/>
          <dgm:chPref val="0"/>
        </dgm:presLayoutVars>
      </dgm:prSet>
      <dgm:spPr/>
    </dgm:pt>
    <dgm:pt modelId="{A76CA02F-D6D9-4269-839F-650C7AF10931}" type="pres">
      <dgm:prSet presAssocID="{B78BB7E5-5CA5-496D-A35C-3C4071601E3B}" presName="desTx" presStyleLbl="alignAccFollowNode1" presStyleIdx="0" presStyleCnt="4">
        <dgm:presLayoutVars/>
      </dgm:prSet>
      <dgm:spPr/>
    </dgm:pt>
    <dgm:pt modelId="{36206411-FAEE-4672-AB68-7AEE88459F53}" type="pres">
      <dgm:prSet presAssocID="{1948AB90-DA76-4D41-9FB5-1D25D2635073}" presName="space" presStyleCnt="0"/>
      <dgm:spPr/>
    </dgm:pt>
    <dgm:pt modelId="{8C629919-CE42-4D2F-9BDB-355B9F06ED4C}" type="pres">
      <dgm:prSet presAssocID="{29FDFCFC-792E-45B4-8A3B-B2406E28B780}" presName="composite" presStyleCnt="0"/>
      <dgm:spPr/>
    </dgm:pt>
    <dgm:pt modelId="{1AD83019-5071-45BB-BBFA-4DFBE6DCC053}" type="pres">
      <dgm:prSet presAssocID="{29FDFCFC-792E-45B4-8A3B-B2406E28B780}" presName="parTx" presStyleLbl="alignNode1" presStyleIdx="1" presStyleCnt="4">
        <dgm:presLayoutVars>
          <dgm:chMax val="0"/>
          <dgm:chPref val="0"/>
        </dgm:presLayoutVars>
      </dgm:prSet>
      <dgm:spPr/>
    </dgm:pt>
    <dgm:pt modelId="{F52562F4-9BFE-48F5-BF63-C413B47645DA}" type="pres">
      <dgm:prSet presAssocID="{29FDFCFC-792E-45B4-8A3B-B2406E28B780}" presName="desTx" presStyleLbl="alignAccFollowNode1" presStyleIdx="1" presStyleCnt="4">
        <dgm:presLayoutVars/>
      </dgm:prSet>
      <dgm:spPr/>
    </dgm:pt>
    <dgm:pt modelId="{B970C138-BCCC-4C15-BEDF-1E359A30DA6E}" type="pres">
      <dgm:prSet presAssocID="{35CDE459-BFAA-45E2-9BDE-A84E4698B122}" presName="space" presStyleCnt="0"/>
      <dgm:spPr/>
    </dgm:pt>
    <dgm:pt modelId="{B2B1CDDE-D80E-4239-8D18-07E820417390}" type="pres">
      <dgm:prSet presAssocID="{4761EE04-52EC-4280-BEA3-A659135B0817}" presName="composite" presStyleCnt="0"/>
      <dgm:spPr/>
    </dgm:pt>
    <dgm:pt modelId="{736A4671-50D9-4F37-8686-1BBC6DD853AD}" type="pres">
      <dgm:prSet presAssocID="{4761EE04-52EC-4280-BEA3-A659135B0817}" presName="parTx" presStyleLbl="alignNode1" presStyleIdx="2" presStyleCnt="4">
        <dgm:presLayoutVars>
          <dgm:chMax val="0"/>
          <dgm:chPref val="0"/>
        </dgm:presLayoutVars>
      </dgm:prSet>
      <dgm:spPr/>
    </dgm:pt>
    <dgm:pt modelId="{6228ECE3-25DB-4F03-B1E5-12CDE4613E09}" type="pres">
      <dgm:prSet presAssocID="{4761EE04-52EC-4280-BEA3-A659135B0817}" presName="desTx" presStyleLbl="alignAccFollowNode1" presStyleIdx="2" presStyleCnt="4">
        <dgm:presLayoutVars/>
      </dgm:prSet>
      <dgm:spPr/>
    </dgm:pt>
    <dgm:pt modelId="{B9389445-6578-40CB-AD14-9F591BFC9D05}" type="pres">
      <dgm:prSet presAssocID="{C817C902-7044-4FE4-93CC-97A1733316F1}" presName="space" presStyleCnt="0"/>
      <dgm:spPr/>
    </dgm:pt>
    <dgm:pt modelId="{2CF4EFF8-D96B-48C3-8DD7-93086C3BE884}" type="pres">
      <dgm:prSet presAssocID="{3735D753-5543-4B7B-B5DA-859DE475865E}" presName="composite" presStyleCnt="0"/>
      <dgm:spPr/>
    </dgm:pt>
    <dgm:pt modelId="{8BDB2523-4003-45D7-AC93-064523F7BE54}" type="pres">
      <dgm:prSet presAssocID="{3735D753-5543-4B7B-B5DA-859DE475865E}" presName="parTx" presStyleLbl="alignNode1" presStyleIdx="3" presStyleCnt="4">
        <dgm:presLayoutVars>
          <dgm:chMax val="0"/>
          <dgm:chPref val="0"/>
        </dgm:presLayoutVars>
      </dgm:prSet>
      <dgm:spPr/>
    </dgm:pt>
    <dgm:pt modelId="{5068835D-03D8-4710-B9FC-3862344A6B47}" type="pres">
      <dgm:prSet presAssocID="{3735D753-5543-4B7B-B5DA-859DE475865E}" presName="desTx" presStyleLbl="alignAccFollowNode1" presStyleIdx="3" presStyleCnt="4">
        <dgm:presLayoutVars/>
      </dgm:prSet>
      <dgm:spPr/>
    </dgm:pt>
  </dgm:ptLst>
  <dgm:cxnLst>
    <dgm:cxn modelId="{89B6C601-95BA-4A68-AD24-2D5C11D3F209}" type="presOf" srcId="{5988E159-AD57-4755-8F66-074CA1CF9E2A}" destId="{A76CA02F-D6D9-4269-839F-650C7AF10931}" srcOrd="0" destOrd="3" presId="urn:microsoft.com/office/officeart/2016/7/layout/ChevronBlockProcess"/>
    <dgm:cxn modelId="{1523ED05-854E-4623-9989-374882DA1520}" srcId="{3735D753-5543-4B7B-B5DA-859DE475865E}" destId="{F2510947-9473-489B-AAAB-85FBF3CD3523}" srcOrd="0" destOrd="0" parTransId="{14660313-D155-4077-8E81-A6C6F2B43162}" sibTransId="{0CD169BD-F4F8-49A8-A4BD-8769E9B851D0}"/>
    <dgm:cxn modelId="{420E600F-EC02-49FD-A603-8A9FDB625924}" srcId="{B78BB7E5-5CA5-496D-A35C-3C4071601E3B}" destId="{AC497381-43E2-4B36-B262-4AF1BB34AC18}" srcOrd="4" destOrd="0" parTransId="{FF9886FE-9D37-4185-8D24-1ED3126D7CD1}" sibTransId="{164FF7B5-F752-4C4A-A976-460B7FEA3C6E}"/>
    <dgm:cxn modelId="{3E6B7A24-1036-4780-8142-734CCE8D1E6A}" type="presOf" srcId="{593D8533-5CA7-44C4-959E-2EF0BA687B71}" destId="{A76CA02F-D6D9-4269-839F-650C7AF10931}" srcOrd="0" destOrd="0" presId="urn:microsoft.com/office/officeart/2016/7/layout/ChevronBlockProcess"/>
    <dgm:cxn modelId="{76869F2A-984D-4EE5-8781-B5B4802F2BB0}" srcId="{29FDFCFC-792E-45B4-8A3B-B2406E28B780}" destId="{64FC1DB7-C1CF-44D8-BB49-35E8697D8450}" srcOrd="2" destOrd="0" parTransId="{EAC29CF3-5AA2-4348-886F-9649865C5147}" sibTransId="{C466D749-5F2D-47E0-968E-CCF6697C0607}"/>
    <dgm:cxn modelId="{05FD052E-F997-4AFB-8CED-8D10C135FFC0}" srcId="{EB02D189-1650-441D-AD03-B1D11FE03964}" destId="{4761EE04-52EC-4280-BEA3-A659135B0817}" srcOrd="2" destOrd="0" parTransId="{BDFE72C2-A24E-44AC-BABE-34886EB12331}" sibTransId="{C817C902-7044-4FE4-93CC-97A1733316F1}"/>
    <dgm:cxn modelId="{1BD29935-B8C4-4A12-BD59-848F15304DFB}" type="presOf" srcId="{F7C74B2D-2DC5-444C-BB6E-FEE816209EC4}" destId="{6228ECE3-25DB-4F03-B1E5-12CDE4613E09}" srcOrd="0" destOrd="3" presId="urn:microsoft.com/office/officeart/2016/7/layout/ChevronBlockProcess"/>
    <dgm:cxn modelId="{46BE445B-82D5-4F02-957C-1F2E0F034F23}" srcId="{B78BB7E5-5CA5-496D-A35C-3C4071601E3B}" destId="{5988E159-AD57-4755-8F66-074CA1CF9E2A}" srcOrd="3" destOrd="0" parTransId="{E304A46C-437E-4E20-B0E9-80A0882D63FF}" sibTransId="{A78E55AB-3AD1-4ECB-9DDB-0D4CEEFB3F17}"/>
    <dgm:cxn modelId="{F94B6B64-FE0C-47D1-B583-990E4D60C984}" srcId="{4761EE04-52EC-4280-BEA3-A659135B0817}" destId="{F7C74B2D-2DC5-444C-BB6E-FEE816209EC4}" srcOrd="3" destOrd="0" parTransId="{8129A5A6-52C7-4EE7-8246-25D3908DB1EF}" sibTransId="{58C120D8-475E-4574-A463-A4738E8F0A65}"/>
    <dgm:cxn modelId="{F7E9BD64-85D3-44E6-8A10-72E07635E15A}" srcId="{B78BB7E5-5CA5-496D-A35C-3C4071601E3B}" destId="{593D8533-5CA7-44C4-959E-2EF0BA687B71}" srcOrd="0" destOrd="0" parTransId="{184F8AAC-D431-4679-B589-D448B35E1431}" sibTransId="{4F1FF861-40D7-438E-BA30-7BF4FEBD6B85}"/>
    <dgm:cxn modelId="{55F5A165-855F-4A23-B4EB-A9EB307844B4}" srcId="{EB02D189-1650-441D-AD03-B1D11FE03964}" destId="{B78BB7E5-5CA5-496D-A35C-3C4071601E3B}" srcOrd="0" destOrd="0" parTransId="{C60CC333-4B27-4881-8DCA-0343EC11976E}" sibTransId="{1948AB90-DA76-4D41-9FB5-1D25D2635073}"/>
    <dgm:cxn modelId="{D241D365-8830-459F-AB99-32AA55D45F98}" type="presOf" srcId="{64FC1DB7-C1CF-44D8-BB49-35E8697D8450}" destId="{F52562F4-9BFE-48F5-BF63-C413B47645DA}" srcOrd="0" destOrd="2" presId="urn:microsoft.com/office/officeart/2016/7/layout/ChevronBlockProcess"/>
    <dgm:cxn modelId="{114EBD6A-1972-4E00-9094-4045CEC0FF21}" type="presOf" srcId="{EB02D189-1650-441D-AD03-B1D11FE03964}" destId="{20599A2A-0E5F-4FD3-A7A8-8A3332E3C97F}" srcOrd="0" destOrd="0" presId="urn:microsoft.com/office/officeart/2016/7/layout/ChevronBlockProcess"/>
    <dgm:cxn modelId="{4752846B-AA8A-48D4-8339-C67C51F06632}" srcId="{4761EE04-52EC-4280-BEA3-A659135B0817}" destId="{7CF2278B-94FA-47DA-9DC7-3B63EE78CFFF}" srcOrd="0" destOrd="0" parTransId="{D95FEE3E-4CC6-46DC-870A-6310EE46AFE9}" sibTransId="{C3BA6F9F-4224-4E2A-BA5A-369F17016BE2}"/>
    <dgm:cxn modelId="{648E894E-8509-4354-AD1A-15774D2F35FB}" type="presOf" srcId="{F92AF97F-6D43-4BA1-B941-F45D8FA1B1E8}" destId="{5068835D-03D8-4710-B9FC-3862344A6B47}" srcOrd="0" destOrd="1" presId="urn:microsoft.com/office/officeart/2016/7/layout/ChevronBlockProcess"/>
    <dgm:cxn modelId="{8A3FD372-9724-4510-91C7-A25C369F8D9B}" type="presOf" srcId="{D74CE2B7-1555-4C74-8220-E8D5A7A12DEA}" destId="{6228ECE3-25DB-4F03-B1E5-12CDE4613E09}" srcOrd="0" destOrd="2" presId="urn:microsoft.com/office/officeart/2016/7/layout/ChevronBlockProcess"/>
    <dgm:cxn modelId="{4DC3E374-595C-4ABF-A162-32DC1E13F8FE}" type="presOf" srcId="{B78BB7E5-5CA5-496D-A35C-3C4071601E3B}" destId="{D445D20B-1B6A-4884-81DA-E36B602A7B19}" srcOrd="0" destOrd="0" presId="urn:microsoft.com/office/officeart/2016/7/layout/ChevronBlockProcess"/>
    <dgm:cxn modelId="{167E8C75-B6F6-44CA-946B-3CF934BFE3FE}" type="presOf" srcId="{664B1BF3-C394-45FC-9E9B-82796CA4CB78}" destId="{A76CA02F-D6D9-4269-839F-650C7AF10931}" srcOrd="0" destOrd="2" presId="urn:microsoft.com/office/officeart/2016/7/layout/ChevronBlockProcess"/>
    <dgm:cxn modelId="{AEB6097A-4730-4C03-8709-A7E8E104A479}" type="presOf" srcId="{0EC32089-A5C9-480A-86A4-800860A3D912}" destId="{A76CA02F-D6D9-4269-839F-650C7AF10931}" srcOrd="0" destOrd="1" presId="urn:microsoft.com/office/officeart/2016/7/layout/ChevronBlockProcess"/>
    <dgm:cxn modelId="{E151517A-ACD4-4244-9850-444B6D26B192}" type="presOf" srcId="{B7FE513B-E38E-406D-9D1C-F45650BDD42B}" destId="{A76CA02F-D6D9-4269-839F-650C7AF10931}" srcOrd="0" destOrd="5" presId="urn:microsoft.com/office/officeart/2016/7/layout/ChevronBlockProcess"/>
    <dgm:cxn modelId="{488BBB88-7636-4AAB-97E1-B40803C1716C}" srcId="{29FDFCFC-792E-45B4-8A3B-B2406E28B780}" destId="{7FE8589E-F28C-4B26-842A-24CC0D4ABCD5}" srcOrd="0" destOrd="0" parTransId="{E3A01A64-4048-4FD8-B757-8C727C2B685A}" sibTransId="{5CD87C9F-E368-4999-9F20-DC5DAEF54F4F}"/>
    <dgm:cxn modelId="{DD254D8A-EE06-4B9A-88BC-3E0106D639A7}" type="presOf" srcId="{F2510947-9473-489B-AAAB-85FBF3CD3523}" destId="{5068835D-03D8-4710-B9FC-3862344A6B47}" srcOrd="0" destOrd="0" presId="urn:microsoft.com/office/officeart/2016/7/layout/ChevronBlockProcess"/>
    <dgm:cxn modelId="{6ED63692-660B-4C39-A0D1-CEEEE3A94665}" srcId="{3735D753-5543-4B7B-B5DA-859DE475865E}" destId="{F92AF97F-6D43-4BA1-B941-F45D8FA1B1E8}" srcOrd="1" destOrd="0" parTransId="{C2A8CBC0-280E-4D26-96B7-B03DFDB472E8}" sibTransId="{67A7B0DC-FBCF-4256-A20F-4BE01004215B}"/>
    <dgm:cxn modelId="{6A23CAA4-193D-492C-9904-9B381335F261}" srcId="{4761EE04-52EC-4280-BEA3-A659135B0817}" destId="{D74CE2B7-1555-4C74-8220-E8D5A7A12DEA}" srcOrd="2" destOrd="0" parTransId="{D509D074-8488-4BD1-8EEA-34628C69E468}" sibTransId="{FA1BF373-891B-419B-91F1-1E3D0D026A2C}"/>
    <dgm:cxn modelId="{D7C1A5AC-CC87-4043-BE65-E10133711714}" type="presOf" srcId="{4761EE04-52EC-4280-BEA3-A659135B0817}" destId="{736A4671-50D9-4F37-8686-1BBC6DD853AD}" srcOrd="0" destOrd="0" presId="urn:microsoft.com/office/officeart/2016/7/layout/ChevronBlockProcess"/>
    <dgm:cxn modelId="{354308B9-6786-4B0D-B8E6-CF09DA6C1246}" type="presOf" srcId="{317F9719-DC41-414E-81CC-FAE79483B2BE}" destId="{F52562F4-9BFE-48F5-BF63-C413B47645DA}" srcOrd="0" destOrd="1" presId="urn:microsoft.com/office/officeart/2016/7/layout/ChevronBlockProcess"/>
    <dgm:cxn modelId="{66DFFEBB-F734-42FF-899D-83D3965F3161}" srcId="{EB02D189-1650-441D-AD03-B1D11FE03964}" destId="{29FDFCFC-792E-45B4-8A3B-B2406E28B780}" srcOrd="1" destOrd="0" parTransId="{E5E754AB-2065-40D6-8A7A-6A899F40FEB7}" sibTransId="{35CDE459-BFAA-45E2-9BDE-A84E4698B122}"/>
    <dgm:cxn modelId="{7834B6BF-30ED-49DC-9738-A175A6427D4B}" type="presOf" srcId="{29FDFCFC-792E-45B4-8A3B-B2406E28B780}" destId="{1AD83019-5071-45BB-BBFA-4DFBE6DCC053}" srcOrd="0" destOrd="0" presId="urn:microsoft.com/office/officeart/2016/7/layout/ChevronBlockProcess"/>
    <dgm:cxn modelId="{770F0DC5-7835-43A6-9630-3133F5460E2B}" srcId="{EB02D189-1650-441D-AD03-B1D11FE03964}" destId="{3735D753-5543-4B7B-B5DA-859DE475865E}" srcOrd="3" destOrd="0" parTransId="{1A009F40-2FAA-4943-BC08-E5AD71621DDB}" sibTransId="{47329EEB-DE1C-4D7A-B9D7-74C8C50B893D}"/>
    <dgm:cxn modelId="{D7F5E5CC-8687-4BAA-90DC-35162073C0EB}" srcId="{B78BB7E5-5CA5-496D-A35C-3C4071601E3B}" destId="{B7FE513B-E38E-406D-9D1C-F45650BDD42B}" srcOrd="5" destOrd="0" parTransId="{BF465415-0B5A-4C58-A973-1B71CDF1F89B}" sibTransId="{CD7F1AEA-80B7-41CB-A025-012C15864AA9}"/>
    <dgm:cxn modelId="{D30A64CD-62B2-40AB-B60D-B56FC5D22387}" type="presOf" srcId="{7CF2278B-94FA-47DA-9DC7-3B63EE78CFFF}" destId="{6228ECE3-25DB-4F03-B1E5-12CDE4613E09}" srcOrd="0" destOrd="0" presId="urn:microsoft.com/office/officeart/2016/7/layout/ChevronBlockProcess"/>
    <dgm:cxn modelId="{532EDDCE-07DC-4C83-81B3-937861C23594}" srcId="{4761EE04-52EC-4280-BEA3-A659135B0817}" destId="{5D1E0AF2-EB52-4BD9-8BA2-7D22B3A01619}" srcOrd="1" destOrd="0" parTransId="{EC717B28-2F15-4A35-AEF2-C9B30EAABB8B}" sibTransId="{54DBA340-8181-437D-8432-5672E42A6109}"/>
    <dgm:cxn modelId="{D87882D9-EB2A-4AD6-BE54-B075862AEE8F}" type="presOf" srcId="{3735D753-5543-4B7B-B5DA-859DE475865E}" destId="{8BDB2523-4003-45D7-AC93-064523F7BE54}" srcOrd="0" destOrd="0" presId="urn:microsoft.com/office/officeart/2016/7/layout/ChevronBlockProcess"/>
    <dgm:cxn modelId="{A731B3E8-FA8A-438D-802E-554252E8970D}" type="presOf" srcId="{AC497381-43E2-4B36-B262-4AF1BB34AC18}" destId="{A76CA02F-D6D9-4269-839F-650C7AF10931}" srcOrd="0" destOrd="4" presId="urn:microsoft.com/office/officeart/2016/7/layout/ChevronBlockProcess"/>
    <dgm:cxn modelId="{0DBD90EF-2279-4495-865C-F04BB07ACFEB}" srcId="{B78BB7E5-5CA5-496D-A35C-3C4071601E3B}" destId="{664B1BF3-C394-45FC-9E9B-82796CA4CB78}" srcOrd="2" destOrd="0" parTransId="{7DF1A38A-796F-4A0C-BD99-94FE41FC7108}" sibTransId="{674EA603-C9FD-46B0-947B-975F9857CC87}"/>
    <dgm:cxn modelId="{4D8D0EF2-7C91-4EC2-96F7-AFAAFA29F91D}" type="presOf" srcId="{7FE8589E-F28C-4B26-842A-24CC0D4ABCD5}" destId="{F52562F4-9BFE-48F5-BF63-C413B47645DA}" srcOrd="0" destOrd="0" presId="urn:microsoft.com/office/officeart/2016/7/layout/ChevronBlockProcess"/>
    <dgm:cxn modelId="{B73E9CF5-CA45-4480-8F00-E389D500510E}" srcId="{29FDFCFC-792E-45B4-8A3B-B2406E28B780}" destId="{317F9719-DC41-414E-81CC-FAE79483B2BE}" srcOrd="1" destOrd="0" parTransId="{7CBB8EEF-C689-4BF9-B66C-F199747B3D1E}" sibTransId="{C0DBFD58-A119-4197-ADEB-168DB1EF0E0C}"/>
    <dgm:cxn modelId="{6D492EFB-CF53-4217-8AE7-92D08146AE92}" srcId="{B78BB7E5-5CA5-496D-A35C-3C4071601E3B}" destId="{0EC32089-A5C9-480A-86A4-800860A3D912}" srcOrd="1" destOrd="0" parTransId="{4F3C4B0D-7B6C-4AA8-95C2-99EE5C6CDE17}" sibTransId="{77A459FF-9D0D-439E-A413-03F8C01F7F32}"/>
    <dgm:cxn modelId="{5AE25BFF-5E47-457B-A5B7-882CC85760EA}" type="presOf" srcId="{5D1E0AF2-EB52-4BD9-8BA2-7D22B3A01619}" destId="{6228ECE3-25DB-4F03-B1E5-12CDE4613E09}" srcOrd="0" destOrd="1" presId="urn:microsoft.com/office/officeart/2016/7/layout/ChevronBlockProcess"/>
    <dgm:cxn modelId="{C056569B-7145-42EF-82C0-288B9D0E54A2}" type="presParOf" srcId="{20599A2A-0E5F-4FD3-A7A8-8A3332E3C97F}" destId="{8549A9E7-5530-4C57-A4FE-217A6AF1E0A9}" srcOrd="0" destOrd="0" presId="urn:microsoft.com/office/officeart/2016/7/layout/ChevronBlockProcess"/>
    <dgm:cxn modelId="{40F396A6-0643-4786-B4A4-7B0E555C0871}" type="presParOf" srcId="{8549A9E7-5530-4C57-A4FE-217A6AF1E0A9}" destId="{D445D20B-1B6A-4884-81DA-E36B602A7B19}" srcOrd="0" destOrd="0" presId="urn:microsoft.com/office/officeart/2016/7/layout/ChevronBlockProcess"/>
    <dgm:cxn modelId="{878BDC01-7333-4ECA-BCF2-A01A8E25ECB4}" type="presParOf" srcId="{8549A9E7-5530-4C57-A4FE-217A6AF1E0A9}" destId="{A76CA02F-D6D9-4269-839F-650C7AF10931}" srcOrd="1" destOrd="0" presId="urn:microsoft.com/office/officeart/2016/7/layout/ChevronBlockProcess"/>
    <dgm:cxn modelId="{3B9E54BB-9469-4A96-A9D4-9B3B4F4E9BD3}" type="presParOf" srcId="{20599A2A-0E5F-4FD3-A7A8-8A3332E3C97F}" destId="{36206411-FAEE-4672-AB68-7AEE88459F53}" srcOrd="1" destOrd="0" presId="urn:microsoft.com/office/officeart/2016/7/layout/ChevronBlockProcess"/>
    <dgm:cxn modelId="{3DFD1CE5-60CA-4130-8484-E0407B17260E}" type="presParOf" srcId="{20599A2A-0E5F-4FD3-A7A8-8A3332E3C97F}" destId="{8C629919-CE42-4D2F-9BDB-355B9F06ED4C}" srcOrd="2" destOrd="0" presId="urn:microsoft.com/office/officeart/2016/7/layout/ChevronBlockProcess"/>
    <dgm:cxn modelId="{7F4CB4A6-F84B-4426-8975-7C0D79CD192B}" type="presParOf" srcId="{8C629919-CE42-4D2F-9BDB-355B9F06ED4C}" destId="{1AD83019-5071-45BB-BBFA-4DFBE6DCC053}" srcOrd="0" destOrd="0" presId="urn:microsoft.com/office/officeart/2016/7/layout/ChevronBlockProcess"/>
    <dgm:cxn modelId="{2EC6BD29-E626-4332-B6CF-DF6C32CD7355}" type="presParOf" srcId="{8C629919-CE42-4D2F-9BDB-355B9F06ED4C}" destId="{F52562F4-9BFE-48F5-BF63-C413B47645DA}" srcOrd="1" destOrd="0" presId="urn:microsoft.com/office/officeart/2016/7/layout/ChevronBlockProcess"/>
    <dgm:cxn modelId="{6BA81BB3-410A-4F82-850D-6B5CF259B466}" type="presParOf" srcId="{20599A2A-0E5F-4FD3-A7A8-8A3332E3C97F}" destId="{B970C138-BCCC-4C15-BEDF-1E359A30DA6E}" srcOrd="3" destOrd="0" presId="urn:microsoft.com/office/officeart/2016/7/layout/ChevronBlockProcess"/>
    <dgm:cxn modelId="{CC8A7D07-396E-4591-BC4B-AB6E0D3FBACB}" type="presParOf" srcId="{20599A2A-0E5F-4FD3-A7A8-8A3332E3C97F}" destId="{B2B1CDDE-D80E-4239-8D18-07E820417390}" srcOrd="4" destOrd="0" presId="urn:microsoft.com/office/officeart/2016/7/layout/ChevronBlockProcess"/>
    <dgm:cxn modelId="{0AC0A97C-1910-47D0-9040-A53170EC9CE5}" type="presParOf" srcId="{B2B1CDDE-D80E-4239-8D18-07E820417390}" destId="{736A4671-50D9-4F37-8686-1BBC6DD853AD}" srcOrd="0" destOrd="0" presId="urn:microsoft.com/office/officeart/2016/7/layout/ChevronBlockProcess"/>
    <dgm:cxn modelId="{917B138D-FD4E-4C9E-82A6-AB4A358FAFA5}" type="presParOf" srcId="{B2B1CDDE-D80E-4239-8D18-07E820417390}" destId="{6228ECE3-25DB-4F03-B1E5-12CDE4613E09}" srcOrd="1" destOrd="0" presId="urn:microsoft.com/office/officeart/2016/7/layout/ChevronBlockProcess"/>
    <dgm:cxn modelId="{5313E625-9614-419A-85C6-2C649921259A}" type="presParOf" srcId="{20599A2A-0E5F-4FD3-A7A8-8A3332E3C97F}" destId="{B9389445-6578-40CB-AD14-9F591BFC9D05}" srcOrd="5" destOrd="0" presId="urn:microsoft.com/office/officeart/2016/7/layout/ChevronBlockProcess"/>
    <dgm:cxn modelId="{75481769-6BBA-451B-8AF0-3F9B1ADA38DA}" type="presParOf" srcId="{20599A2A-0E5F-4FD3-A7A8-8A3332E3C97F}" destId="{2CF4EFF8-D96B-48C3-8DD7-93086C3BE884}" srcOrd="6" destOrd="0" presId="urn:microsoft.com/office/officeart/2016/7/layout/ChevronBlockProcess"/>
    <dgm:cxn modelId="{EE58B8E0-7D94-4885-954E-E4F80A37B266}" type="presParOf" srcId="{2CF4EFF8-D96B-48C3-8DD7-93086C3BE884}" destId="{8BDB2523-4003-45D7-AC93-064523F7BE54}" srcOrd="0" destOrd="0" presId="urn:microsoft.com/office/officeart/2016/7/layout/ChevronBlockProcess"/>
    <dgm:cxn modelId="{57D7D42E-7F27-44B4-A85C-8B6ADB40003D}" type="presParOf" srcId="{2CF4EFF8-D96B-48C3-8DD7-93086C3BE884}" destId="{5068835D-03D8-4710-B9FC-3862344A6B47}"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3E361C-B8B7-4D31-B66F-1F67D0B2740E}" type="doc">
      <dgm:prSet loTypeId="urn:microsoft.com/office/officeart/2024/layout/HorizontalActionList" loCatId="list" qsTypeId="urn:microsoft.com/office/officeart/2005/8/quickstyle/simple1" qsCatId="simple" csTypeId="urn:microsoft.com/office/officeart/2005/8/colors/accent1_2" csCatId="accent1" phldr="1"/>
      <dgm:spPr/>
      <dgm:t>
        <a:bodyPr/>
        <a:lstStyle/>
        <a:p>
          <a:endParaRPr lang="en-US"/>
        </a:p>
      </dgm:t>
    </dgm:pt>
    <dgm:pt modelId="{D0AEC355-BCD2-4640-A431-00C2A7BE05F9}">
      <dgm:prSet phldrT="[Text]" phldr="0" custT="1"/>
      <dgm:spPr/>
      <dgm:t>
        <a:bodyPr/>
        <a:lstStyle/>
        <a:p>
          <a:pPr algn="ctr"/>
          <a:r>
            <a:rPr lang="en-US" sz="2400" dirty="0"/>
            <a:t>Specified Excluded Individual</a:t>
          </a:r>
        </a:p>
      </dgm:t>
    </dgm:pt>
    <dgm:pt modelId="{0C0D07A8-498A-4C42-B53B-6D3C58DD4495}" type="parTrans" cxnId="{D747736F-128D-44B4-87B6-D079E34D701A}">
      <dgm:prSet/>
      <dgm:spPr/>
      <dgm:t>
        <a:bodyPr/>
        <a:lstStyle/>
        <a:p>
          <a:endParaRPr lang="en-US"/>
        </a:p>
      </dgm:t>
    </dgm:pt>
    <dgm:pt modelId="{E7E98AFB-A0A8-4329-86F4-415B65FD1ADB}" type="sibTrans" cxnId="{D747736F-128D-44B4-87B6-D079E34D701A}">
      <dgm:prSet/>
      <dgm:spPr/>
      <dgm:t>
        <a:bodyPr/>
        <a:lstStyle/>
        <a:p>
          <a:endParaRPr lang="en-US"/>
        </a:p>
      </dgm:t>
    </dgm:pt>
    <dgm:pt modelId="{B0FFD8BC-0451-470A-88A1-FC14861A30A1}">
      <dgm:prSet phldrT="[Text]" phldr="0" custT="1"/>
      <dgm:spPr/>
      <dgm:t>
        <a:bodyPr/>
        <a:lstStyle/>
        <a:p>
          <a:r>
            <a:rPr lang="en-US" sz="1200" dirty="0"/>
            <a:t>American Indians and Alaska Natives*</a:t>
          </a:r>
        </a:p>
      </dgm:t>
    </dgm:pt>
    <dgm:pt modelId="{EB16EAAB-8F97-484E-8220-EC8F54F84ABA}" type="parTrans" cxnId="{FF7CE843-83AC-473A-84E5-24B7F10ECB35}">
      <dgm:prSet/>
      <dgm:spPr/>
      <dgm:t>
        <a:bodyPr/>
        <a:lstStyle/>
        <a:p>
          <a:endParaRPr lang="en-US"/>
        </a:p>
      </dgm:t>
    </dgm:pt>
    <dgm:pt modelId="{6390D3A6-5AE1-4F72-A86D-408173AC212B}" type="sibTrans" cxnId="{FF7CE843-83AC-473A-84E5-24B7F10ECB35}">
      <dgm:prSet/>
      <dgm:spPr/>
      <dgm:t>
        <a:bodyPr/>
        <a:lstStyle/>
        <a:p>
          <a:endParaRPr lang="en-US"/>
        </a:p>
      </dgm:t>
    </dgm:pt>
    <dgm:pt modelId="{27DB87C0-4679-4792-AD36-BACFE6CC22B7}">
      <dgm:prSet phldrT="[Text]" phldr="0" custT="1"/>
      <dgm:spPr/>
      <dgm:t>
        <a:bodyPr/>
        <a:lstStyle/>
        <a:p>
          <a:pPr algn="ctr"/>
          <a:r>
            <a:rPr lang="en-US" sz="2400" dirty="0"/>
            <a:t>Mandatory Exception</a:t>
          </a:r>
        </a:p>
      </dgm:t>
    </dgm:pt>
    <dgm:pt modelId="{3CC3045B-BCA8-40FF-802D-8C1BE6329AF9}" type="parTrans" cxnId="{237474A6-AD20-40A8-96E1-7EB4F7977B29}">
      <dgm:prSet/>
      <dgm:spPr/>
      <dgm:t>
        <a:bodyPr/>
        <a:lstStyle/>
        <a:p>
          <a:endParaRPr lang="en-US"/>
        </a:p>
      </dgm:t>
    </dgm:pt>
    <dgm:pt modelId="{04C3E4B3-0920-4709-B567-949929DD0B42}" type="sibTrans" cxnId="{237474A6-AD20-40A8-96E1-7EB4F7977B29}">
      <dgm:prSet/>
      <dgm:spPr/>
      <dgm:t>
        <a:bodyPr/>
        <a:lstStyle/>
        <a:p>
          <a:endParaRPr lang="en-US"/>
        </a:p>
      </dgm:t>
    </dgm:pt>
    <dgm:pt modelId="{BF59ECCF-269C-4328-AF6D-DA5099D173D6}">
      <dgm:prSet phldrT="[Text]" phldr="0" custT="1"/>
      <dgm:spPr/>
      <dgm:t>
        <a:bodyPr/>
        <a:lstStyle/>
        <a:p>
          <a:r>
            <a:rPr lang="en-US" sz="1200" dirty="0"/>
            <a:t>Under 19</a:t>
          </a:r>
        </a:p>
      </dgm:t>
    </dgm:pt>
    <dgm:pt modelId="{803C5352-D45B-4BCC-9738-ED0875550460}" type="parTrans" cxnId="{C7D0A027-BB3E-4F70-8150-D84549A59F18}">
      <dgm:prSet/>
      <dgm:spPr/>
      <dgm:t>
        <a:bodyPr/>
        <a:lstStyle/>
        <a:p>
          <a:endParaRPr lang="en-US"/>
        </a:p>
      </dgm:t>
    </dgm:pt>
    <dgm:pt modelId="{BDFC3D74-F19D-4D32-B14A-D79971331A06}" type="sibTrans" cxnId="{C7D0A027-BB3E-4F70-8150-D84549A59F18}">
      <dgm:prSet/>
      <dgm:spPr/>
      <dgm:t>
        <a:bodyPr/>
        <a:lstStyle/>
        <a:p>
          <a:endParaRPr lang="en-US"/>
        </a:p>
      </dgm:t>
    </dgm:pt>
    <dgm:pt modelId="{9E9C9498-F7C3-40CE-B4C2-6BA8AF417FD4}">
      <dgm:prSet phldrT="[Text]" phldr="0" custT="1"/>
      <dgm:spPr/>
      <dgm:t>
        <a:bodyPr/>
        <a:lstStyle/>
        <a:p>
          <a:pPr algn="ctr"/>
          <a:r>
            <a:rPr lang="en-US" sz="2400" dirty="0"/>
            <a:t>Short-term Hardship Exception</a:t>
          </a:r>
        </a:p>
      </dgm:t>
    </dgm:pt>
    <dgm:pt modelId="{A3C313F6-A1D2-4A79-A554-3EC558281D24}" type="parTrans" cxnId="{F9DFF8D9-7C9F-4CA2-9253-715BC8483B21}">
      <dgm:prSet/>
      <dgm:spPr/>
      <dgm:t>
        <a:bodyPr/>
        <a:lstStyle/>
        <a:p>
          <a:endParaRPr lang="en-US"/>
        </a:p>
      </dgm:t>
    </dgm:pt>
    <dgm:pt modelId="{A076B48D-DEE4-4E6C-ABC1-409DF9738C3D}" type="sibTrans" cxnId="{F9DFF8D9-7C9F-4CA2-9253-715BC8483B21}">
      <dgm:prSet/>
      <dgm:spPr/>
      <dgm:t>
        <a:bodyPr/>
        <a:lstStyle/>
        <a:p>
          <a:endParaRPr lang="en-US"/>
        </a:p>
      </dgm:t>
    </dgm:pt>
    <dgm:pt modelId="{796B2F3A-5E81-4710-B9D4-A1314630EA0A}">
      <dgm:prSet phldrT="[Text]" phldr="0" custT="1"/>
      <dgm:spPr/>
      <dgm:t>
        <a:bodyPr/>
        <a:lstStyle/>
        <a:p>
          <a:r>
            <a:rPr lang="en-US" sz="1200" dirty="0"/>
            <a:t>Aged out of foster care</a:t>
          </a:r>
        </a:p>
      </dgm:t>
    </dgm:pt>
    <dgm:pt modelId="{D2F63B0D-9C86-4CE5-967A-1D4CCE848788}" type="parTrans" cxnId="{F34166F9-4402-45DF-BB3E-8FBA913B396B}">
      <dgm:prSet/>
      <dgm:spPr/>
      <dgm:t>
        <a:bodyPr/>
        <a:lstStyle/>
        <a:p>
          <a:endParaRPr lang="en-US"/>
        </a:p>
      </dgm:t>
    </dgm:pt>
    <dgm:pt modelId="{10C87604-734F-484D-B887-A0A93E541651}" type="sibTrans" cxnId="{F34166F9-4402-45DF-BB3E-8FBA913B396B}">
      <dgm:prSet/>
      <dgm:spPr/>
      <dgm:t>
        <a:bodyPr/>
        <a:lstStyle/>
        <a:p>
          <a:endParaRPr lang="en-US"/>
        </a:p>
      </dgm:t>
    </dgm:pt>
    <dgm:pt modelId="{33AD89A0-3A41-47DC-BF7D-894D72A1008C}">
      <dgm:prSet phldrT="[Text]" phldr="0" custT="1"/>
      <dgm:spPr/>
      <dgm:t>
        <a:bodyPr/>
        <a:lstStyle/>
        <a:p>
          <a:r>
            <a:rPr lang="en-US" sz="1200"/>
            <a:t>Currently incarcerated</a:t>
          </a:r>
          <a:endParaRPr lang="en-US" sz="1200" dirty="0"/>
        </a:p>
      </dgm:t>
    </dgm:pt>
    <dgm:pt modelId="{E5FC20F2-D60F-44B8-AE3E-7463A8BA216A}" type="parTrans" cxnId="{C230D433-E735-48C4-9CEB-F84647D01FFC}">
      <dgm:prSet/>
      <dgm:spPr/>
      <dgm:t>
        <a:bodyPr/>
        <a:lstStyle/>
        <a:p>
          <a:endParaRPr lang="en-US"/>
        </a:p>
      </dgm:t>
    </dgm:pt>
    <dgm:pt modelId="{9FDCCEC2-524B-43BD-BC58-2CC125774411}" type="sibTrans" cxnId="{C230D433-E735-48C4-9CEB-F84647D01FFC}">
      <dgm:prSet/>
      <dgm:spPr/>
      <dgm:t>
        <a:bodyPr/>
        <a:lstStyle/>
        <a:p>
          <a:endParaRPr lang="en-US"/>
        </a:p>
      </dgm:t>
    </dgm:pt>
    <dgm:pt modelId="{1530027A-21EE-4B9E-A51E-4ED2C973367F}">
      <dgm:prSet phldrT="[Text]" phldr="0" custT="1"/>
      <dgm:spPr/>
      <dgm:t>
        <a:bodyPr/>
        <a:lstStyle/>
        <a:p>
          <a:r>
            <a:rPr lang="en-US" sz="1200" dirty="0"/>
            <a:t>Medically Frail</a:t>
          </a:r>
        </a:p>
      </dgm:t>
    </dgm:pt>
    <dgm:pt modelId="{77CFCECC-BCE8-4F42-B007-E86438F2A69A}" type="parTrans" cxnId="{FFAB6249-BABA-4F18-8785-22CCA58F2ACB}">
      <dgm:prSet/>
      <dgm:spPr/>
      <dgm:t>
        <a:bodyPr/>
        <a:lstStyle/>
        <a:p>
          <a:endParaRPr lang="en-US"/>
        </a:p>
      </dgm:t>
    </dgm:pt>
    <dgm:pt modelId="{08D723A8-CFFD-427C-A6CF-5B1A8B5545DF}" type="sibTrans" cxnId="{FFAB6249-BABA-4F18-8785-22CCA58F2ACB}">
      <dgm:prSet/>
      <dgm:spPr/>
      <dgm:t>
        <a:bodyPr/>
        <a:lstStyle/>
        <a:p>
          <a:endParaRPr lang="en-US"/>
        </a:p>
      </dgm:t>
    </dgm:pt>
    <dgm:pt modelId="{CFAD8C3A-66DC-4B42-861D-AF7E16D0DC0B}">
      <dgm:prSet phldrT="[Text]" phldr="0" custT="1"/>
      <dgm:spPr/>
      <dgm:t>
        <a:bodyPr/>
        <a:lstStyle/>
        <a:p>
          <a:r>
            <a:rPr lang="en-US" sz="1200" dirty="0"/>
            <a:t>Meeting TANF or SNAP work requirements</a:t>
          </a:r>
        </a:p>
      </dgm:t>
    </dgm:pt>
    <dgm:pt modelId="{606CE2F0-FC61-413A-B818-B80B6188F45B}" type="parTrans" cxnId="{E1379E0B-00B4-4AC5-B20F-EEB7AD681338}">
      <dgm:prSet/>
      <dgm:spPr/>
      <dgm:t>
        <a:bodyPr/>
        <a:lstStyle/>
        <a:p>
          <a:endParaRPr lang="en-US"/>
        </a:p>
      </dgm:t>
    </dgm:pt>
    <dgm:pt modelId="{5919CBDF-4B1C-4752-9CEC-686B6AAB05DE}" type="sibTrans" cxnId="{E1379E0B-00B4-4AC5-B20F-EEB7AD681338}">
      <dgm:prSet/>
      <dgm:spPr/>
      <dgm:t>
        <a:bodyPr/>
        <a:lstStyle/>
        <a:p>
          <a:endParaRPr lang="en-US"/>
        </a:p>
      </dgm:t>
    </dgm:pt>
    <dgm:pt modelId="{36908FBD-6BC8-40E2-A215-D964F9EA9B8D}">
      <dgm:prSet phldrT="[Text]" phldr="0" custT="1"/>
      <dgm:spPr/>
      <dgm:t>
        <a:bodyPr/>
        <a:lstStyle/>
        <a:p>
          <a:r>
            <a:rPr lang="en-US" sz="1200" dirty="0"/>
            <a:t>Parent or caretaker of a child 13 and younger or a disabled person</a:t>
          </a:r>
        </a:p>
      </dgm:t>
    </dgm:pt>
    <dgm:pt modelId="{7246F4B1-CBC6-47BC-A3EC-23F2FEFBC23D}" type="parTrans" cxnId="{E4526B2C-C14E-4B95-A05F-CE9E9F8546E3}">
      <dgm:prSet/>
      <dgm:spPr/>
      <dgm:t>
        <a:bodyPr/>
        <a:lstStyle/>
        <a:p>
          <a:endParaRPr lang="en-US"/>
        </a:p>
      </dgm:t>
    </dgm:pt>
    <dgm:pt modelId="{0E3FB7D1-68F2-4867-B939-3BE8C7DDA665}" type="sibTrans" cxnId="{E4526B2C-C14E-4B95-A05F-CE9E9F8546E3}">
      <dgm:prSet/>
      <dgm:spPr/>
      <dgm:t>
        <a:bodyPr/>
        <a:lstStyle/>
        <a:p>
          <a:endParaRPr lang="en-US"/>
        </a:p>
      </dgm:t>
    </dgm:pt>
    <dgm:pt modelId="{A14D69C0-AC47-435B-9B47-92769A3DF6C9}">
      <dgm:prSet phldrT="[Text]" phldr="0" custT="1"/>
      <dgm:spPr/>
      <dgm:t>
        <a:bodyPr/>
        <a:lstStyle/>
        <a:p>
          <a:r>
            <a:rPr lang="en-US" sz="1200" dirty="0"/>
            <a:t>Participating in SUD treatment</a:t>
          </a:r>
        </a:p>
      </dgm:t>
    </dgm:pt>
    <dgm:pt modelId="{A857D6DE-05CE-4C1D-A932-317F390A30D4}" type="parTrans" cxnId="{ED135F2D-A7D2-4698-99DB-CAC04F7BF324}">
      <dgm:prSet/>
      <dgm:spPr/>
      <dgm:t>
        <a:bodyPr/>
        <a:lstStyle/>
        <a:p>
          <a:endParaRPr lang="en-US"/>
        </a:p>
      </dgm:t>
    </dgm:pt>
    <dgm:pt modelId="{7F07313B-F4DC-4262-B2AF-F1E53E4F522C}" type="sibTrans" cxnId="{ED135F2D-A7D2-4698-99DB-CAC04F7BF324}">
      <dgm:prSet/>
      <dgm:spPr/>
      <dgm:t>
        <a:bodyPr/>
        <a:lstStyle/>
        <a:p>
          <a:endParaRPr lang="en-US"/>
        </a:p>
      </dgm:t>
    </dgm:pt>
    <dgm:pt modelId="{F2190E50-6E71-4E4C-BC06-9D99F4B5D659}">
      <dgm:prSet phldrT="[Text]" phldr="0" custT="1"/>
      <dgm:spPr/>
      <dgm:t>
        <a:bodyPr/>
        <a:lstStyle/>
        <a:p>
          <a:r>
            <a:rPr lang="en-US" sz="1200"/>
            <a:t>Pregnant or postpartum (12 months)</a:t>
          </a:r>
          <a:endParaRPr lang="en-US" sz="1200" dirty="0"/>
        </a:p>
      </dgm:t>
    </dgm:pt>
    <dgm:pt modelId="{10A21B6D-5A0A-48DB-92CE-20765B3E1D58}" type="parTrans" cxnId="{21FE7D36-AA7A-479C-8360-0015103C133E}">
      <dgm:prSet/>
      <dgm:spPr/>
      <dgm:t>
        <a:bodyPr/>
        <a:lstStyle/>
        <a:p>
          <a:endParaRPr lang="en-US"/>
        </a:p>
      </dgm:t>
    </dgm:pt>
    <dgm:pt modelId="{3208CE7D-72DF-42E5-A55D-6CB6CEC1F0E0}" type="sibTrans" cxnId="{21FE7D36-AA7A-479C-8360-0015103C133E}">
      <dgm:prSet/>
      <dgm:spPr/>
      <dgm:t>
        <a:bodyPr/>
        <a:lstStyle/>
        <a:p>
          <a:endParaRPr lang="en-US"/>
        </a:p>
      </dgm:t>
    </dgm:pt>
    <dgm:pt modelId="{CD6719ED-9EA2-46A6-A999-E14C04803CD2}">
      <dgm:prSet phldrT="[Text]" phldr="0" custT="1"/>
      <dgm:spPr/>
      <dgm:t>
        <a:bodyPr/>
        <a:lstStyle/>
        <a:p>
          <a:r>
            <a:rPr lang="en-US" sz="1200" dirty="0"/>
            <a:t>Disabled veteran</a:t>
          </a:r>
        </a:p>
      </dgm:t>
    </dgm:pt>
    <dgm:pt modelId="{158BB126-7BF6-4339-88AE-5932C129585B}" type="parTrans" cxnId="{942589C8-B523-4B6D-9DA5-47DC5E263BAC}">
      <dgm:prSet/>
      <dgm:spPr/>
      <dgm:t>
        <a:bodyPr/>
        <a:lstStyle/>
        <a:p>
          <a:endParaRPr lang="en-US"/>
        </a:p>
      </dgm:t>
    </dgm:pt>
    <dgm:pt modelId="{AF32778C-ED85-46DD-B92B-37318614308B}" type="sibTrans" cxnId="{942589C8-B523-4B6D-9DA5-47DC5E263BAC}">
      <dgm:prSet/>
      <dgm:spPr/>
      <dgm:t>
        <a:bodyPr/>
        <a:lstStyle/>
        <a:p>
          <a:endParaRPr lang="en-US"/>
        </a:p>
      </dgm:t>
    </dgm:pt>
    <dgm:pt modelId="{807880D3-FF75-45DD-A439-80C954852569}">
      <dgm:prSet phldrT="[Text]" phldr="0" custT="1"/>
      <dgm:spPr/>
      <dgm:t>
        <a:bodyPr/>
        <a:lstStyle/>
        <a:p>
          <a:r>
            <a:rPr lang="en-US" sz="1200" dirty="0"/>
            <a:t>Medicare-eligible</a:t>
          </a:r>
        </a:p>
      </dgm:t>
    </dgm:pt>
    <dgm:pt modelId="{10766CBE-91BE-4B21-871B-C21F229FE0F7}" type="parTrans" cxnId="{D1DAAB06-6F2E-4BC4-8845-7FDB8544506A}">
      <dgm:prSet/>
      <dgm:spPr/>
      <dgm:t>
        <a:bodyPr/>
        <a:lstStyle/>
        <a:p>
          <a:endParaRPr lang="en-US"/>
        </a:p>
      </dgm:t>
    </dgm:pt>
    <dgm:pt modelId="{A9AA6BAE-7139-4E9A-9842-89715611AD33}" type="sibTrans" cxnId="{D1DAAB06-6F2E-4BC4-8845-7FDB8544506A}">
      <dgm:prSet/>
      <dgm:spPr/>
      <dgm:t>
        <a:bodyPr/>
        <a:lstStyle/>
        <a:p>
          <a:endParaRPr lang="en-US"/>
        </a:p>
      </dgm:t>
    </dgm:pt>
    <dgm:pt modelId="{6A0D6990-4D0A-4564-B74E-F08E09D946A5}">
      <dgm:prSet phldrT="[Text]" phldr="0" custT="1"/>
      <dgm:spPr/>
      <dgm:t>
        <a:bodyPr/>
        <a:lstStyle/>
        <a:p>
          <a:r>
            <a:rPr lang="en-US" sz="1200"/>
            <a:t>Enrolled in or eligible for other Medicaid program groups</a:t>
          </a:r>
          <a:endParaRPr lang="en-US" sz="1200" dirty="0"/>
        </a:p>
      </dgm:t>
    </dgm:pt>
    <dgm:pt modelId="{9F68F002-A0AD-4D94-9DE3-58586552FE8A}" type="parTrans" cxnId="{9E41B39B-2DCF-4EEF-96DB-59EF130E60E6}">
      <dgm:prSet/>
      <dgm:spPr/>
      <dgm:t>
        <a:bodyPr/>
        <a:lstStyle/>
        <a:p>
          <a:endParaRPr lang="en-US"/>
        </a:p>
      </dgm:t>
    </dgm:pt>
    <dgm:pt modelId="{3929A698-2EB6-4809-8228-96A20883666B}" type="sibTrans" cxnId="{9E41B39B-2DCF-4EEF-96DB-59EF130E60E6}">
      <dgm:prSet/>
      <dgm:spPr/>
      <dgm:t>
        <a:bodyPr/>
        <a:lstStyle/>
        <a:p>
          <a:endParaRPr lang="en-US"/>
        </a:p>
      </dgm:t>
    </dgm:pt>
    <dgm:pt modelId="{98F05E7B-5163-4419-B472-664B8F1AE9FC}">
      <dgm:prSet phldrT="[Text]" phldr="0" custT="1"/>
      <dgm:spPr/>
      <dgm:t>
        <a:bodyPr/>
        <a:lstStyle/>
        <a:p>
          <a:r>
            <a:rPr lang="en-US" sz="1200" dirty="0"/>
            <a:t>Incarcerated within last three months</a:t>
          </a:r>
        </a:p>
      </dgm:t>
    </dgm:pt>
    <dgm:pt modelId="{8F3A4342-5BCB-4B2B-A87B-BF838F439D25}" type="parTrans" cxnId="{432A3254-9094-4CF9-919A-EAB3DEB8B512}">
      <dgm:prSet/>
      <dgm:spPr/>
      <dgm:t>
        <a:bodyPr/>
        <a:lstStyle/>
        <a:p>
          <a:endParaRPr lang="en-US"/>
        </a:p>
      </dgm:t>
    </dgm:pt>
    <dgm:pt modelId="{CCE27E1C-EA04-4D88-B63C-BBD30CB9AC71}" type="sibTrans" cxnId="{432A3254-9094-4CF9-919A-EAB3DEB8B512}">
      <dgm:prSet/>
      <dgm:spPr/>
      <dgm:t>
        <a:bodyPr/>
        <a:lstStyle/>
        <a:p>
          <a:endParaRPr lang="en-US"/>
        </a:p>
      </dgm:t>
    </dgm:pt>
    <dgm:pt modelId="{975BD88A-26B1-41A4-B8A0-E45BABE76710}">
      <dgm:prSet phldrT="[Text]" phldr="0" custT="1"/>
      <dgm:spPr/>
      <dgm:t>
        <a:bodyPr/>
        <a:lstStyle/>
        <a:p>
          <a:r>
            <a:rPr lang="en-US" sz="1200" dirty="0"/>
            <a:t>Receiving inpatient or institutional services</a:t>
          </a:r>
        </a:p>
      </dgm:t>
    </dgm:pt>
    <dgm:pt modelId="{E263F1EC-CE0B-4C22-B116-36562C460434}" type="parTrans" cxnId="{84134E1E-FE62-4B0F-99E1-00785644691E}">
      <dgm:prSet/>
      <dgm:spPr/>
      <dgm:t>
        <a:bodyPr/>
        <a:lstStyle/>
        <a:p>
          <a:endParaRPr lang="en-US"/>
        </a:p>
      </dgm:t>
    </dgm:pt>
    <dgm:pt modelId="{07C1AD60-2D5C-4898-ABF3-A58BC2EEFB8D}" type="sibTrans" cxnId="{84134E1E-FE62-4B0F-99E1-00785644691E}">
      <dgm:prSet/>
      <dgm:spPr/>
      <dgm:t>
        <a:bodyPr/>
        <a:lstStyle/>
        <a:p>
          <a:endParaRPr lang="en-US"/>
        </a:p>
      </dgm:t>
    </dgm:pt>
    <dgm:pt modelId="{A0CD43E0-3B35-4B3D-A75C-368A9A4ED681}">
      <dgm:prSet phldrT="[Text]" phldr="0" custT="1"/>
      <dgm:spPr/>
      <dgm:t>
        <a:bodyPr/>
        <a:lstStyle/>
        <a:p>
          <a:r>
            <a:rPr lang="en-US" sz="1200" dirty="0"/>
            <a:t>Individual or dependent traveling outside community for necessary medical services</a:t>
          </a:r>
        </a:p>
        <a:p>
          <a:r>
            <a:rPr lang="en-US" sz="1200" dirty="0"/>
            <a:t>Lives in a county with high unemployment or disaster declaration**</a:t>
          </a:r>
        </a:p>
      </dgm:t>
    </dgm:pt>
    <dgm:pt modelId="{2E25F437-0DCA-44CD-B329-30AEBFD6F5F1}" type="parTrans" cxnId="{EBE196E9-EB8B-42BF-AC22-BA3C17FBF4F9}">
      <dgm:prSet/>
      <dgm:spPr/>
      <dgm:t>
        <a:bodyPr/>
        <a:lstStyle/>
        <a:p>
          <a:endParaRPr lang="en-US"/>
        </a:p>
      </dgm:t>
    </dgm:pt>
    <dgm:pt modelId="{DE85EAF3-08B7-4113-B0D5-776550EAB2E6}" type="sibTrans" cxnId="{EBE196E9-EB8B-42BF-AC22-BA3C17FBF4F9}">
      <dgm:prSet/>
      <dgm:spPr/>
      <dgm:t>
        <a:bodyPr/>
        <a:lstStyle/>
        <a:p>
          <a:endParaRPr lang="en-US"/>
        </a:p>
      </dgm:t>
    </dgm:pt>
    <dgm:pt modelId="{34724998-5B2F-4AEF-AFAD-98EC755378A7}" type="pres">
      <dgm:prSet presAssocID="{CD3E361C-B8B7-4D31-B66F-1F67D0B2740E}" presName="Name0" presStyleCnt="0">
        <dgm:presLayoutVars>
          <dgm:dir/>
          <dgm:animLvl val="lvl"/>
          <dgm:resizeHandles val="exact"/>
        </dgm:presLayoutVars>
      </dgm:prSet>
      <dgm:spPr/>
    </dgm:pt>
    <dgm:pt modelId="{7C46D4D6-25A0-45E9-A21D-1518C800DB18}" type="pres">
      <dgm:prSet presAssocID="{D0AEC355-BCD2-4640-A431-00C2A7BE05F9}" presName="composite" presStyleCnt="0"/>
      <dgm:spPr/>
    </dgm:pt>
    <dgm:pt modelId="{1F915CD1-6194-4719-BCF9-AFF8CB485353}" type="pres">
      <dgm:prSet presAssocID="{D0AEC355-BCD2-4640-A431-00C2A7BE05F9}" presName="parTx" presStyleLbl="alignNode1" presStyleIdx="0" presStyleCnt="3">
        <dgm:presLayoutVars>
          <dgm:chMax val="0"/>
          <dgm:chPref val="0"/>
        </dgm:presLayoutVars>
      </dgm:prSet>
      <dgm:spPr/>
    </dgm:pt>
    <dgm:pt modelId="{B2D2564B-C4BB-4303-BD5B-937BF1E32B13}" type="pres">
      <dgm:prSet presAssocID="{D0AEC355-BCD2-4640-A431-00C2A7BE05F9}" presName="bgOutline" presStyleLbl="fgAcc1" presStyleIdx="0" presStyleCnt="3">
        <dgm:presLayoutVars>
          <dgm:bulletEnabled/>
        </dgm:presLayoutVars>
      </dgm:prSet>
      <dgm:spPr/>
    </dgm:pt>
    <dgm:pt modelId="{8433D23E-17A8-4F08-A04F-2242041AC12E}" type="pres">
      <dgm:prSet presAssocID="{E7E98AFB-A0A8-4329-86F4-415B65FD1ADB}" presName="space" presStyleCnt="0"/>
      <dgm:spPr/>
    </dgm:pt>
    <dgm:pt modelId="{B8A36EBB-BC65-4C22-99B4-11D2E931AC7F}" type="pres">
      <dgm:prSet presAssocID="{27DB87C0-4679-4792-AD36-BACFE6CC22B7}" presName="composite" presStyleCnt="0"/>
      <dgm:spPr/>
    </dgm:pt>
    <dgm:pt modelId="{093A251D-5CA2-4A58-8D81-4869214A7889}" type="pres">
      <dgm:prSet presAssocID="{27DB87C0-4679-4792-AD36-BACFE6CC22B7}" presName="parTx" presStyleLbl="alignNode1" presStyleIdx="1" presStyleCnt="3">
        <dgm:presLayoutVars>
          <dgm:chMax val="0"/>
          <dgm:chPref val="0"/>
        </dgm:presLayoutVars>
      </dgm:prSet>
      <dgm:spPr/>
    </dgm:pt>
    <dgm:pt modelId="{AFAE85E1-16C5-4384-859A-C582EC2D404D}" type="pres">
      <dgm:prSet presAssocID="{27DB87C0-4679-4792-AD36-BACFE6CC22B7}" presName="bgOutline" presStyleLbl="fgAcc1" presStyleIdx="1" presStyleCnt="3">
        <dgm:presLayoutVars>
          <dgm:bulletEnabled/>
        </dgm:presLayoutVars>
      </dgm:prSet>
      <dgm:spPr/>
    </dgm:pt>
    <dgm:pt modelId="{08B3C7A3-EDE8-48FB-ACB8-D3743885B3CC}" type="pres">
      <dgm:prSet presAssocID="{04C3E4B3-0920-4709-B567-949929DD0B42}" presName="space" presStyleCnt="0"/>
      <dgm:spPr/>
    </dgm:pt>
    <dgm:pt modelId="{E0F8C1FC-E677-4D67-997E-F0946DAE5D97}" type="pres">
      <dgm:prSet presAssocID="{9E9C9498-F7C3-40CE-B4C2-6BA8AF417FD4}" presName="composite" presStyleCnt="0"/>
      <dgm:spPr/>
    </dgm:pt>
    <dgm:pt modelId="{91EB4E8F-A4DD-4113-B859-767627EA426D}" type="pres">
      <dgm:prSet presAssocID="{9E9C9498-F7C3-40CE-B4C2-6BA8AF417FD4}" presName="parTx" presStyleLbl="alignNode1" presStyleIdx="2" presStyleCnt="3">
        <dgm:presLayoutVars>
          <dgm:chMax val="0"/>
          <dgm:chPref val="0"/>
        </dgm:presLayoutVars>
      </dgm:prSet>
      <dgm:spPr/>
    </dgm:pt>
    <dgm:pt modelId="{5A123D29-0110-4176-A196-494EA8C204BB}" type="pres">
      <dgm:prSet presAssocID="{9E9C9498-F7C3-40CE-B4C2-6BA8AF417FD4}" presName="bgOutline" presStyleLbl="fgAcc1" presStyleIdx="2" presStyleCnt="3">
        <dgm:presLayoutVars>
          <dgm:bulletEnabled/>
        </dgm:presLayoutVars>
      </dgm:prSet>
      <dgm:spPr/>
    </dgm:pt>
  </dgm:ptLst>
  <dgm:cxnLst>
    <dgm:cxn modelId="{D1DAAB06-6F2E-4BC4-8845-7FDB8544506A}" srcId="{27DB87C0-4679-4792-AD36-BACFE6CC22B7}" destId="{807880D3-FF75-45DD-A439-80C954852569}" srcOrd="1" destOrd="0" parTransId="{10766CBE-91BE-4B21-871B-C21F229FE0F7}" sibTransId="{A9AA6BAE-7139-4E9A-9842-89715611AD33}"/>
    <dgm:cxn modelId="{E1379E0B-00B4-4AC5-B20F-EEB7AD681338}" srcId="{D0AEC355-BCD2-4640-A431-00C2A7BE05F9}" destId="{CFAD8C3A-66DC-4B42-861D-AF7E16D0DC0B}" srcOrd="4" destOrd="0" parTransId="{606CE2F0-FC61-413A-B818-B80B6188F45B}" sibTransId="{5919CBDF-4B1C-4752-9CEC-686B6AAB05DE}"/>
    <dgm:cxn modelId="{382C730C-9F5F-4C2C-8259-E22832904F4D}" type="presOf" srcId="{B0FFD8BC-0451-470A-88A1-FC14861A30A1}" destId="{B2D2564B-C4BB-4303-BD5B-937BF1E32B13}" srcOrd="0" destOrd="0" presId="urn:microsoft.com/office/officeart/2024/layout/HorizontalActionList"/>
    <dgm:cxn modelId="{D9DC0D0F-BCAE-4C4E-97B9-58E1F75185F2}" type="presOf" srcId="{BF59ECCF-269C-4328-AF6D-DA5099D173D6}" destId="{AFAE85E1-16C5-4384-859A-C582EC2D404D}" srcOrd="0" destOrd="0" presId="urn:microsoft.com/office/officeart/2024/layout/HorizontalActionList"/>
    <dgm:cxn modelId="{84134E1E-FE62-4B0F-99E1-00785644691E}" srcId="{9E9C9498-F7C3-40CE-B4C2-6BA8AF417FD4}" destId="{975BD88A-26B1-41A4-B8A0-E45BABE76710}" srcOrd="0" destOrd="0" parTransId="{E263F1EC-CE0B-4C22-B116-36562C460434}" sibTransId="{07C1AD60-2D5C-4898-ABF3-A58BC2EEFB8D}"/>
    <dgm:cxn modelId="{B280A124-596E-4315-94F6-D464F532B81E}" type="presOf" srcId="{975BD88A-26B1-41A4-B8A0-E45BABE76710}" destId="{5A123D29-0110-4176-A196-494EA8C204BB}" srcOrd="0" destOrd="0" presId="urn:microsoft.com/office/officeart/2024/layout/HorizontalActionList"/>
    <dgm:cxn modelId="{89A8C425-D478-45F1-B2F1-E433632F20A5}" type="presOf" srcId="{F2190E50-6E71-4E4C-BC06-9D99F4B5D659}" destId="{B2D2564B-C4BB-4303-BD5B-937BF1E32B13}" srcOrd="0" destOrd="7" presId="urn:microsoft.com/office/officeart/2024/layout/HorizontalActionList"/>
    <dgm:cxn modelId="{C7D0A027-BB3E-4F70-8150-D84549A59F18}" srcId="{27DB87C0-4679-4792-AD36-BACFE6CC22B7}" destId="{BF59ECCF-269C-4328-AF6D-DA5099D173D6}" srcOrd="0" destOrd="0" parTransId="{803C5352-D45B-4BCC-9738-ED0875550460}" sibTransId="{BDFC3D74-F19D-4D32-B14A-D79971331A06}"/>
    <dgm:cxn modelId="{E4526B2C-C14E-4B95-A05F-CE9E9F8546E3}" srcId="{D0AEC355-BCD2-4640-A431-00C2A7BE05F9}" destId="{36908FBD-6BC8-40E2-A215-D964F9EA9B8D}" srcOrd="5" destOrd="0" parTransId="{7246F4B1-CBC6-47BC-A3EC-23F2FEFBC23D}" sibTransId="{0E3FB7D1-68F2-4867-B939-3BE8C7DDA665}"/>
    <dgm:cxn modelId="{ED135F2D-A7D2-4698-99DB-CAC04F7BF324}" srcId="{D0AEC355-BCD2-4640-A431-00C2A7BE05F9}" destId="{A14D69C0-AC47-435B-9B47-92769A3DF6C9}" srcOrd="6" destOrd="0" parTransId="{A857D6DE-05CE-4C1D-A932-317F390A30D4}" sibTransId="{7F07313B-F4DC-4262-B2AF-F1E53E4F522C}"/>
    <dgm:cxn modelId="{1AF3DD2D-0F72-432E-9641-07543C267FC3}" type="presOf" srcId="{CD6719ED-9EA2-46A6-A999-E14C04803CD2}" destId="{B2D2564B-C4BB-4303-BD5B-937BF1E32B13}" srcOrd="0" destOrd="8" presId="urn:microsoft.com/office/officeart/2024/layout/HorizontalActionList"/>
    <dgm:cxn modelId="{68B12F2E-A267-433F-B7DD-1795FC1BCA69}" type="presOf" srcId="{807880D3-FF75-45DD-A439-80C954852569}" destId="{AFAE85E1-16C5-4384-859A-C582EC2D404D}" srcOrd="0" destOrd="1" presId="urn:microsoft.com/office/officeart/2024/layout/HorizontalActionList"/>
    <dgm:cxn modelId="{BB597532-5C2D-49ED-A6A1-9841891ED123}" type="presOf" srcId="{6A0D6990-4D0A-4564-B74E-F08E09D946A5}" destId="{AFAE85E1-16C5-4384-859A-C582EC2D404D}" srcOrd="0" destOrd="2" presId="urn:microsoft.com/office/officeart/2024/layout/HorizontalActionList"/>
    <dgm:cxn modelId="{C230D433-E735-48C4-9CEB-F84647D01FFC}" srcId="{D0AEC355-BCD2-4640-A431-00C2A7BE05F9}" destId="{33AD89A0-3A41-47DC-BF7D-894D72A1008C}" srcOrd="2" destOrd="0" parTransId="{E5FC20F2-D60F-44B8-AE3E-7463A8BA216A}" sibTransId="{9FDCCEC2-524B-43BD-BC58-2CC125774411}"/>
    <dgm:cxn modelId="{21FE7D36-AA7A-479C-8360-0015103C133E}" srcId="{D0AEC355-BCD2-4640-A431-00C2A7BE05F9}" destId="{F2190E50-6E71-4E4C-BC06-9D99F4B5D659}" srcOrd="7" destOrd="0" parTransId="{10A21B6D-5A0A-48DB-92CE-20765B3E1D58}" sibTransId="{3208CE7D-72DF-42E5-A55D-6CB6CEC1F0E0}"/>
    <dgm:cxn modelId="{503BD35F-067E-43A5-8E49-28DE5AFB0B34}" type="presOf" srcId="{796B2F3A-5E81-4710-B9D4-A1314630EA0A}" destId="{B2D2564B-C4BB-4303-BD5B-937BF1E32B13}" srcOrd="0" destOrd="1" presId="urn:microsoft.com/office/officeart/2024/layout/HorizontalActionList"/>
    <dgm:cxn modelId="{D05C3F60-24B0-4F16-A31D-4FF15DAFB49C}" type="presOf" srcId="{1530027A-21EE-4B9E-A51E-4ED2C973367F}" destId="{B2D2564B-C4BB-4303-BD5B-937BF1E32B13}" srcOrd="0" destOrd="3" presId="urn:microsoft.com/office/officeart/2024/layout/HorizontalActionList"/>
    <dgm:cxn modelId="{FF7CE843-83AC-473A-84E5-24B7F10ECB35}" srcId="{D0AEC355-BCD2-4640-A431-00C2A7BE05F9}" destId="{B0FFD8BC-0451-470A-88A1-FC14861A30A1}" srcOrd="0" destOrd="0" parTransId="{EB16EAAB-8F97-484E-8220-EC8F54F84ABA}" sibTransId="{6390D3A6-5AE1-4F72-A86D-408173AC212B}"/>
    <dgm:cxn modelId="{FFAB6249-BABA-4F18-8785-22CCA58F2ACB}" srcId="{D0AEC355-BCD2-4640-A431-00C2A7BE05F9}" destId="{1530027A-21EE-4B9E-A51E-4ED2C973367F}" srcOrd="3" destOrd="0" parTransId="{77CFCECC-BCE8-4F42-B007-E86438F2A69A}" sibTransId="{08D723A8-CFFD-427C-A6CF-5B1A8B5545DF}"/>
    <dgm:cxn modelId="{74D3C44D-186C-4A0F-8442-7F47B56BDFFD}" type="presOf" srcId="{A0CD43E0-3B35-4B3D-A75C-368A9A4ED681}" destId="{5A123D29-0110-4176-A196-494EA8C204BB}" srcOrd="0" destOrd="1" presId="urn:microsoft.com/office/officeart/2024/layout/HorizontalActionList"/>
    <dgm:cxn modelId="{5D206F4F-0E07-4B0A-84BB-A686F7A4784B}" type="presOf" srcId="{9E9C9498-F7C3-40CE-B4C2-6BA8AF417FD4}" destId="{91EB4E8F-A4DD-4113-B859-767627EA426D}" srcOrd="0" destOrd="0" presId="urn:microsoft.com/office/officeart/2024/layout/HorizontalActionList"/>
    <dgm:cxn modelId="{D747736F-128D-44B4-87B6-D079E34D701A}" srcId="{CD3E361C-B8B7-4D31-B66F-1F67D0B2740E}" destId="{D0AEC355-BCD2-4640-A431-00C2A7BE05F9}" srcOrd="0" destOrd="0" parTransId="{0C0D07A8-498A-4C42-B53B-6D3C58DD4495}" sibTransId="{E7E98AFB-A0A8-4329-86F4-415B65FD1ADB}"/>
    <dgm:cxn modelId="{BCAD2372-47B3-4C53-BB72-ED742C5EB09B}" type="presOf" srcId="{27DB87C0-4679-4792-AD36-BACFE6CC22B7}" destId="{093A251D-5CA2-4A58-8D81-4869214A7889}" srcOrd="0" destOrd="0" presId="urn:microsoft.com/office/officeart/2024/layout/HorizontalActionList"/>
    <dgm:cxn modelId="{432A3254-9094-4CF9-919A-EAB3DEB8B512}" srcId="{27DB87C0-4679-4792-AD36-BACFE6CC22B7}" destId="{98F05E7B-5163-4419-B472-664B8F1AE9FC}" srcOrd="3" destOrd="0" parTransId="{8F3A4342-5BCB-4B2B-A87B-BF838F439D25}" sibTransId="{CCE27E1C-EA04-4D88-B63C-BBD30CB9AC71}"/>
    <dgm:cxn modelId="{7DB1A855-5AD5-470E-908E-EED01DAEB753}" type="presOf" srcId="{D0AEC355-BCD2-4640-A431-00C2A7BE05F9}" destId="{1F915CD1-6194-4719-BCF9-AFF8CB485353}" srcOrd="0" destOrd="0" presId="urn:microsoft.com/office/officeart/2024/layout/HorizontalActionList"/>
    <dgm:cxn modelId="{9D335859-6AC9-400D-BB3A-48B7EF74E92E}" type="presOf" srcId="{36908FBD-6BC8-40E2-A215-D964F9EA9B8D}" destId="{B2D2564B-C4BB-4303-BD5B-937BF1E32B13}" srcOrd="0" destOrd="5" presId="urn:microsoft.com/office/officeart/2024/layout/HorizontalActionList"/>
    <dgm:cxn modelId="{2E96B788-9262-4F92-B235-263EF9B60760}" type="presOf" srcId="{98F05E7B-5163-4419-B472-664B8F1AE9FC}" destId="{AFAE85E1-16C5-4384-859A-C582EC2D404D}" srcOrd="0" destOrd="3" presId="urn:microsoft.com/office/officeart/2024/layout/HorizontalActionList"/>
    <dgm:cxn modelId="{A25DA794-6C02-449C-AA8E-98F57214B677}" type="presOf" srcId="{CD3E361C-B8B7-4D31-B66F-1F67D0B2740E}" destId="{34724998-5B2F-4AEF-AFAD-98EC755378A7}" srcOrd="0" destOrd="0" presId="urn:microsoft.com/office/officeart/2024/layout/HorizontalActionList"/>
    <dgm:cxn modelId="{984F6095-99B4-4BD6-9ACF-E6110478FB13}" type="presOf" srcId="{CFAD8C3A-66DC-4B42-861D-AF7E16D0DC0B}" destId="{B2D2564B-C4BB-4303-BD5B-937BF1E32B13}" srcOrd="0" destOrd="4" presId="urn:microsoft.com/office/officeart/2024/layout/HorizontalActionList"/>
    <dgm:cxn modelId="{1DBB9C96-E349-415A-A770-5AE6705FFB8F}" type="presOf" srcId="{33AD89A0-3A41-47DC-BF7D-894D72A1008C}" destId="{B2D2564B-C4BB-4303-BD5B-937BF1E32B13}" srcOrd="0" destOrd="2" presId="urn:microsoft.com/office/officeart/2024/layout/HorizontalActionList"/>
    <dgm:cxn modelId="{9E41B39B-2DCF-4EEF-96DB-59EF130E60E6}" srcId="{27DB87C0-4679-4792-AD36-BACFE6CC22B7}" destId="{6A0D6990-4D0A-4564-B74E-F08E09D946A5}" srcOrd="2" destOrd="0" parTransId="{9F68F002-A0AD-4D94-9DE3-58586552FE8A}" sibTransId="{3929A698-2EB6-4809-8228-96A20883666B}"/>
    <dgm:cxn modelId="{237474A6-AD20-40A8-96E1-7EB4F7977B29}" srcId="{CD3E361C-B8B7-4D31-B66F-1F67D0B2740E}" destId="{27DB87C0-4679-4792-AD36-BACFE6CC22B7}" srcOrd="1" destOrd="0" parTransId="{3CC3045B-BCA8-40FF-802D-8C1BE6329AF9}" sibTransId="{04C3E4B3-0920-4709-B567-949929DD0B42}"/>
    <dgm:cxn modelId="{942589C8-B523-4B6D-9DA5-47DC5E263BAC}" srcId="{D0AEC355-BCD2-4640-A431-00C2A7BE05F9}" destId="{CD6719ED-9EA2-46A6-A999-E14C04803CD2}" srcOrd="8" destOrd="0" parTransId="{158BB126-7BF6-4339-88AE-5932C129585B}" sibTransId="{AF32778C-ED85-46DD-B92B-37318614308B}"/>
    <dgm:cxn modelId="{F9DFF8D9-7C9F-4CA2-9253-715BC8483B21}" srcId="{CD3E361C-B8B7-4D31-B66F-1F67D0B2740E}" destId="{9E9C9498-F7C3-40CE-B4C2-6BA8AF417FD4}" srcOrd="2" destOrd="0" parTransId="{A3C313F6-A1D2-4A79-A554-3EC558281D24}" sibTransId="{A076B48D-DEE4-4E6C-ABC1-409DF9738C3D}"/>
    <dgm:cxn modelId="{9CDA4EDA-B34F-4323-B802-5F6A4FE37C99}" type="presOf" srcId="{A14D69C0-AC47-435B-9B47-92769A3DF6C9}" destId="{B2D2564B-C4BB-4303-BD5B-937BF1E32B13}" srcOrd="0" destOrd="6" presId="urn:microsoft.com/office/officeart/2024/layout/HorizontalActionList"/>
    <dgm:cxn modelId="{EBE196E9-EB8B-42BF-AC22-BA3C17FBF4F9}" srcId="{9E9C9498-F7C3-40CE-B4C2-6BA8AF417FD4}" destId="{A0CD43E0-3B35-4B3D-A75C-368A9A4ED681}" srcOrd="1" destOrd="0" parTransId="{2E25F437-0DCA-44CD-B329-30AEBFD6F5F1}" sibTransId="{DE85EAF3-08B7-4113-B0D5-776550EAB2E6}"/>
    <dgm:cxn modelId="{F34166F9-4402-45DF-BB3E-8FBA913B396B}" srcId="{D0AEC355-BCD2-4640-A431-00C2A7BE05F9}" destId="{796B2F3A-5E81-4710-B9D4-A1314630EA0A}" srcOrd="1" destOrd="0" parTransId="{D2F63B0D-9C86-4CE5-967A-1D4CCE848788}" sibTransId="{10C87604-734F-484D-B887-A0A93E541651}"/>
    <dgm:cxn modelId="{7CE21601-30D3-4433-94B8-6DF39637DDA7}" type="presParOf" srcId="{34724998-5B2F-4AEF-AFAD-98EC755378A7}" destId="{7C46D4D6-25A0-45E9-A21D-1518C800DB18}" srcOrd="0" destOrd="0" presId="urn:microsoft.com/office/officeart/2024/layout/HorizontalActionList"/>
    <dgm:cxn modelId="{2A45F0E7-4095-49F6-B8FB-B97696EEF557}" type="presParOf" srcId="{7C46D4D6-25A0-45E9-A21D-1518C800DB18}" destId="{1F915CD1-6194-4719-BCF9-AFF8CB485353}" srcOrd="0" destOrd="0" presId="urn:microsoft.com/office/officeart/2024/layout/HorizontalActionList"/>
    <dgm:cxn modelId="{74FD52C7-6115-48C4-BC64-3DD0F4BF34E6}" type="presParOf" srcId="{7C46D4D6-25A0-45E9-A21D-1518C800DB18}" destId="{B2D2564B-C4BB-4303-BD5B-937BF1E32B13}" srcOrd="1" destOrd="0" presId="urn:microsoft.com/office/officeart/2024/layout/HorizontalActionList"/>
    <dgm:cxn modelId="{690CA2CB-BEE2-41F7-8956-654D1CA6B652}" type="presParOf" srcId="{34724998-5B2F-4AEF-AFAD-98EC755378A7}" destId="{8433D23E-17A8-4F08-A04F-2242041AC12E}" srcOrd="1" destOrd="0" presId="urn:microsoft.com/office/officeart/2024/layout/HorizontalActionList"/>
    <dgm:cxn modelId="{40737DB1-6978-4DA1-A478-6C847D7E4E89}" type="presParOf" srcId="{34724998-5B2F-4AEF-AFAD-98EC755378A7}" destId="{B8A36EBB-BC65-4C22-99B4-11D2E931AC7F}" srcOrd="2" destOrd="0" presId="urn:microsoft.com/office/officeart/2024/layout/HorizontalActionList"/>
    <dgm:cxn modelId="{3D95AE78-EF97-4530-9D9B-36EA773F1610}" type="presParOf" srcId="{B8A36EBB-BC65-4C22-99B4-11D2E931AC7F}" destId="{093A251D-5CA2-4A58-8D81-4869214A7889}" srcOrd="0" destOrd="0" presId="urn:microsoft.com/office/officeart/2024/layout/HorizontalActionList"/>
    <dgm:cxn modelId="{BD473D89-8DE0-431A-B0C5-F9406E097D19}" type="presParOf" srcId="{B8A36EBB-BC65-4C22-99B4-11D2E931AC7F}" destId="{AFAE85E1-16C5-4384-859A-C582EC2D404D}" srcOrd="1" destOrd="0" presId="urn:microsoft.com/office/officeart/2024/layout/HorizontalActionList"/>
    <dgm:cxn modelId="{AB45DA8B-C1BB-4894-AD0B-E65AEBF16662}" type="presParOf" srcId="{34724998-5B2F-4AEF-AFAD-98EC755378A7}" destId="{08B3C7A3-EDE8-48FB-ACB8-D3743885B3CC}" srcOrd="3" destOrd="0" presId="urn:microsoft.com/office/officeart/2024/layout/HorizontalActionList"/>
    <dgm:cxn modelId="{B843CC9A-4474-4199-99FE-49276AA4E784}" type="presParOf" srcId="{34724998-5B2F-4AEF-AFAD-98EC755378A7}" destId="{E0F8C1FC-E677-4D67-997E-F0946DAE5D97}" srcOrd="4" destOrd="0" presId="urn:microsoft.com/office/officeart/2024/layout/HorizontalActionList"/>
    <dgm:cxn modelId="{F1C6C35B-036B-4549-80A5-D5C10C4B1A48}" type="presParOf" srcId="{E0F8C1FC-E677-4D67-997E-F0946DAE5D97}" destId="{91EB4E8F-A4DD-4113-B859-767627EA426D}" srcOrd="0" destOrd="0" presId="urn:microsoft.com/office/officeart/2024/layout/HorizontalActionList"/>
    <dgm:cxn modelId="{70685E24-49EF-4226-A354-04E95DF95794}" type="presParOf" srcId="{E0F8C1FC-E677-4D67-997E-F0946DAE5D97}" destId="{5A123D29-0110-4176-A196-494EA8C204BB}" srcOrd="1" destOrd="0" presId="urn:microsoft.com/office/officeart/2024/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CFD49A-BF33-4EA9-B40F-24E5ADBC134E}"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n-US"/>
        </a:p>
      </dgm:t>
    </dgm:pt>
    <dgm:pt modelId="{E0E1C09A-AC3B-4C4D-AF7D-E9F0A9D7995C}">
      <dgm:prSet phldrT="[Text]" phldr="0"/>
      <dgm:spPr/>
      <dgm:t>
        <a:bodyPr/>
        <a:lstStyle/>
        <a:p>
          <a:r>
            <a:rPr lang="en-US" dirty="0"/>
            <a:t>Medicaid Application or Renewal</a:t>
          </a:r>
        </a:p>
      </dgm:t>
    </dgm:pt>
    <dgm:pt modelId="{F3BB40B2-FAAA-417B-BD52-5AD7E388249F}" type="parTrans" cxnId="{21F6E751-E5EE-4976-99BE-AE50705C43B0}">
      <dgm:prSet/>
      <dgm:spPr/>
      <dgm:t>
        <a:bodyPr/>
        <a:lstStyle/>
        <a:p>
          <a:endParaRPr lang="en-US"/>
        </a:p>
      </dgm:t>
    </dgm:pt>
    <dgm:pt modelId="{E6807D36-CA6D-4DAE-B141-1FAABD83D78B}" type="sibTrans" cxnId="{21F6E751-E5EE-4976-99BE-AE50705C43B0}">
      <dgm:prSet/>
      <dgm:spPr/>
      <dgm:t>
        <a:bodyPr/>
        <a:lstStyle/>
        <a:p>
          <a:endParaRPr lang="en-US"/>
        </a:p>
      </dgm:t>
    </dgm:pt>
    <dgm:pt modelId="{CAEE2C26-165B-4E30-B786-153E8A1370DD}">
      <dgm:prSet phldrT="[Text]" phldr="0"/>
      <dgm:spPr>
        <a:solidFill>
          <a:schemeClr val="accent4"/>
        </a:solidFill>
      </dgm:spPr>
      <dgm:t>
        <a:bodyPr/>
        <a:lstStyle/>
        <a:p>
          <a:r>
            <a:rPr lang="en-US" dirty="0"/>
            <a:t>No – Specified Excluded Individual</a:t>
          </a:r>
        </a:p>
      </dgm:t>
    </dgm:pt>
    <dgm:pt modelId="{676A2019-E018-47A2-8293-989882212C10}" type="parTrans" cxnId="{A1EB7F52-4323-4B3D-9CC2-8DD412A3D738}">
      <dgm:prSet/>
      <dgm:spPr/>
      <dgm:t>
        <a:bodyPr/>
        <a:lstStyle/>
        <a:p>
          <a:endParaRPr lang="en-US"/>
        </a:p>
      </dgm:t>
    </dgm:pt>
    <dgm:pt modelId="{100BC48E-2F19-493E-A439-C68A60D1DD6F}" type="sibTrans" cxnId="{A1EB7F52-4323-4B3D-9CC2-8DD412A3D738}">
      <dgm:prSet/>
      <dgm:spPr/>
      <dgm:t>
        <a:bodyPr/>
        <a:lstStyle/>
        <a:p>
          <a:endParaRPr lang="en-US"/>
        </a:p>
      </dgm:t>
    </dgm:pt>
    <dgm:pt modelId="{1EC63A6A-45BF-4771-9874-6DF2921C9034}">
      <dgm:prSet phldrT="[Text]" phldr="0"/>
      <dgm:spPr>
        <a:solidFill>
          <a:schemeClr val="accent4"/>
        </a:solidFill>
      </dgm:spPr>
      <dgm:t>
        <a:bodyPr/>
        <a:lstStyle/>
        <a:p>
          <a:r>
            <a:rPr lang="en-US" dirty="0"/>
            <a:t>Yes </a:t>
          </a:r>
        </a:p>
      </dgm:t>
    </dgm:pt>
    <dgm:pt modelId="{7230726C-F79C-4F0E-9884-6028E55D3DF8}" type="parTrans" cxnId="{10C36B81-6A0D-42D1-9B5F-0019D2C35789}">
      <dgm:prSet/>
      <dgm:spPr/>
      <dgm:t>
        <a:bodyPr/>
        <a:lstStyle/>
        <a:p>
          <a:endParaRPr lang="en-US"/>
        </a:p>
      </dgm:t>
    </dgm:pt>
    <dgm:pt modelId="{432ED61E-FEDB-4CB5-BB7C-3058E2CCF52D}" type="sibTrans" cxnId="{10C36B81-6A0D-42D1-9B5F-0019D2C35789}">
      <dgm:prSet/>
      <dgm:spPr/>
      <dgm:t>
        <a:bodyPr/>
        <a:lstStyle/>
        <a:p>
          <a:endParaRPr lang="en-US"/>
        </a:p>
      </dgm:t>
    </dgm:pt>
    <dgm:pt modelId="{E373C252-0377-4F76-862A-B469C13C481B}">
      <dgm:prSet phldrT="[Text]" phldr="0"/>
      <dgm:spPr>
        <a:solidFill>
          <a:schemeClr val="accent3"/>
        </a:solidFill>
      </dgm:spPr>
      <dgm:t>
        <a:bodyPr/>
        <a:lstStyle/>
        <a:p>
          <a:r>
            <a:rPr lang="en-US" dirty="0"/>
            <a:t>Current eligibility determination</a:t>
          </a:r>
        </a:p>
      </dgm:t>
    </dgm:pt>
    <dgm:pt modelId="{78A6FA93-C3A2-490F-8419-9C444FBE2543}" type="parTrans" cxnId="{D1D75705-6A11-44E9-9490-F800C50691CD}">
      <dgm:prSet/>
      <dgm:spPr/>
      <dgm:t>
        <a:bodyPr/>
        <a:lstStyle/>
        <a:p>
          <a:endParaRPr lang="en-US"/>
        </a:p>
      </dgm:t>
    </dgm:pt>
    <dgm:pt modelId="{D6D82126-6B49-4AAE-BD26-11B1C3EA3648}" type="sibTrans" cxnId="{D1D75705-6A11-44E9-9490-F800C50691CD}">
      <dgm:prSet/>
      <dgm:spPr/>
      <dgm:t>
        <a:bodyPr/>
        <a:lstStyle/>
        <a:p>
          <a:endParaRPr lang="en-US"/>
        </a:p>
      </dgm:t>
    </dgm:pt>
    <dgm:pt modelId="{7F5D1144-9CB4-4E33-88D4-6D49E65B03E8}">
      <dgm:prSet phldrT="[Text]" phldr="0"/>
      <dgm:spPr>
        <a:solidFill>
          <a:schemeClr val="accent3"/>
        </a:solidFill>
      </dgm:spPr>
      <dgm:t>
        <a:bodyPr/>
        <a:lstStyle/>
        <a:p>
          <a:r>
            <a:rPr lang="en-US" dirty="0"/>
            <a:t>Does CE Apply?</a:t>
          </a:r>
        </a:p>
      </dgm:t>
    </dgm:pt>
    <dgm:pt modelId="{58CDA789-8D4E-4184-A532-21437C7E942F}" type="parTrans" cxnId="{5EA4640F-E712-4820-B9DA-F5CCDCD5F5D2}">
      <dgm:prSet/>
      <dgm:spPr/>
      <dgm:t>
        <a:bodyPr/>
        <a:lstStyle/>
        <a:p>
          <a:endParaRPr lang="en-US"/>
        </a:p>
      </dgm:t>
    </dgm:pt>
    <dgm:pt modelId="{7A7E6CE9-16D8-4A12-8ECD-099F974DC0A0}" type="sibTrans" cxnId="{5EA4640F-E712-4820-B9DA-F5CCDCD5F5D2}">
      <dgm:prSet/>
      <dgm:spPr/>
      <dgm:t>
        <a:bodyPr/>
        <a:lstStyle/>
        <a:p>
          <a:endParaRPr lang="en-US"/>
        </a:p>
      </dgm:t>
    </dgm:pt>
    <dgm:pt modelId="{2232913C-7B55-4534-BE77-CD72CB723414}">
      <dgm:prSet phldrT="[Text]" phldr="0"/>
      <dgm:spPr/>
      <dgm:t>
        <a:bodyPr/>
        <a:lstStyle/>
        <a:p>
          <a:r>
            <a:rPr lang="en-US" dirty="0"/>
            <a:t>Deemed in compliance </a:t>
          </a:r>
        </a:p>
      </dgm:t>
    </dgm:pt>
    <dgm:pt modelId="{D1753768-B807-4855-998E-82F1656A6051}" type="parTrans" cxnId="{AAD51484-B150-44F2-AC88-BE66A64D3DFB}">
      <dgm:prSet/>
      <dgm:spPr/>
      <dgm:t>
        <a:bodyPr/>
        <a:lstStyle/>
        <a:p>
          <a:endParaRPr lang="en-US"/>
        </a:p>
      </dgm:t>
    </dgm:pt>
    <dgm:pt modelId="{039AD98A-ED69-43F2-856B-DCA8D099C806}" type="sibTrans" cxnId="{AAD51484-B150-44F2-AC88-BE66A64D3DFB}">
      <dgm:prSet/>
      <dgm:spPr/>
      <dgm:t>
        <a:bodyPr/>
        <a:lstStyle/>
        <a:p>
          <a:endParaRPr lang="en-US"/>
        </a:p>
      </dgm:t>
    </dgm:pt>
    <dgm:pt modelId="{76AB2585-2A36-4DF0-A421-E5581249B70A}">
      <dgm:prSet phldrT="[Text]" phldr="0"/>
      <dgm:spPr>
        <a:solidFill>
          <a:schemeClr val="accent5"/>
        </a:solidFill>
      </dgm:spPr>
      <dgm:t>
        <a:bodyPr/>
        <a:lstStyle/>
        <a:p>
          <a:r>
            <a:rPr lang="en-US" dirty="0"/>
            <a:t>$580+ of income</a:t>
          </a:r>
        </a:p>
      </dgm:t>
    </dgm:pt>
    <dgm:pt modelId="{0E5D63D8-AF39-4F67-9087-9D6EEEFA96D0}" type="parTrans" cxnId="{FA985D07-07A9-43AC-A727-917864A555A0}">
      <dgm:prSet/>
      <dgm:spPr/>
      <dgm:t>
        <a:bodyPr/>
        <a:lstStyle/>
        <a:p>
          <a:endParaRPr lang="en-US"/>
        </a:p>
      </dgm:t>
    </dgm:pt>
    <dgm:pt modelId="{EB4CB400-4F5C-4371-BF97-115B3E13B9DE}" type="sibTrans" cxnId="{FA985D07-07A9-43AC-A727-917864A555A0}">
      <dgm:prSet/>
      <dgm:spPr/>
      <dgm:t>
        <a:bodyPr/>
        <a:lstStyle/>
        <a:p>
          <a:endParaRPr lang="en-US"/>
        </a:p>
      </dgm:t>
    </dgm:pt>
    <dgm:pt modelId="{6518293A-A698-42FB-ABF2-458D0FBA46FE}">
      <dgm:prSet phldrT="[Text]" phldr="0"/>
      <dgm:spPr>
        <a:solidFill>
          <a:schemeClr val="accent5"/>
        </a:solidFill>
      </dgm:spPr>
      <dgm:t>
        <a:bodyPr/>
        <a:lstStyle/>
        <a:p>
          <a:r>
            <a:rPr lang="en-US" dirty="0"/>
            <a:t>Halftime school</a:t>
          </a:r>
        </a:p>
      </dgm:t>
    </dgm:pt>
    <dgm:pt modelId="{9304C693-6EF3-4E6C-A5DF-96E23BA48569}" type="parTrans" cxnId="{E8403A02-95ED-45DB-9913-195BEC5193DA}">
      <dgm:prSet/>
      <dgm:spPr/>
      <dgm:t>
        <a:bodyPr/>
        <a:lstStyle/>
        <a:p>
          <a:endParaRPr lang="en-US"/>
        </a:p>
      </dgm:t>
    </dgm:pt>
    <dgm:pt modelId="{43AF7B59-8221-43A5-A544-73D35865B280}" type="sibTrans" cxnId="{E8403A02-95ED-45DB-9913-195BEC5193DA}">
      <dgm:prSet/>
      <dgm:spPr/>
      <dgm:t>
        <a:bodyPr/>
        <a:lstStyle/>
        <a:p>
          <a:endParaRPr lang="en-US"/>
        </a:p>
      </dgm:t>
    </dgm:pt>
    <dgm:pt modelId="{51D6827B-87B1-472E-831A-DBC4940D77A3}">
      <dgm:prSet phldrT="[Text]" phldr="0"/>
      <dgm:spPr/>
      <dgm:t>
        <a:bodyPr/>
        <a:lstStyle/>
        <a:p>
          <a:r>
            <a:rPr lang="en-US" dirty="0"/>
            <a:t>Demonstrates CE – 80 hours</a:t>
          </a:r>
        </a:p>
      </dgm:t>
    </dgm:pt>
    <dgm:pt modelId="{3474E4CE-CD17-451F-A290-36D16570345B}" type="parTrans" cxnId="{C51E3E13-129F-4706-A3D6-0AFC3DB875ED}">
      <dgm:prSet/>
      <dgm:spPr/>
      <dgm:t>
        <a:bodyPr/>
        <a:lstStyle/>
        <a:p>
          <a:endParaRPr lang="en-US"/>
        </a:p>
      </dgm:t>
    </dgm:pt>
    <dgm:pt modelId="{8B432AF9-3946-4F5A-A0A9-375E1C966E81}" type="sibTrans" cxnId="{C51E3E13-129F-4706-A3D6-0AFC3DB875ED}">
      <dgm:prSet/>
      <dgm:spPr/>
      <dgm:t>
        <a:bodyPr/>
        <a:lstStyle/>
        <a:p>
          <a:endParaRPr lang="en-US"/>
        </a:p>
      </dgm:t>
    </dgm:pt>
    <dgm:pt modelId="{44E97C41-DB43-4A15-929E-38BF9A51910C}">
      <dgm:prSet phldrT="[Text]" phldr="0"/>
      <dgm:spPr>
        <a:solidFill>
          <a:srgbClr val="FF0000"/>
        </a:solidFill>
      </dgm:spPr>
      <dgm:t>
        <a:bodyPr/>
        <a:lstStyle/>
        <a:p>
          <a:r>
            <a:rPr lang="en-US" dirty="0"/>
            <a:t>Does not meet – denied or disenrolled</a:t>
          </a:r>
        </a:p>
      </dgm:t>
    </dgm:pt>
    <dgm:pt modelId="{0070CE05-6B18-496D-9143-D2245305DC4B}" type="parTrans" cxnId="{3141900C-4C50-4E4D-9255-285AD58C1D50}">
      <dgm:prSet/>
      <dgm:spPr/>
      <dgm:t>
        <a:bodyPr/>
        <a:lstStyle/>
        <a:p>
          <a:endParaRPr lang="en-US"/>
        </a:p>
      </dgm:t>
    </dgm:pt>
    <dgm:pt modelId="{E341A28A-58AC-4755-A02E-F7AD207C3D0C}" type="sibTrans" cxnId="{3141900C-4C50-4E4D-9255-285AD58C1D50}">
      <dgm:prSet/>
      <dgm:spPr/>
      <dgm:t>
        <a:bodyPr/>
        <a:lstStyle/>
        <a:p>
          <a:endParaRPr lang="en-US"/>
        </a:p>
      </dgm:t>
    </dgm:pt>
    <dgm:pt modelId="{191DA4A2-7AF1-48AA-BCA8-AD4DBF8A78D6}">
      <dgm:prSet phldrT="[Text]" phldr="0"/>
      <dgm:spPr/>
      <dgm:t>
        <a:bodyPr/>
        <a:lstStyle/>
        <a:p>
          <a:r>
            <a:rPr lang="en-US" dirty="0"/>
            <a:t>Exclusion</a:t>
          </a:r>
        </a:p>
      </dgm:t>
    </dgm:pt>
    <dgm:pt modelId="{F3C64880-4859-4FE1-9945-CF0673EA26D1}" type="parTrans" cxnId="{3951D01F-E607-4166-ADF9-4F8F535164E1}">
      <dgm:prSet/>
      <dgm:spPr/>
      <dgm:t>
        <a:bodyPr/>
        <a:lstStyle/>
        <a:p>
          <a:endParaRPr lang="en-US"/>
        </a:p>
      </dgm:t>
    </dgm:pt>
    <dgm:pt modelId="{EB07BDE1-BFFD-438D-954F-4A06A2F8CFC1}" type="sibTrans" cxnId="{3951D01F-E607-4166-ADF9-4F8F535164E1}">
      <dgm:prSet/>
      <dgm:spPr/>
      <dgm:t>
        <a:bodyPr/>
        <a:lstStyle/>
        <a:p>
          <a:endParaRPr lang="en-US"/>
        </a:p>
      </dgm:t>
    </dgm:pt>
    <dgm:pt modelId="{D07C2B6A-3A05-4CE3-AEE2-FB66755B830B}">
      <dgm:prSet phldrT="[Text]" phldr="0"/>
      <dgm:spPr>
        <a:solidFill>
          <a:schemeClr val="accent6"/>
        </a:solidFill>
      </dgm:spPr>
      <dgm:t>
        <a:bodyPr/>
        <a:lstStyle/>
        <a:p>
          <a:r>
            <a:rPr lang="en-US" dirty="0"/>
            <a:t>Mandatory Exception</a:t>
          </a:r>
        </a:p>
      </dgm:t>
    </dgm:pt>
    <dgm:pt modelId="{11485979-F533-48E5-81F4-E62CF0896583}" type="parTrans" cxnId="{B77542F8-473B-4B9D-A720-296F30259D39}">
      <dgm:prSet/>
      <dgm:spPr/>
      <dgm:t>
        <a:bodyPr/>
        <a:lstStyle/>
        <a:p>
          <a:endParaRPr lang="en-US"/>
        </a:p>
      </dgm:t>
    </dgm:pt>
    <dgm:pt modelId="{AFFFE81A-1703-48BE-94F9-2897C988FA97}" type="sibTrans" cxnId="{B77542F8-473B-4B9D-A720-296F30259D39}">
      <dgm:prSet/>
      <dgm:spPr/>
      <dgm:t>
        <a:bodyPr/>
        <a:lstStyle/>
        <a:p>
          <a:endParaRPr lang="en-US"/>
        </a:p>
      </dgm:t>
    </dgm:pt>
    <dgm:pt modelId="{DD2C7BE6-C978-4C0C-AB41-BE2238F6D8CF}">
      <dgm:prSet phldrT="[Text]" phldr="0"/>
      <dgm:spPr>
        <a:solidFill>
          <a:schemeClr val="accent6"/>
        </a:solidFill>
      </dgm:spPr>
      <dgm:t>
        <a:bodyPr/>
        <a:lstStyle/>
        <a:p>
          <a:r>
            <a:rPr lang="en-US" dirty="0"/>
            <a:t>Short-term Hardship Exception</a:t>
          </a:r>
        </a:p>
      </dgm:t>
    </dgm:pt>
    <dgm:pt modelId="{D6BEAB11-4EEB-4FAE-BE00-07524B7C189B}" type="parTrans" cxnId="{3EE7A673-55C3-4A46-94CA-51F71EC89D13}">
      <dgm:prSet/>
      <dgm:spPr/>
      <dgm:t>
        <a:bodyPr/>
        <a:lstStyle/>
        <a:p>
          <a:endParaRPr lang="en-US"/>
        </a:p>
      </dgm:t>
    </dgm:pt>
    <dgm:pt modelId="{094CF45C-1EA4-4BB1-A282-7D5E24EBE709}" type="sibTrans" cxnId="{3EE7A673-55C3-4A46-94CA-51F71EC89D13}">
      <dgm:prSet/>
      <dgm:spPr/>
      <dgm:t>
        <a:bodyPr/>
        <a:lstStyle/>
        <a:p>
          <a:endParaRPr lang="en-US"/>
        </a:p>
      </dgm:t>
    </dgm:pt>
    <dgm:pt modelId="{8F8C96EF-3FA1-4DCF-B275-5FFE33BB7218}" type="pres">
      <dgm:prSet presAssocID="{20CFD49A-BF33-4EA9-B40F-24E5ADBC134E}" presName="diagram" presStyleCnt="0">
        <dgm:presLayoutVars>
          <dgm:chPref val="1"/>
          <dgm:dir/>
          <dgm:animOne val="branch"/>
          <dgm:animLvl val="lvl"/>
          <dgm:resizeHandles val="exact"/>
        </dgm:presLayoutVars>
      </dgm:prSet>
      <dgm:spPr/>
    </dgm:pt>
    <dgm:pt modelId="{CA4356C2-167F-403A-B4B1-B9B8B003B3D2}" type="pres">
      <dgm:prSet presAssocID="{E0E1C09A-AC3B-4C4D-AF7D-E9F0A9D7995C}" presName="root1" presStyleCnt="0"/>
      <dgm:spPr/>
    </dgm:pt>
    <dgm:pt modelId="{C1674ED1-77B6-4923-9277-47CEA08F3535}" type="pres">
      <dgm:prSet presAssocID="{E0E1C09A-AC3B-4C4D-AF7D-E9F0A9D7995C}" presName="LevelOneTextNode" presStyleLbl="node0" presStyleIdx="0" presStyleCnt="1">
        <dgm:presLayoutVars>
          <dgm:chPref val="3"/>
        </dgm:presLayoutVars>
      </dgm:prSet>
      <dgm:spPr/>
    </dgm:pt>
    <dgm:pt modelId="{2E3B86E3-8CAE-4EC5-83FF-5A5469647517}" type="pres">
      <dgm:prSet presAssocID="{E0E1C09A-AC3B-4C4D-AF7D-E9F0A9D7995C}" presName="level2hierChild" presStyleCnt="0"/>
      <dgm:spPr/>
    </dgm:pt>
    <dgm:pt modelId="{55D3A235-31B5-4332-8C4C-78EE403C8256}" type="pres">
      <dgm:prSet presAssocID="{78A6FA93-C3A2-490F-8419-9C444FBE2543}" presName="conn2-1" presStyleLbl="parChTrans1D2" presStyleIdx="0" presStyleCnt="1"/>
      <dgm:spPr/>
    </dgm:pt>
    <dgm:pt modelId="{9DB525E3-0B4C-4567-A247-4AA46A9970F4}" type="pres">
      <dgm:prSet presAssocID="{78A6FA93-C3A2-490F-8419-9C444FBE2543}" presName="connTx" presStyleLbl="parChTrans1D2" presStyleIdx="0" presStyleCnt="1"/>
      <dgm:spPr/>
    </dgm:pt>
    <dgm:pt modelId="{5F8656AA-4E15-4769-ABC1-27A3C81BECF5}" type="pres">
      <dgm:prSet presAssocID="{E373C252-0377-4F76-862A-B469C13C481B}" presName="root2" presStyleCnt="0"/>
      <dgm:spPr/>
    </dgm:pt>
    <dgm:pt modelId="{8B9FF82A-1796-4A2A-A797-4A6C7013D456}" type="pres">
      <dgm:prSet presAssocID="{E373C252-0377-4F76-862A-B469C13C481B}" presName="LevelTwoTextNode" presStyleLbl="node2" presStyleIdx="0" presStyleCnt="1">
        <dgm:presLayoutVars>
          <dgm:chPref val="3"/>
        </dgm:presLayoutVars>
      </dgm:prSet>
      <dgm:spPr/>
    </dgm:pt>
    <dgm:pt modelId="{C70E4671-A96C-4DEC-941D-9C625FC6E095}" type="pres">
      <dgm:prSet presAssocID="{E373C252-0377-4F76-862A-B469C13C481B}" presName="level3hierChild" presStyleCnt="0"/>
      <dgm:spPr/>
    </dgm:pt>
    <dgm:pt modelId="{E209BCEF-482A-4B6C-B32F-019E7504FE6B}" type="pres">
      <dgm:prSet presAssocID="{58CDA789-8D4E-4184-A532-21437C7E942F}" presName="conn2-1" presStyleLbl="parChTrans1D3" presStyleIdx="0" presStyleCnt="1"/>
      <dgm:spPr/>
    </dgm:pt>
    <dgm:pt modelId="{A7D23E34-41F0-478B-9033-503F89F307EB}" type="pres">
      <dgm:prSet presAssocID="{58CDA789-8D4E-4184-A532-21437C7E942F}" presName="connTx" presStyleLbl="parChTrans1D3" presStyleIdx="0" presStyleCnt="1"/>
      <dgm:spPr/>
    </dgm:pt>
    <dgm:pt modelId="{A50D645A-D75C-44AA-B5D9-AA3C106D2E4E}" type="pres">
      <dgm:prSet presAssocID="{7F5D1144-9CB4-4E33-88D4-6D49E65B03E8}" presName="root2" presStyleCnt="0"/>
      <dgm:spPr/>
    </dgm:pt>
    <dgm:pt modelId="{E054EEC3-6B89-45E5-A79A-4995770E04EF}" type="pres">
      <dgm:prSet presAssocID="{7F5D1144-9CB4-4E33-88D4-6D49E65B03E8}" presName="LevelTwoTextNode" presStyleLbl="node3" presStyleIdx="0" presStyleCnt="1">
        <dgm:presLayoutVars>
          <dgm:chPref val="3"/>
        </dgm:presLayoutVars>
      </dgm:prSet>
      <dgm:spPr/>
    </dgm:pt>
    <dgm:pt modelId="{8793DA75-D595-47FF-93F7-11CF7D36795A}" type="pres">
      <dgm:prSet presAssocID="{7F5D1144-9CB4-4E33-88D4-6D49E65B03E8}" presName="level3hierChild" presStyleCnt="0"/>
      <dgm:spPr/>
    </dgm:pt>
    <dgm:pt modelId="{7CD612DE-7ACA-4222-88A6-5E3E940CE378}" type="pres">
      <dgm:prSet presAssocID="{676A2019-E018-47A2-8293-989882212C10}" presName="conn2-1" presStyleLbl="parChTrans1D4" presStyleIdx="0" presStyleCnt="10"/>
      <dgm:spPr/>
    </dgm:pt>
    <dgm:pt modelId="{973F8C33-A437-4C55-9CB6-B30ABC7FCAAC}" type="pres">
      <dgm:prSet presAssocID="{676A2019-E018-47A2-8293-989882212C10}" presName="connTx" presStyleLbl="parChTrans1D4" presStyleIdx="0" presStyleCnt="10"/>
      <dgm:spPr/>
    </dgm:pt>
    <dgm:pt modelId="{30B7AC33-0E76-40B5-9F1B-7F72F287356B}" type="pres">
      <dgm:prSet presAssocID="{CAEE2C26-165B-4E30-B786-153E8A1370DD}" presName="root2" presStyleCnt="0"/>
      <dgm:spPr/>
    </dgm:pt>
    <dgm:pt modelId="{35379AC7-907B-4B41-8E95-A351CA9FCB16}" type="pres">
      <dgm:prSet presAssocID="{CAEE2C26-165B-4E30-B786-153E8A1370DD}" presName="LevelTwoTextNode" presStyleLbl="node4" presStyleIdx="0" presStyleCnt="10">
        <dgm:presLayoutVars>
          <dgm:chPref val="3"/>
        </dgm:presLayoutVars>
      </dgm:prSet>
      <dgm:spPr/>
    </dgm:pt>
    <dgm:pt modelId="{08C65743-ED05-4DD6-9D53-6EE2728C7702}" type="pres">
      <dgm:prSet presAssocID="{CAEE2C26-165B-4E30-B786-153E8A1370DD}" presName="level3hierChild" presStyleCnt="0"/>
      <dgm:spPr/>
    </dgm:pt>
    <dgm:pt modelId="{4BF419CF-9AED-45D1-ACB4-7FF4EED4D78E}" type="pres">
      <dgm:prSet presAssocID="{7230726C-F79C-4F0E-9884-6028E55D3DF8}" presName="conn2-1" presStyleLbl="parChTrans1D4" presStyleIdx="1" presStyleCnt="10"/>
      <dgm:spPr/>
    </dgm:pt>
    <dgm:pt modelId="{20029BF1-A9F2-471B-B253-EF7F4BDE745C}" type="pres">
      <dgm:prSet presAssocID="{7230726C-F79C-4F0E-9884-6028E55D3DF8}" presName="connTx" presStyleLbl="parChTrans1D4" presStyleIdx="1" presStyleCnt="10"/>
      <dgm:spPr/>
    </dgm:pt>
    <dgm:pt modelId="{F64D52D7-14D9-477C-9BA0-B8330A72C4E4}" type="pres">
      <dgm:prSet presAssocID="{1EC63A6A-45BF-4771-9874-6DF2921C9034}" presName="root2" presStyleCnt="0"/>
      <dgm:spPr/>
    </dgm:pt>
    <dgm:pt modelId="{EA7E29C8-34A6-485B-A848-B1EEB9708FC7}" type="pres">
      <dgm:prSet presAssocID="{1EC63A6A-45BF-4771-9874-6DF2921C9034}" presName="LevelTwoTextNode" presStyleLbl="node4" presStyleIdx="1" presStyleCnt="10">
        <dgm:presLayoutVars>
          <dgm:chPref val="3"/>
        </dgm:presLayoutVars>
      </dgm:prSet>
      <dgm:spPr/>
    </dgm:pt>
    <dgm:pt modelId="{00D2EBA4-8F62-4485-B565-B24709538364}" type="pres">
      <dgm:prSet presAssocID="{1EC63A6A-45BF-4771-9874-6DF2921C9034}" presName="level3hierChild" presStyleCnt="0"/>
      <dgm:spPr/>
    </dgm:pt>
    <dgm:pt modelId="{D26FBFD6-2E90-4836-B84D-F28A60CE0388}" type="pres">
      <dgm:prSet presAssocID="{D1753768-B807-4855-998E-82F1656A6051}" presName="conn2-1" presStyleLbl="parChTrans1D4" presStyleIdx="2" presStyleCnt="10"/>
      <dgm:spPr/>
    </dgm:pt>
    <dgm:pt modelId="{F2C02933-BD6C-4070-BAD5-557956026E83}" type="pres">
      <dgm:prSet presAssocID="{D1753768-B807-4855-998E-82F1656A6051}" presName="connTx" presStyleLbl="parChTrans1D4" presStyleIdx="2" presStyleCnt="10"/>
      <dgm:spPr/>
    </dgm:pt>
    <dgm:pt modelId="{D79022DD-E668-42D8-8AC8-658CB7F21BA7}" type="pres">
      <dgm:prSet presAssocID="{2232913C-7B55-4534-BE77-CD72CB723414}" presName="root2" presStyleCnt="0"/>
      <dgm:spPr/>
    </dgm:pt>
    <dgm:pt modelId="{D5A411F8-58A6-4564-B914-8338B1C2BC84}" type="pres">
      <dgm:prSet presAssocID="{2232913C-7B55-4534-BE77-CD72CB723414}" presName="LevelTwoTextNode" presStyleLbl="node4" presStyleIdx="2" presStyleCnt="10">
        <dgm:presLayoutVars>
          <dgm:chPref val="3"/>
        </dgm:presLayoutVars>
      </dgm:prSet>
      <dgm:spPr/>
    </dgm:pt>
    <dgm:pt modelId="{10F954CB-644B-4FE8-A3CB-41F9E0B03454}" type="pres">
      <dgm:prSet presAssocID="{2232913C-7B55-4534-BE77-CD72CB723414}" presName="level3hierChild" presStyleCnt="0"/>
      <dgm:spPr/>
    </dgm:pt>
    <dgm:pt modelId="{93B107E7-B219-4BB6-B961-07710171662B}" type="pres">
      <dgm:prSet presAssocID="{0E5D63D8-AF39-4F67-9087-9D6EEEFA96D0}" presName="conn2-1" presStyleLbl="parChTrans1D4" presStyleIdx="3" presStyleCnt="10"/>
      <dgm:spPr/>
    </dgm:pt>
    <dgm:pt modelId="{D1BC993D-4EC3-4FAB-9683-F1A7A8A2039E}" type="pres">
      <dgm:prSet presAssocID="{0E5D63D8-AF39-4F67-9087-9D6EEEFA96D0}" presName="connTx" presStyleLbl="parChTrans1D4" presStyleIdx="3" presStyleCnt="10"/>
      <dgm:spPr/>
    </dgm:pt>
    <dgm:pt modelId="{1772C507-C7CC-4FA3-98A9-A6C6E0BAB104}" type="pres">
      <dgm:prSet presAssocID="{76AB2585-2A36-4DF0-A421-E5581249B70A}" presName="root2" presStyleCnt="0"/>
      <dgm:spPr/>
    </dgm:pt>
    <dgm:pt modelId="{FC5E16B8-6EDB-4DBC-981A-3798FAD338DF}" type="pres">
      <dgm:prSet presAssocID="{76AB2585-2A36-4DF0-A421-E5581249B70A}" presName="LevelTwoTextNode" presStyleLbl="node4" presStyleIdx="3" presStyleCnt="10">
        <dgm:presLayoutVars>
          <dgm:chPref val="3"/>
        </dgm:presLayoutVars>
      </dgm:prSet>
      <dgm:spPr/>
    </dgm:pt>
    <dgm:pt modelId="{C422BC0C-1987-45F1-A786-A35B14C87033}" type="pres">
      <dgm:prSet presAssocID="{76AB2585-2A36-4DF0-A421-E5581249B70A}" presName="level3hierChild" presStyleCnt="0"/>
      <dgm:spPr/>
    </dgm:pt>
    <dgm:pt modelId="{B4C3000B-175F-463A-8BB0-4E2C9C27CAED}" type="pres">
      <dgm:prSet presAssocID="{9304C693-6EF3-4E6C-A5DF-96E23BA48569}" presName="conn2-1" presStyleLbl="parChTrans1D4" presStyleIdx="4" presStyleCnt="10"/>
      <dgm:spPr/>
    </dgm:pt>
    <dgm:pt modelId="{5E9A5CAD-2B23-4A5A-9B24-CA7E1D7C2747}" type="pres">
      <dgm:prSet presAssocID="{9304C693-6EF3-4E6C-A5DF-96E23BA48569}" presName="connTx" presStyleLbl="parChTrans1D4" presStyleIdx="4" presStyleCnt="10"/>
      <dgm:spPr/>
    </dgm:pt>
    <dgm:pt modelId="{E416FA3D-3C8C-444F-B5BA-0CA7708D0984}" type="pres">
      <dgm:prSet presAssocID="{6518293A-A698-42FB-ABF2-458D0FBA46FE}" presName="root2" presStyleCnt="0"/>
      <dgm:spPr/>
    </dgm:pt>
    <dgm:pt modelId="{A6618F1C-4D33-4970-904A-F1C1883AF36D}" type="pres">
      <dgm:prSet presAssocID="{6518293A-A698-42FB-ABF2-458D0FBA46FE}" presName="LevelTwoTextNode" presStyleLbl="node4" presStyleIdx="4" presStyleCnt="10">
        <dgm:presLayoutVars>
          <dgm:chPref val="3"/>
        </dgm:presLayoutVars>
      </dgm:prSet>
      <dgm:spPr/>
    </dgm:pt>
    <dgm:pt modelId="{4B6C6158-9E1E-4ED3-ADE4-179E361C6F10}" type="pres">
      <dgm:prSet presAssocID="{6518293A-A698-42FB-ABF2-458D0FBA46FE}" presName="level3hierChild" presStyleCnt="0"/>
      <dgm:spPr/>
    </dgm:pt>
    <dgm:pt modelId="{A59F804C-527F-48F8-87BB-89FF93B5453A}" type="pres">
      <dgm:prSet presAssocID="{3474E4CE-CD17-451F-A290-36D16570345B}" presName="conn2-1" presStyleLbl="parChTrans1D4" presStyleIdx="5" presStyleCnt="10"/>
      <dgm:spPr/>
    </dgm:pt>
    <dgm:pt modelId="{17F5484F-4447-464D-BC87-F10993081248}" type="pres">
      <dgm:prSet presAssocID="{3474E4CE-CD17-451F-A290-36D16570345B}" presName="connTx" presStyleLbl="parChTrans1D4" presStyleIdx="5" presStyleCnt="10"/>
      <dgm:spPr/>
    </dgm:pt>
    <dgm:pt modelId="{941F9607-007E-4D4D-B745-C6DF10356D2B}" type="pres">
      <dgm:prSet presAssocID="{51D6827B-87B1-472E-831A-DBC4940D77A3}" presName="root2" presStyleCnt="0"/>
      <dgm:spPr/>
    </dgm:pt>
    <dgm:pt modelId="{4BC2A438-6982-43A6-A589-A25F1B57A5F5}" type="pres">
      <dgm:prSet presAssocID="{51D6827B-87B1-472E-831A-DBC4940D77A3}" presName="LevelTwoTextNode" presStyleLbl="node4" presStyleIdx="5" presStyleCnt="10">
        <dgm:presLayoutVars>
          <dgm:chPref val="3"/>
        </dgm:presLayoutVars>
      </dgm:prSet>
      <dgm:spPr/>
    </dgm:pt>
    <dgm:pt modelId="{10BBA9EE-EAA3-4F38-BF16-411BE84B582C}" type="pres">
      <dgm:prSet presAssocID="{51D6827B-87B1-472E-831A-DBC4940D77A3}" presName="level3hierChild" presStyleCnt="0"/>
      <dgm:spPr/>
    </dgm:pt>
    <dgm:pt modelId="{490DF6BF-4F3A-4281-AE35-5767F95F6EBA}" type="pres">
      <dgm:prSet presAssocID="{F3C64880-4859-4FE1-9945-CF0673EA26D1}" presName="conn2-1" presStyleLbl="parChTrans1D4" presStyleIdx="6" presStyleCnt="10"/>
      <dgm:spPr/>
    </dgm:pt>
    <dgm:pt modelId="{18D6E7F2-CF89-4E32-AD75-66D86F3C0BE3}" type="pres">
      <dgm:prSet presAssocID="{F3C64880-4859-4FE1-9945-CF0673EA26D1}" presName="connTx" presStyleLbl="parChTrans1D4" presStyleIdx="6" presStyleCnt="10"/>
      <dgm:spPr/>
    </dgm:pt>
    <dgm:pt modelId="{40451923-9D0B-4DC4-A918-9376DF5F294D}" type="pres">
      <dgm:prSet presAssocID="{191DA4A2-7AF1-48AA-BCA8-AD4DBF8A78D6}" presName="root2" presStyleCnt="0"/>
      <dgm:spPr/>
    </dgm:pt>
    <dgm:pt modelId="{6AD3134F-CF4B-4DDC-B120-0964FE15E34D}" type="pres">
      <dgm:prSet presAssocID="{191DA4A2-7AF1-48AA-BCA8-AD4DBF8A78D6}" presName="LevelTwoTextNode" presStyleLbl="node4" presStyleIdx="6" presStyleCnt="10">
        <dgm:presLayoutVars>
          <dgm:chPref val="3"/>
        </dgm:presLayoutVars>
      </dgm:prSet>
      <dgm:spPr/>
    </dgm:pt>
    <dgm:pt modelId="{3FE0F018-B30A-42CC-8E3D-E01A19510315}" type="pres">
      <dgm:prSet presAssocID="{191DA4A2-7AF1-48AA-BCA8-AD4DBF8A78D6}" presName="level3hierChild" presStyleCnt="0"/>
      <dgm:spPr/>
    </dgm:pt>
    <dgm:pt modelId="{41F667BC-0FB7-478F-B50B-252FDCF3B5B5}" type="pres">
      <dgm:prSet presAssocID="{11485979-F533-48E5-81F4-E62CF0896583}" presName="conn2-1" presStyleLbl="parChTrans1D4" presStyleIdx="7" presStyleCnt="10"/>
      <dgm:spPr/>
    </dgm:pt>
    <dgm:pt modelId="{8F3940AF-D421-418E-A053-AEB09AD9DC7C}" type="pres">
      <dgm:prSet presAssocID="{11485979-F533-48E5-81F4-E62CF0896583}" presName="connTx" presStyleLbl="parChTrans1D4" presStyleIdx="7" presStyleCnt="10"/>
      <dgm:spPr/>
    </dgm:pt>
    <dgm:pt modelId="{CC11A2F3-C07B-449A-A484-505805BE1D95}" type="pres">
      <dgm:prSet presAssocID="{D07C2B6A-3A05-4CE3-AEE2-FB66755B830B}" presName="root2" presStyleCnt="0"/>
      <dgm:spPr/>
    </dgm:pt>
    <dgm:pt modelId="{C01060C6-FA8D-4ECF-87B1-5F38D7BFFB53}" type="pres">
      <dgm:prSet presAssocID="{D07C2B6A-3A05-4CE3-AEE2-FB66755B830B}" presName="LevelTwoTextNode" presStyleLbl="node4" presStyleIdx="7" presStyleCnt="10">
        <dgm:presLayoutVars>
          <dgm:chPref val="3"/>
        </dgm:presLayoutVars>
      </dgm:prSet>
      <dgm:spPr/>
    </dgm:pt>
    <dgm:pt modelId="{57DCC182-7C36-47BB-870C-1A0242DEF4EA}" type="pres">
      <dgm:prSet presAssocID="{D07C2B6A-3A05-4CE3-AEE2-FB66755B830B}" presName="level3hierChild" presStyleCnt="0"/>
      <dgm:spPr/>
    </dgm:pt>
    <dgm:pt modelId="{8011C769-0F8F-469B-83C5-20393CDE471C}" type="pres">
      <dgm:prSet presAssocID="{D6BEAB11-4EEB-4FAE-BE00-07524B7C189B}" presName="conn2-1" presStyleLbl="parChTrans1D4" presStyleIdx="8" presStyleCnt="10"/>
      <dgm:spPr/>
    </dgm:pt>
    <dgm:pt modelId="{96E10183-3BEA-4EC6-A3DD-3EA833C6ADE0}" type="pres">
      <dgm:prSet presAssocID="{D6BEAB11-4EEB-4FAE-BE00-07524B7C189B}" presName="connTx" presStyleLbl="parChTrans1D4" presStyleIdx="8" presStyleCnt="10"/>
      <dgm:spPr/>
    </dgm:pt>
    <dgm:pt modelId="{5DBCF034-F9D7-43D2-9819-44E46671A1D7}" type="pres">
      <dgm:prSet presAssocID="{DD2C7BE6-C978-4C0C-AB41-BE2238F6D8CF}" presName="root2" presStyleCnt="0"/>
      <dgm:spPr/>
    </dgm:pt>
    <dgm:pt modelId="{EBB275DC-CD9B-4ACD-997A-2E045BB7181B}" type="pres">
      <dgm:prSet presAssocID="{DD2C7BE6-C978-4C0C-AB41-BE2238F6D8CF}" presName="LevelTwoTextNode" presStyleLbl="node4" presStyleIdx="8" presStyleCnt="10">
        <dgm:presLayoutVars>
          <dgm:chPref val="3"/>
        </dgm:presLayoutVars>
      </dgm:prSet>
      <dgm:spPr/>
    </dgm:pt>
    <dgm:pt modelId="{3806EC79-B196-4E57-8DDD-75A7865471B6}" type="pres">
      <dgm:prSet presAssocID="{DD2C7BE6-C978-4C0C-AB41-BE2238F6D8CF}" presName="level3hierChild" presStyleCnt="0"/>
      <dgm:spPr/>
    </dgm:pt>
    <dgm:pt modelId="{AAFC8F54-F1F0-4B20-AA19-6347FD21B2A9}" type="pres">
      <dgm:prSet presAssocID="{0070CE05-6B18-496D-9143-D2245305DC4B}" presName="conn2-1" presStyleLbl="parChTrans1D4" presStyleIdx="9" presStyleCnt="10"/>
      <dgm:spPr/>
    </dgm:pt>
    <dgm:pt modelId="{E06E94D3-16D7-44E3-BE7C-9416C738688E}" type="pres">
      <dgm:prSet presAssocID="{0070CE05-6B18-496D-9143-D2245305DC4B}" presName="connTx" presStyleLbl="parChTrans1D4" presStyleIdx="9" presStyleCnt="10"/>
      <dgm:spPr/>
    </dgm:pt>
    <dgm:pt modelId="{D57B73C7-F483-45D7-8939-48059F857375}" type="pres">
      <dgm:prSet presAssocID="{44E97C41-DB43-4A15-929E-38BF9A51910C}" presName="root2" presStyleCnt="0"/>
      <dgm:spPr/>
    </dgm:pt>
    <dgm:pt modelId="{E916D5C9-827B-4644-9D36-1D2E15C9ABAB}" type="pres">
      <dgm:prSet presAssocID="{44E97C41-DB43-4A15-929E-38BF9A51910C}" presName="LevelTwoTextNode" presStyleLbl="node4" presStyleIdx="9" presStyleCnt="10" custLinFactNeighborX="23951" custLinFactNeighborY="90483">
        <dgm:presLayoutVars>
          <dgm:chPref val="3"/>
        </dgm:presLayoutVars>
      </dgm:prSet>
      <dgm:spPr/>
    </dgm:pt>
    <dgm:pt modelId="{F02089D5-A146-4425-B696-1A80049260BF}" type="pres">
      <dgm:prSet presAssocID="{44E97C41-DB43-4A15-929E-38BF9A51910C}" presName="level3hierChild" presStyleCnt="0"/>
      <dgm:spPr/>
    </dgm:pt>
  </dgm:ptLst>
  <dgm:cxnLst>
    <dgm:cxn modelId="{E8403A02-95ED-45DB-9913-195BEC5193DA}" srcId="{2232913C-7B55-4534-BE77-CD72CB723414}" destId="{6518293A-A698-42FB-ABF2-458D0FBA46FE}" srcOrd="1" destOrd="0" parTransId="{9304C693-6EF3-4E6C-A5DF-96E23BA48569}" sibTransId="{43AF7B59-8221-43A5-A544-73D35865B280}"/>
    <dgm:cxn modelId="{D1D75705-6A11-44E9-9490-F800C50691CD}" srcId="{E0E1C09A-AC3B-4C4D-AF7D-E9F0A9D7995C}" destId="{E373C252-0377-4F76-862A-B469C13C481B}" srcOrd="0" destOrd="0" parTransId="{78A6FA93-C3A2-490F-8419-9C444FBE2543}" sibTransId="{D6D82126-6B49-4AAE-BD26-11B1C3EA3648}"/>
    <dgm:cxn modelId="{BBA2DF05-1519-48ED-A246-F5558062B2A7}" type="presOf" srcId="{D6BEAB11-4EEB-4FAE-BE00-07524B7C189B}" destId="{8011C769-0F8F-469B-83C5-20393CDE471C}" srcOrd="0" destOrd="0" presId="urn:microsoft.com/office/officeart/2005/8/layout/hierarchy2"/>
    <dgm:cxn modelId="{FA985D07-07A9-43AC-A727-917864A555A0}" srcId="{2232913C-7B55-4534-BE77-CD72CB723414}" destId="{76AB2585-2A36-4DF0-A421-E5581249B70A}" srcOrd="0" destOrd="0" parTransId="{0E5D63D8-AF39-4F67-9087-9D6EEEFA96D0}" sibTransId="{EB4CB400-4F5C-4371-BF97-115B3E13B9DE}"/>
    <dgm:cxn modelId="{3141900C-4C50-4E4D-9255-285AD58C1D50}" srcId="{1EC63A6A-45BF-4771-9874-6DF2921C9034}" destId="{44E97C41-DB43-4A15-929E-38BF9A51910C}" srcOrd="3" destOrd="0" parTransId="{0070CE05-6B18-496D-9143-D2245305DC4B}" sibTransId="{E341A28A-58AC-4755-A02E-F7AD207C3D0C}"/>
    <dgm:cxn modelId="{059C610F-67B2-46C4-9F59-02EDBDFF2A86}" type="presOf" srcId="{58CDA789-8D4E-4184-A532-21437C7E942F}" destId="{A7D23E34-41F0-478B-9033-503F89F307EB}" srcOrd="1" destOrd="0" presId="urn:microsoft.com/office/officeart/2005/8/layout/hierarchy2"/>
    <dgm:cxn modelId="{5EA4640F-E712-4820-B9DA-F5CCDCD5F5D2}" srcId="{E373C252-0377-4F76-862A-B469C13C481B}" destId="{7F5D1144-9CB4-4E33-88D4-6D49E65B03E8}" srcOrd="0" destOrd="0" parTransId="{58CDA789-8D4E-4184-A532-21437C7E942F}" sibTransId="{7A7E6CE9-16D8-4A12-8ECD-099F974DC0A0}"/>
    <dgm:cxn modelId="{C51E3E13-129F-4706-A3D6-0AFC3DB875ED}" srcId="{1EC63A6A-45BF-4771-9874-6DF2921C9034}" destId="{51D6827B-87B1-472E-831A-DBC4940D77A3}" srcOrd="1" destOrd="0" parTransId="{3474E4CE-CD17-451F-A290-36D16570345B}" sibTransId="{8B432AF9-3946-4F5A-A0A9-375E1C966E81}"/>
    <dgm:cxn modelId="{2A343A15-1DC8-4534-BB4F-70A7EB98E09E}" type="presOf" srcId="{676A2019-E018-47A2-8293-989882212C10}" destId="{973F8C33-A437-4C55-9CB6-B30ABC7FCAAC}" srcOrd="1" destOrd="0" presId="urn:microsoft.com/office/officeart/2005/8/layout/hierarchy2"/>
    <dgm:cxn modelId="{3951D01F-E607-4166-ADF9-4F8F535164E1}" srcId="{1EC63A6A-45BF-4771-9874-6DF2921C9034}" destId="{191DA4A2-7AF1-48AA-BCA8-AD4DBF8A78D6}" srcOrd="2" destOrd="0" parTransId="{F3C64880-4859-4FE1-9945-CF0673EA26D1}" sibTransId="{EB07BDE1-BFFD-438D-954F-4A06A2F8CFC1}"/>
    <dgm:cxn modelId="{12177B22-E71D-4B7C-80A2-02C3FD692442}" type="presOf" srcId="{0E5D63D8-AF39-4F67-9087-9D6EEEFA96D0}" destId="{D1BC993D-4EC3-4FAB-9683-F1A7A8A2039E}" srcOrd="1" destOrd="0" presId="urn:microsoft.com/office/officeart/2005/8/layout/hierarchy2"/>
    <dgm:cxn modelId="{920D3A34-33E3-43E3-BB44-51E5F9B1539A}" type="presOf" srcId="{E373C252-0377-4F76-862A-B469C13C481B}" destId="{8B9FF82A-1796-4A2A-A797-4A6C7013D456}" srcOrd="0" destOrd="0" presId="urn:microsoft.com/office/officeart/2005/8/layout/hierarchy2"/>
    <dgm:cxn modelId="{8BD40340-E354-439C-95B0-608FAA8491B3}" type="presOf" srcId="{CAEE2C26-165B-4E30-B786-153E8A1370DD}" destId="{35379AC7-907B-4B41-8E95-A351CA9FCB16}" srcOrd="0" destOrd="0" presId="urn:microsoft.com/office/officeart/2005/8/layout/hierarchy2"/>
    <dgm:cxn modelId="{8F90ED40-4061-4A87-BB84-1268411788F0}" type="presOf" srcId="{78A6FA93-C3A2-490F-8419-9C444FBE2543}" destId="{55D3A235-31B5-4332-8C4C-78EE403C8256}" srcOrd="0" destOrd="0" presId="urn:microsoft.com/office/officeart/2005/8/layout/hierarchy2"/>
    <dgm:cxn modelId="{37DA1141-5E5D-4919-B97C-65998600E163}" type="presOf" srcId="{51D6827B-87B1-472E-831A-DBC4940D77A3}" destId="{4BC2A438-6982-43A6-A589-A25F1B57A5F5}" srcOrd="0" destOrd="0" presId="urn:microsoft.com/office/officeart/2005/8/layout/hierarchy2"/>
    <dgm:cxn modelId="{935A3B43-E50E-4D3B-B587-55EF44CA5ED7}" type="presOf" srcId="{DD2C7BE6-C978-4C0C-AB41-BE2238F6D8CF}" destId="{EBB275DC-CD9B-4ACD-997A-2E045BB7181B}" srcOrd="0" destOrd="0" presId="urn:microsoft.com/office/officeart/2005/8/layout/hierarchy2"/>
    <dgm:cxn modelId="{EEFB464A-A087-4580-BDAC-318EF9BFC23E}" type="presOf" srcId="{76AB2585-2A36-4DF0-A421-E5581249B70A}" destId="{FC5E16B8-6EDB-4DBC-981A-3798FAD338DF}" srcOrd="0" destOrd="0" presId="urn:microsoft.com/office/officeart/2005/8/layout/hierarchy2"/>
    <dgm:cxn modelId="{C268D24E-989C-4ABE-9E50-3A66D666ED38}" type="presOf" srcId="{0070CE05-6B18-496D-9143-D2245305DC4B}" destId="{AAFC8F54-F1F0-4B20-AA19-6347FD21B2A9}" srcOrd="0" destOrd="0" presId="urn:microsoft.com/office/officeart/2005/8/layout/hierarchy2"/>
    <dgm:cxn modelId="{21F6E751-E5EE-4976-99BE-AE50705C43B0}" srcId="{20CFD49A-BF33-4EA9-B40F-24E5ADBC134E}" destId="{E0E1C09A-AC3B-4C4D-AF7D-E9F0A9D7995C}" srcOrd="0" destOrd="0" parTransId="{F3BB40B2-FAAA-417B-BD52-5AD7E388249F}" sibTransId="{E6807D36-CA6D-4DAE-B141-1FAABD83D78B}"/>
    <dgm:cxn modelId="{A1EB7F52-4323-4B3D-9CC2-8DD412A3D738}" srcId="{7F5D1144-9CB4-4E33-88D4-6D49E65B03E8}" destId="{CAEE2C26-165B-4E30-B786-153E8A1370DD}" srcOrd="0" destOrd="0" parTransId="{676A2019-E018-47A2-8293-989882212C10}" sibTransId="{100BC48E-2F19-493E-A439-C68A60D1DD6F}"/>
    <dgm:cxn modelId="{3EE7A673-55C3-4A46-94CA-51F71EC89D13}" srcId="{191DA4A2-7AF1-48AA-BCA8-AD4DBF8A78D6}" destId="{DD2C7BE6-C978-4C0C-AB41-BE2238F6D8CF}" srcOrd="1" destOrd="0" parTransId="{D6BEAB11-4EEB-4FAE-BE00-07524B7C189B}" sibTransId="{094CF45C-1EA4-4BB1-A282-7D5E24EBE709}"/>
    <dgm:cxn modelId="{25B34354-E3AD-4404-BDDA-7E402501739D}" type="presOf" srcId="{7230726C-F79C-4F0E-9884-6028E55D3DF8}" destId="{20029BF1-A9F2-471B-B253-EF7F4BDE745C}" srcOrd="1" destOrd="0" presId="urn:microsoft.com/office/officeart/2005/8/layout/hierarchy2"/>
    <dgm:cxn modelId="{31FA1175-8CFE-4BCE-8A35-42B100E9C224}" type="presOf" srcId="{6518293A-A698-42FB-ABF2-458D0FBA46FE}" destId="{A6618F1C-4D33-4970-904A-F1C1883AF36D}" srcOrd="0" destOrd="0" presId="urn:microsoft.com/office/officeart/2005/8/layout/hierarchy2"/>
    <dgm:cxn modelId="{3BA77B55-470E-48F9-8A8A-414430A9EB7E}" type="presOf" srcId="{D1753768-B807-4855-998E-82F1656A6051}" destId="{D26FBFD6-2E90-4836-B84D-F28A60CE0388}" srcOrd="0" destOrd="0" presId="urn:microsoft.com/office/officeart/2005/8/layout/hierarchy2"/>
    <dgm:cxn modelId="{36E30077-FAF8-4563-99DA-9D1204186DD1}" type="presOf" srcId="{1EC63A6A-45BF-4771-9874-6DF2921C9034}" destId="{EA7E29C8-34A6-485B-A848-B1EEB9708FC7}" srcOrd="0" destOrd="0" presId="urn:microsoft.com/office/officeart/2005/8/layout/hierarchy2"/>
    <dgm:cxn modelId="{F289BA57-F134-4AC1-86B8-3AB0F4B1D492}" type="presOf" srcId="{E0E1C09A-AC3B-4C4D-AF7D-E9F0A9D7995C}" destId="{C1674ED1-77B6-4923-9277-47CEA08F3535}" srcOrd="0" destOrd="0" presId="urn:microsoft.com/office/officeart/2005/8/layout/hierarchy2"/>
    <dgm:cxn modelId="{7391CA78-6FC3-42F8-8815-56040FCF08C6}" type="presOf" srcId="{11485979-F533-48E5-81F4-E62CF0896583}" destId="{41F667BC-0FB7-478F-B50B-252FDCF3B5B5}" srcOrd="0" destOrd="0" presId="urn:microsoft.com/office/officeart/2005/8/layout/hierarchy2"/>
    <dgm:cxn modelId="{10C36B81-6A0D-42D1-9B5F-0019D2C35789}" srcId="{7F5D1144-9CB4-4E33-88D4-6D49E65B03E8}" destId="{1EC63A6A-45BF-4771-9874-6DF2921C9034}" srcOrd="1" destOrd="0" parTransId="{7230726C-F79C-4F0E-9884-6028E55D3DF8}" sibTransId="{432ED61E-FEDB-4CB5-BB7C-3058E2CCF52D}"/>
    <dgm:cxn modelId="{0E66CD81-A67E-4B77-8E91-966F74767C0E}" type="presOf" srcId="{0070CE05-6B18-496D-9143-D2245305DC4B}" destId="{E06E94D3-16D7-44E3-BE7C-9416C738688E}" srcOrd="1" destOrd="0" presId="urn:microsoft.com/office/officeart/2005/8/layout/hierarchy2"/>
    <dgm:cxn modelId="{AAD51484-B150-44F2-AC88-BE66A64D3DFB}" srcId="{1EC63A6A-45BF-4771-9874-6DF2921C9034}" destId="{2232913C-7B55-4534-BE77-CD72CB723414}" srcOrd="0" destOrd="0" parTransId="{D1753768-B807-4855-998E-82F1656A6051}" sibTransId="{039AD98A-ED69-43F2-856B-DCA8D099C806}"/>
    <dgm:cxn modelId="{4635FE92-0EDB-429F-902D-EDD9FB642F08}" type="presOf" srcId="{F3C64880-4859-4FE1-9945-CF0673EA26D1}" destId="{18D6E7F2-CF89-4E32-AD75-66D86F3C0BE3}" srcOrd="1" destOrd="0" presId="urn:microsoft.com/office/officeart/2005/8/layout/hierarchy2"/>
    <dgm:cxn modelId="{85D44D96-A1E9-48F3-AF4E-FD6584BCE876}" type="presOf" srcId="{20CFD49A-BF33-4EA9-B40F-24E5ADBC134E}" destId="{8F8C96EF-3FA1-4DCF-B275-5FFE33BB7218}" srcOrd="0" destOrd="0" presId="urn:microsoft.com/office/officeart/2005/8/layout/hierarchy2"/>
    <dgm:cxn modelId="{618BA7A3-75D1-4B49-8DE3-325E9725356C}" type="presOf" srcId="{9304C693-6EF3-4E6C-A5DF-96E23BA48569}" destId="{B4C3000B-175F-463A-8BB0-4E2C9C27CAED}" srcOrd="0" destOrd="0" presId="urn:microsoft.com/office/officeart/2005/8/layout/hierarchy2"/>
    <dgm:cxn modelId="{AD1D71AB-C845-49A0-AB5E-ADB620FCB7E7}" type="presOf" srcId="{191DA4A2-7AF1-48AA-BCA8-AD4DBF8A78D6}" destId="{6AD3134F-CF4B-4DDC-B120-0964FE15E34D}" srcOrd="0" destOrd="0" presId="urn:microsoft.com/office/officeart/2005/8/layout/hierarchy2"/>
    <dgm:cxn modelId="{308A4EB1-EB1A-48BC-8649-B7478A8DA97F}" type="presOf" srcId="{0E5D63D8-AF39-4F67-9087-9D6EEEFA96D0}" destId="{93B107E7-B219-4BB6-B961-07710171662B}" srcOrd="0" destOrd="0" presId="urn:microsoft.com/office/officeart/2005/8/layout/hierarchy2"/>
    <dgm:cxn modelId="{C8751CB2-826E-4A37-99B6-812AF093BD49}" type="presOf" srcId="{44E97C41-DB43-4A15-929E-38BF9A51910C}" destId="{E916D5C9-827B-4644-9D36-1D2E15C9ABAB}" srcOrd="0" destOrd="0" presId="urn:microsoft.com/office/officeart/2005/8/layout/hierarchy2"/>
    <dgm:cxn modelId="{D3B513C2-2EA5-486F-8732-DA630226F9D3}" type="presOf" srcId="{3474E4CE-CD17-451F-A290-36D16570345B}" destId="{17F5484F-4447-464D-BC87-F10993081248}" srcOrd="1" destOrd="0" presId="urn:microsoft.com/office/officeart/2005/8/layout/hierarchy2"/>
    <dgm:cxn modelId="{B6317EC5-D3E3-4CAF-8502-FD370B468B87}" type="presOf" srcId="{F3C64880-4859-4FE1-9945-CF0673EA26D1}" destId="{490DF6BF-4F3A-4281-AE35-5767F95F6EBA}" srcOrd="0" destOrd="0" presId="urn:microsoft.com/office/officeart/2005/8/layout/hierarchy2"/>
    <dgm:cxn modelId="{959847CC-70E7-4F5F-9CB8-6A3F9CECED63}" type="presOf" srcId="{78A6FA93-C3A2-490F-8419-9C444FBE2543}" destId="{9DB525E3-0B4C-4567-A247-4AA46A9970F4}" srcOrd="1" destOrd="0" presId="urn:microsoft.com/office/officeart/2005/8/layout/hierarchy2"/>
    <dgm:cxn modelId="{D2EFC1CC-4028-4E21-8325-706EF604673E}" type="presOf" srcId="{D07C2B6A-3A05-4CE3-AEE2-FB66755B830B}" destId="{C01060C6-FA8D-4ECF-87B1-5F38D7BFFB53}" srcOrd="0" destOrd="0" presId="urn:microsoft.com/office/officeart/2005/8/layout/hierarchy2"/>
    <dgm:cxn modelId="{69CF79D7-3DA3-420E-A596-4979E7DF2796}" type="presOf" srcId="{7230726C-F79C-4F0E-9884-6028E55D3DF8}" destId="{4BF419CF-9AED-45D1-ACB4-7FF4EED4D78E}" srcOrd="0" destOrd="0" presId="urn:microsoft.com/office/officeart/2005/8/layout/hierarchy2"/>
    <dgm:cxn modelId="{2062E8E0-142B-4177-B1BC-20BED444632E}" type="presOf" srcId="{676A2019-E018-47A2-8293-989882212C10}" destId="{7CD612DE-7ACA-4222-88A6-5E3E940CE378}" srcOrd="0" destOrd="0" presId="urn:microsoft.com/office/officeart/2005/8/layout/hierarchy2"/>
    <dgm:cxn modelId="{C9C8FCE0-92AC-4772-BF81-E007E83ED897}" type="presOf" srcId="{2232913C-7B55-4534-BE77-CD72CB723414}" destId="{D5A411F8-58A6-4564-B914-8338B1C2BC84}" srcOrd="0" destOrd="0" presId="urn:microsoft.com/office/officeart/2005/8/layout/hierarchy2"/>
    <dgm:cxn modelId="{F53FF3ED-837C-4650-A9BF-F3624112F2AB}" type="presOf" srcId="{11485979-F533-48E5-81F4-E62CF0896583}" destId="{8F3940AF-D421-418E-A053-AEB09AD9DC7C}" srcOrd="1" destOrd="0" presId="urn:microsoft.com/office/officeart/2005/8/layout/hierarchy2"/>
    <dgm:cxn modelId="{D7E748EE-271B-461F-B072-4195F510C4C0}" type="presOf" srcId="{D6BEAB11-4EEB-4FAE-BE00-07524B7C189B}" destId="{96E10183-3BEA-4EC6-A3DD-3EA833C6ADE0}" srcOrd="1" destOrd="0" presId="urn:microsoft.com/office/officeart/2005/8/layout/hierarchy2"/>
    <dgm:cxn modelId="{E483C0EF-816C-4BDD-B585-726B3E7AADA0}" type="presOf" srcId="{D1753768-B807-4855-998E-82F1656A6051}" destId="{F2C02933-BD6C-4070-BAD5-557956026E83}" srcOrd="1" destOrd="0" presId="urn:microsoft.com/office/officeart/2005/8/layout/hierarchy2"/>
    <dgm:cxn modelId="{E9E9B8F0-146F-4E2F-BD65-D2F4040811A4}" type="presOf" srcId="{3474E4CE-CD17-451F-A290-36D16570345B}" destId="{A59F804C-527F-48F8-87BB-89FF93B5453A}" srcOrd="0" destOrd="0" presId="urn:microsoft.com/office/officeart/2005/8/layout/hierarchy2"/>
    <dgm:cxn modelId="{8313E7F1-AEA1-4E04-B510-82D102C25255}" type="presOf" srcId="{9304C693-6EF3-4E6C-A5DF-96E23BA48569}" destId="{5E9A5CAD-2B23-4A5A-9B24-CA7E1D7C2747}" srcOrd="1" destOrd="0" presId="urn:microsoft.com/office/officeart/2005/8/layout/hierarchy2"/>
    <dgm:cxn modelId="{BF1D0EF6-4155-462B-B8F0-59D94231BD0F}" type="presOf" srcId="{7F5D1144-9CB4-4E33-88D4-6D49E65B03E8}" destId="{E054EEC3-6B89-45E5-A79A-4995770E04EF}" srcOrd="0" destOrd="0" presId="urn:microsoft.com/office/officeart/2005/8/layout/hierarchy2"/>
    <dgm:cxn modelId="{463585F6-117B-4301-8FF4-74B01590D2E7}" type="presOf" srcId="{58CDA789-8D4E-4184-A532-21437C7E942F}" destId="{E209BCEF-482A-4B6C-B32F-019E7504FE6B}" srcOrd="0" destOrd="0" presId="urn:microsoft.com/office/officeart/2005/8/layout/hierarchy2"/>
    <dgm:cxn modelId="{B77542F8-473B-4B9D-A720-296F30259D39}" srcId="{191DA4A2-7AF1-48AA-BCA8-AD4DBF8A78D6}" destId="{D07C2B6A-3A05-4CE3-AEE2-FB66755B830B}" srcOrd="0" destOrd="0" parTransId="{11485979-F533-48E5-81F4-E62CF0896583}" sibTransId="{AFFFE81A-1703-48BE-94F9-2897C988FA97}"/>
    <dgm:cxn modelId="{6ADDADD0-78F6-48DD-8832-8C226C8D6F6B}" type="presParOf" srcId="{8F8C96EF-3FA1-4DCF-B275-5FFE33BB7218}" destId="{CA4356C2-167F-403A-B4B1-B9B8B003B3D2}" srcOrd="0" destOrd="0" presId="urn:microsoft.com/office/officeart/2005/8/layout/hierarchy2"/>
    <dgm:cxn modelId="{8896C2FE-54EE-4987-9319-CB3EA6BAE9DC}" type="presParOf" srcId="{CA4356C2-167F-403A-B4B1-B9B8B003B3D2}" destId="{C1674ED1-77B6-4923-9277-47CEA08F3535}" srcOrd="0" destOrd="0" presId="urn:microsoft.com/office/officeart/2005/8/layout/hierarchy2"/>
    <dgm:cxn modelId="{B4E771D3-0741-47BC-96F5-3B11532811AF}" type="presParOf" srcId="{CA4356C2-167F-403A-B4B1-B9B8B003B3D2}" destId="{2E3B86E3-8CAE-4EC5-83FF-5A5469647517}" srcOrd="1" destOrd="0" presId="urn:microsoft.com/office/officeart/2005/8/layout/hierarchy2"/>
    <dgm:cxn modelId="{F37CEF27-8C70-4FBE-9CAB-2DDE6C239551}" type="presParOf" srcId="{2E3B86E3-8CAE-4EC5-83FF-5A5469647517}" destId="{55D3A235-31B5-4332-8C4C-78EE403C8256}" srcOrd="0" destOrd="0" presId="urn:microsoft.com/office/officeart/2005/8/layout/hierarchy2"/>
    <dgm:cxn modelId="{C8D8A561-6BD2-4BB5-A29B-299C62D8F6CB}" type="presParOf" srcId="{55D3A235-31B5-4332-8C4C-78EE403C8256}" destId="{9DB525E3-0B4C-4567-A247-4AA46A9970F4}" srcOrd="0" destOrd="0" presId="urn:microsoft.com/office/officeart/2005/8/layout/hierarchy2"/>
    <dgm:cxn modelId="{0C6018E1-1C3E-4336-A3F0-59D4BE596D0A}" type="presParOf" srcId="{2E3B86E3-8CAE-4EC5-83FF-5A5469647517}" destId="{5F8656AA-4E15-4769-ABC1-27A3C81BECF5}" srcOrd="1" destOrd="0" presId="urn:microsoft.com/office/officeart/2005/8/layout/hierarchy2"/>
    <dgm:cxn modelId="{EEB9F613-A179-4F8C-B4C2-F398AA736AD7}" type="presParOf" srcId="{5F8656AA-4E15-4769-ABC1-27A3C81BECF5}" destId="{8B9FF82A-1796-4A2A-A797-4A6C7013D456}" srcOrd="0" destOrd="0" presId="urn:microsoft.com/office/officeart/2005/8/layout/hierarchy2"/>
    <dgm:cxn modelId="{B51CAD35-611F-4CD2-A5EF-104EB89AFA39}" type="presParOf" srcId="{5F8656AA-4E15-4769-ABC1-27A3C81BECF5}" destId="{C70E4671-A96C-4DEC-941D-9C625FC6E095}" srcOrd="1" destOrd="0" presId="urn:microsoft.com/office/officeart/2005/8/layout/hierarchy2"/>
    <dgm:cxn modelId="{7C0AC3C3-7F57-44D2-A88D-3C4CC12F968A}" type="presParOf" srcId="{C70E4671-A96C-4DEC-941D-9C625FC6E095}" destId="{E209BCEF-482A-4B6C-B32F-019E7504FE6B}" srcOrd="0" destOrd="0" presId="urn:microsoft.com/office/officeart/2005/8/layout/hierarchy2"/>
    <dgm:cxn modelId="{53248E40-E1CB-4AB7-BAF4-9CB1FC8876B7}" type="presParOf" srcId="{E209BCEF-482A-4B6C-B32F-019E7504FE6B}" destId="{A7D23E34-41F0-478B-9033-503F89F307EB}" srcOrd="0" destOrd="0" presId="urn:microsoft.com/office/officeart/2005/8/layout/hierarchy2"/>
    <dgm:cxn modelId="{2CDB094D-03E4-4CC6-B7DE-54CC151456E7}" type="presParOf" srcId="{C70E4671-A96C-4DEC-941D-9C625FC6E095}" destId="{A50D645A-D75C-44AA-B5D9-AA3C106D2E4E}" srcOrd="1" destOrd="0" presId="urn:microsoft.com/office/officeart/2005/8/layout/hierarchy2"/>
    <dgm:cxn modelId="{97B3FE24-EC64-442F-9FC9-F7D036E60305}" type="presParOf" srcId="{A50D645A-D75C-44AA-B5D9-AA3C106D2E4E}" destId="{E054EEC3-6B89-45E5-A79A-4995770E04EF}" srcOrd="0" destOrd="0" presId="urn:microsoft.com/office/officeart/2005/8/layout/hierarchy2"/>
    <dgm:cxn modelId="{2ED9F855-8748-46D8-8411-74A00C5AB758}" type="presParOf" srcId="{A50D645A-D75C-44AA-B5D9-AA3C106D2E4E}" destId="{8793DA75-D595-47FF-93F7-11CF7D36795A}" srcOrd="1" destOrd="0" presId="urn:microsoft.com/office/officeart/2005/8/layout/hierarchy2"/>
    <dgm:cxn modelId="{C7388B89-B32B-4F3F-A81E-1636CBCB4ADF}" type="presParOf" srcId="{8793DA75-D595-47FF-93F7-11CF7D36795A}" destId="{7CD612DE-7ACA-4222-88A6-5E3E940CE378}" srcOrd="0" destOrd="0" presId="urn:microsoft.com/office/officeart/2005/8/layout/hierarchy2"/>
    <dgm:cxn modelId="{C041B2F0-0319-4617-96AC-9BA850D77842}" type="presParOf" srcId="{7CD612DE-7ACA-4222-88A6-5E3E940CE378}" destId="{973F8C33-A437-4C55-9CB6-B30ABC7FCAAC}" srcOrd="0" destOrd="0" presId="urn:microsoft.com/office/officeart/2005/8/layout/hierarchy2"/>
    <dgm:cxn modelId="{103D1D2E-CC95-4805-9D63-23A261508B82}" type="presParOf" srcId="{8793DA75-D595-47FF-93F7-11CF7D36795A}" destId="{30B7AC33-0E76-40B5-9F1B-7F72F287356B}" srcOrd="1" destOrd="0" presId="urn:microsoft.com/office/officeart/2005/8/layout/hierarchy2"/>
    <dgm:cxn modelId="{85ADD7EA-0369-4BE6-9542-A56855CBF66D}" type="presParOf" srcId="{30B7AC33-0E76-40B5-9F1B-7F72F287356B}" destId="{35379AC7-907B-4B41-8E95-A351CA9FCB16}" srcOrd="0" destOrd="0" presId="urn:microsoft.com/office/officeart/2005/8/layout/hierarchy2"/>
    <dgm:cxn modelId="{CF1A45CB-004E-40C3-ADB5-BA3213A439C6}" type="presParOf" srcId="{30B7AC33-0E76-40B5-9F1B-7F72F287356B}" destId="{08C65743-ED05-4DD6-9D53-6EE2728C7702}" srcOrd="1" destOrd="0" presId="urn:microsoft.com/office/officeart/2005/8/layout/hierarchy2"/>
    <dgm:cxn modelId="{DC94F21C-3986-4F10-A8CD-3B9A8B2A0606}" type="presParOf" srcId="{8793DA75-D595-47FF-93F7-11CF7D36795A}" destId="{4BF419CF-9AED-45D1-ACB4-7FF4EED4D78E}" srcOrd="2" destOrd="0" presId="urn:microsoft.com/office/officeart/2005/8/layout/hierarchy2"/>
    <dgm:cxn modelId="{205E2D02-A989-4ECA-89BF-960836C8C09A}" type="presParOf" srcId="{4BF419CF-9AED-45D1-ACB4-7FF4EED4D78E}" destId="{20029BF1-A9F2-471B-B253-EF7F4BDE745C}" srcOrd="0" destOrd="0" presId="urn:microsoft.com/office/officeart/2005/8/layout/hierarchy2"/>
    <dgm:cxn modelId="{6FBDB646-BFC7-468B-81A7-D3A4FD8A2B06}" type="presParOf" srcId="{8793DA75-D595-47FF-93F7-11CF7D36795A}" destId="{F64D52D7-14D9-477C-9BA0-B8330A72C4E4}" srcOrd="3" destOrd="0" presId="urn:microsoft.com/office/officeart/2005/8/layout/hierarchy2"/>
    <dgm:cxn modelId="{44DE6010-9B17-4252-A51F-81C65DE9ED10}" type="presParOf" srcId="{F64D52D7-14D9-477C-9BA0-B8330A72C4E4}" destId="{EA7E29C8-34A6-485B-A848-B1EEB9708FC7}" srcOrd="0" destOrd="0" presId="urn:microsoft.com/office/officeart/2005/8/layout/hierarchy2"/>
    <dgm:cxn modelId="{F2E1EF1C-5A7F-4D19-86A8-6CA420E726F9}" type="presParOf" srcId="{F64D52D7-14D9-477C-9BA0-B8330A72C4E4}" destId="{00D2EBA4-8F62-4485-B565-B24709538364}" srcOrd="1" destOrd="0" presId="urn:microsoft.com/office/officeart/2005/8/layout/hierarchy2"/>
    <dgm:cxn modelId="{2911733E-2285-47D1-9489-869FF3F53445}" type="presParOf" srcId="{00D2EBA4-8F62-4485-B565-B24709538364}" destId="{D26FBFD6-2E90-4836-B84D-F28A60CE0388}" srcOrd="0" destOrd="0" presId="urn:microsoft.com/office/officeart/2005/8/layout/hierarchy2"/>
    <dgm:cxn modelId="{79148C2E-73EF-4B67-9522-B96593D59106}" type="presParOf" srcId="{D26FBFD6-2E90-4836-B84D-F28A60CE0388}" destId="{F2C02933-BD6C-4070-BAD5-557956026E83}" srcOrd="0" destOrd="0" presId="urn:microsoft.com/office/officeart/2005/8/layout/hierarchy2"/>
    <dgm:cxn modelId="{22A4927D-5A09-47A0-B43D-843A4111339C}" type="presParOf" srcId="{00D2EBA4-8F62-4485-B565-B24709538364}" destId="{D79022DD-E668-42D8-8AC8-658CB7F21BA7}" srcOrd="1" destOrd="0" presId="urn:microsoft.com/office/officeart/2005/8/layout/hierarchy2"/>
    <dgm:cxn modelId="{9E507D3F-1D49-496B-ACA8-ADC61E543FEB}" type="presParOf" srcId="{D79022DD-E668-42D8-8AC8-658CB7F21BA7}" destId="{D5A411F8-58A6-4564-B914-8338B1C2BC84}" srcOrd="0" destOrd="0" presId="urn:microsoft.com/office/officeart/2005/8/layout/hierarchy2"/>
    <dgm:cxn modelId="{AA8A2AAB-A4F2-446C-A4ED-62093C63EBC1}" type="presParOf" srcId="{D79022DD-E668-42D8-8AC8-658CB7F21BA7}" destId="{10F954CB-644B-4FE8-A3CB-41F9E0B03454}" srcOrd="1" destOrd="0" presId="urn:microsoft.com/office/officeart/2005/8/layout/hierarchy2"/>
    <dgm:cxn modelId="{E9A4EC29-1C59-426B-8D20-59D74D589409}" type="presParOf" srcId="{10F954CB-644B-4FE8-A3CB-41F9E0B03454}" destId="{93B107E7-B219-4BB6-B961-07710171662B}" srcOrd="0" destOrd="0" presId="urn:microsoft.com/office/officeart/2005/8/layout/hierarchy2"/>
    <dgm:cxn modelId="{A957255F-7A16-4DB2-BFC7-C156114AF577}" type="presParOf" srcId="{93B107E7-B219-4BB6-B961-07710171662B}" destId="{D1BC993D-4EC3-4FAB-9683-F1A7A8A2039E}" srcOrd="0" destOrd="0" presId="urn:microsoft.com/office/officeart/2005/8/layout/hierarchy2"/>
    <dgm:cxn modelId="{D4C6FA34-EF7B-45E3-979F-6B9CE1D0AEB2}" type="presParOf" srcId="{10F954CB-644B-4FE8-A3CB-41F9E0B03454}" destId="{1772C507-C7CC-4FA3-98A9-A6C6E0BAB104}" srcOrd="1" destOrd="0" presId="urn:microsoft.com/office/officeart/2005/8/layout/hierarchy2"/>
    <dgm:cxn modelId="{C7241AD5-C12F-4CC2-AD95-717A5D798408}" type="presParOf" srcId="{1772C507-C7CC-4FA3-98A9-A6C6E0BAB104}" destId="{FC5E16B8-6EDB-4DBC-981A-3798FAD338DF}" srcOrd="0" destOrd="0" presId="urn:microsoft.com/office/officeart/2005/8/layout/hierarchy2"/>
    <dgm:cxn modelId="{C1D6FDC4-757D-4080-8624-C977C4621350}" type="presParOf" srcId="{1772C507-C7CC-4FA3-98A9-A6C6E0BAB104}" destId="{C422BC0C-1987-45F1-A786-A35B14C87033}" srcOrd="1" destOrd="0" presId="urn:microsoft.com/office/officeart/2005/8/layout/hierarchy2"/>
    <dgm:cxn modelId="{6809F08F-D005-41EA-997D-BC2D20AB224A}" type="presParOf" srcId="{10F954CB-644B-4FE8-A3CB-41F9E0B03454}" destId="{B4C3000B-175F-463A-8BB0-4E2C9C27CAED}" srcOrd="2" destOrd="0" presId="urn:microsoft.com/office/officeart/2005/8/layout/hierarchy2"/>
    <dgm:cxn modelId="{5E8FF10A-FF41-4D3C-AE4A-61E0CA71A1FA}" type="presParOf" srcId="{B4C3000B-175F-463A-8BB0-4E2C9C27CAED}" destId="{5E9A5CAD-2B23-4A5A-9B24-CA7E1D7C2747}" srcOrd="0" destOrd="0" presId="urn:microsoft.com/office/officeart/2005/8/layout/hierarchy2"/>
    <dgm:cxn modelId="{DD8CE659-4377-42F2-BCC6-4B979410203C}" type="presParOf" srcId="{10F954CB-644B-4FE8-A3CB-41F9E0B03454}" destId="{E416FA3D-3C8C-444F-B5BA-0CA7708D0984}" srcOrd="3" destOrd="0" presId="urn:microsoft.com/office/officeart/2005/8/layout/hierarchy2"/>
    <dgm:cxn modelId="{DD4E51E6-8E59-48BF-B68D-022C4AA6E7ED}" type="presParOf" srcId="{E416FA3D-3C8C-444F-B5BA-0CA7708D0984}" destId="{A6618F1C-4D33-4970-904A-F1C1883AF36D}" srcOrd="0" destOrd="0" presId="urn:microsoft.com/office/officeart/2005/8/layout/hierarchy2"/>
    <dgm:cxn modelId="{DBFDA365-9230-4E5F-BCC0-6A181C5C757C}" type="presParOf" srcId="{E416FA3D-3C8C-444F-B5BA-0CA7708D0984}" destId="{4B6C6158-9E1E-4ED3-ADE4-179E361C6F10}" srcOrd="1" destOrd="0" presId="urn:microsoft.com/office/officeart/2005/8/layout/hierarchy2"/>
    <dgm:cxn modelId="{DC3F5523-F2CE-4CE5-BEE6-3A6868A4121B}" type="presParOf" srcId="{00D2EBA4-8F62-4485-B565-B24709538364}" destId="{A59F804C-527F-48F8-87BB-89FF93B5453A}" srcOrd="2" destOrd="0" presId="urn:microsoft.com/office/officeart/2005/8/layout/hierarchy2"/>
    <dgm:cxn modelId="{C818CEAD-2DB6-4997-9194-B406F5518686}" type="presParOf" srcId="{A59F804C-527F-48F8-87BB-89FF93B5453A}" destId="{17F5484F-4447-464D-BC87-F10993081248}" srcOrd="0" destOrd="0" presId="urn:microsoft.com/office/officeart/2005/8/layout/hierarchy2"/>
    <dgm:cxn modelId="{5DA972FB-7AC8-4D44-9468-6AF0D5820E5C}" type="presParOf" srcId="{00D2EBA4-8F62-4485-B565-B24709538364}" destId="{941F9607-007E-4D4D-B745-C6DF10356D2B}" srcOrd="3" destOrd="0" presId="urn:microsoft.com/office/officeart/2005/8/layout/hierarchy2"/>
    <dgm:cxn modelId="{67960137-0108-4C0C-8276-48A13057712F}" type="presParOf" srcId="{941F9607-007E-4D4D-B745-C6DF10356D2B}" destId="{4BC2A438-6982-43A6-A589-A25F1B57A5F5}" srcOrd="0" destOrd="0" presId="urn:microsoft.com/office/officeart/2005/8/layout/hierarchy2"/>
    <dgm:cxn modelId="{128BAFED-1675-4B05-8D83-F34D3179C9C5}" type="presParOf" srcId="{941F9607-007E-4D4D-B745-C6DF10356D2B}" destId="{10BBA9EE-EAA3-4F38-BF16-411BE84B582C}" srcOrd="1" destOrd="0" presId="urn:microsoft.com/office/officeart/2005/8/layout/hierarchy2"/>
    <dgm:cxn modelId="{C73EAE33-EC25-4E92-810B-F2F5F77F870C}" type="presParOf" srcId="{00D2EBA4-8F62-4485-B565-B24709538364}" destId="{490DF6BF-4F3A-4281-AE35-5767F95F6EBA}" srcOrd="4" destOrd="0" presId="urn:microsoft.com/office/officeart/2005/8/layout/hierarchy2"/>
    <dgm:cxn modelId="{01117D1A-63D0-40AE-8F80-A8D9594B73FA}" type="presParOf" srcId="{490DF6BF-4F3A-4281-AE35-5767F95F6EBA}" destId="{18D6E7F2-CF89-4E32-AD75-66D86F3C0BE3}" srcOrd="0" destOrd="0" presId="urn:microsoft.com/office/officeart/2005/8/layout/hierarchy2"/>
    <dgm:cxn modelId="{D3CD6058-C225-403A-A3F3-B13507D678D5}" type="presParOf" srcId="{00D2EBA4-8F62-4485-B565-B24709538364}" destId="{40451923-9D0B-4DC4-A918-9376DF5F294D}" srcOrd="5" destOrd="0" presId="urn:microsoft.com/office/officeart/2005/8/layout/hierarchy2"/>
    <dgm:cxn modelId="{2A063C15-86DF-405F-AAAF-EFED78D07C38}" type="presParOf" srcId="{40451923-9D0B-4DC4-A918-9376DF5F294D}" destId="{6AD3134F-CF4B-4DDC-B120-0964FE15E34D}" srcOrd="0" destOrd="0" presId="urn:microsoft.com/office/officeart/2005/8/layout/hierarchy2"/>
    <dgm:cxn modelId="{A32CE150-7EF6-4330-BFE5-D4F1A38EBBCA}" type="presParOf" srcId="{40451923-9D0B-4DC4-A918-9376DF5F294D}" destId="{3FE0F018-B30A-42CC-8E3D-E01A19510315}" srcOrd="1" destOrd="0" presId="urn:microsoft.com/office/officeart/2005/8/layout/hierarchy2"/>
    <dgm:cxn modelId="{D2538FC7-8C48-40DE-9B45-C93C55445BBF}" type="presParOf" srcId="{3FE0F018-B30A-42CC-8E3D-E01A19510315}" destId="{41F667BC-0FB7-478F-B50B-252FDCF3B5B5}" srcOrd="0" destOrd="0" presId="urn:microsoft.com/office/officeart/2005/8/layout/hierarchy2"/>
    <dgm:cxn modelId="{D40FBF7B-34C2-4F48-8002-BADD8116E6C3}" type="presParOf" srcId="{41F667BC-0FB7-478F-B50B-252FDCF3B5B5}" destId="{8F3940AF-D421-418E-A053-AEB09AD9DC7C}" srcOrd="0" destOrd="0" presId="urn:microsoft.com/office/officeart/2005/8/layout/hierarchy2"/>
    <dgm:cxn modelId="{D6DCE018-29B6-4E0B-8AF7-EAE9AD489FAA}" type="presParOf" srcId="{3FE0F018-B30A-42CC-8E3D-E01A19510315}" destId="{CC11A2F3-C07B-449A-A484-505805BE1D95}" srcOrd="1" destOrd="0" presId="urn:microsoft.com/office/officeart/2005/8/layout/hierarchy2"/>
    <dgm:cxn modelId="{3A9915DA-3298-4557-B1AB-79D6F4FC7335}" type="presParOf" srcId="{CC11A2F3-C07B-449A-A484-505805BE1D95}" destId="{C01060C6-FA8D-4ECF-87B1-5F38D7BFFB53}" srcOrd="0" destOrd="0" presId="urn:microsoft.com/office/officeart/2005/8/layout/hierarchy2"/>
    <dgm:cxn modelId="{63176D6C-3618-4E2B-8ADD-E358A82EB844}" type="presParOf" srcId="{CC11A2F3-C07B-449A-A484-505805BE1D95}" destId="{57DCC182-7C36-47BB-870C-1A0242DEF4EA}" srcOrd="1" destOrd="0" presId="urn:microsoft.com/office/officeart/2005/8/layout/hierarchy2"/>
    <dgm:cxn modelId="{225C17F3-F4CC-4F7F-8829-96E80FA03CCA}" type="presParOf" srcId="{3FE0F018-B30A-42CC-8E3D-E01A19510315}" destId="{8011C769-0F8F-469B-83C5-20393CDE471C}" srcOrd="2" destOrd="0" presId="urn:microsoft.com/office/officeart/2005/8/layout/hierarchy2"/>
    <dgm:cxn modelId="{C6437861-DEC8-428A-B1AE-3DE5E50A8728}" type="presParOf" srcId="{8011C769-0F8F-469B-83C5-20393CDE471C}" destId="{96E10183-3BEA-4EC6-A3DD-3EA833C6ADE0}" srcOrd="0" destOrd="0" presId="urn:microsoft.com/office/officeart/2005/8/layout/hierarchy2"/>
    <dgm:cxn modelId="{CBDF9E48-485C-4981-BBEC-0B7EE904FB1D}" type="presParOf" srcId="{3FE0F018-B30A-42CC-8E3D-E01A19510315}" destId="{5DBCF034-F9D7-43D2-9819-44E46671A1D7}" srcOrd="3" destOrd="0" presId="urn:microsoft.com/office/officeart/2005/8/layout/hierarchy2"/>
    <dgm:cxn modelId="{9A96CC67-C6A8-4EA9-8E82-EF0C497ECA1D}" type="presParOf" srcId="{5DBCF034-F9D7-43D2-9819-44E46671A1D7}" destId="{EBB275DC-CD9B-4ACD-997A-2E045BB7181B}" srcOrd="0" destOrd="0" presId="urn:microsoft.com/office/officeart/2005/8/layout/hierarchy2"/>
    <dgm:cxn modelId="{18BECFB9-AEC3-4E65-8431-1BB8BA0DF04E}" type="presParOf" srcId="{5DBCF034-F9D7-43D2-9819-44E46671A1D7}" destId="{3806EC79-B196-4E57-8DDD-75A7865471B6}" srcOrd="1" destOrd="0" presId="urn:microsoft.com/office/officeart/2005/8/layout/hierarchy2"/>
    <dgm:cxn modelId="{6E42AC45-B743-47AA-A51C-087AEFBDEDC2}" type="presParOf" srcId="{00D2EBA4-8F62-4485-B565-B24709538364}" destId="{AAFC8F54-F1F0-4B20-AA19-6347FD21B2A9}" srcOrd="6" destOrd="0" presId="urn:microsoft.com/office/officeart/2005/8/layout/hierarchy2"/>
    <dgm:cxn modelId="{5D7DDC70-F20E-4F0A-90F9-3F0E59279A76}" type="presParOf" srcId="{AAFC8F54-F1F0-4B20-AA19-6347FD21B2A9}" destId="{E06E94D3-16D7-44E3-BE7C-9416C738688E}" srcOrd="0" destOrd="0" presId="urn:microsoft.com/office/officeart/2005/8/layout/hierarchy2"/>
    <dgm:cxn modelId="{285D9C03-CCEA-4CF4-B198-13ACB6CAD1B2}" type="presParOf" srcId="{00D2EBA4-8F62-4485-B565-B24709538364}" destId="{D57B73C7-F483-45D7-8939-48059F857375}" srcOrd="7" destOrd="0" presId="urn:microsoft.com/office/officeart/2005/8/layout/hierarchy2"/>
    <dgm:cxn modelId="{F201FB05-66A1-438E-BA41-22DD66A4F229}" type="presParOf" srcId="{D57B73C7-F483-45D7-8939-48059F857375}" destId="{E916D5C9-827B-4644-9D36-1D2E15C9ABAB}" srcOrd="0" destOrd="0" presId="urn:microsoft.com/office/officeart/2005/8/layout/hierarchy2"/>
    <dgm:cxn modelId="{78A29BD1-17D4-472C-9B71-F5D0B9ADF320}" type="presParOf" srcId="{D57B73C7-F483-45D7-8939-48059F857375}" destId="{F02089D5-A146-4425-B696-1A80049260B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6AB3A6-F4F4-4ABA-A445-2B3F0F65B75E}"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FF01C3CF-AF59-457F-A5D4-8CD00DF141FC}">
      <dgm:prSet phldrT="[Text]" custT="1"/>
      <dgm:spPr/>
      <dgm:t>
        <a:bodyPr/>
        <a:lstStyle/>
        <a:p>
          <a:r>
            <a:rPr lang="en-US" sz="2400" dirty="0"/>
            <a:t>+ Unable to do CE</a:t>
          </a:r>
        </a:p>
      </dgm:t>
    </dgm:pt>
    <dgm:pt modelId="{133703C5-454F-46C2-9ED9-8C6201385507}" type="parTrans" cxnId="{A7B9183E-53F7-4CBF-823B-E9E7A27540C5}">
      <dgm:prSet/>
      <dgm:spPr/>
      <dgm:t>
        <a:bodyPr/>
        <a:lstStyle/>
        <a:p>
          <a:endParaRPr lang="en-US"/>
        </a:p>
      </dgm:t>
    </dgm:pt>
    <dgm:pt modelId="{BF84963F-23B4-49B1-88A9-8BB8E292E499}" type="sibTrans" cxnId="{A7B9183E-53F7-4CBF-823B-E9E7A27540C5}">
      <dgm:prSet/>
      <dgm:spPr/>
      <dgm:t>
        <a:bodyPr/>
        <a:lstStyle/>
        <a:p>
          <a:endParaRPr lang="en-US"/>
        </a:p>
      </dgm:t>
    </dgm:pt>
    <dgm:pt modelId="{661DCFD9-EFDC-4170-99E5-9623D9C36451}">
      <dgm:prSet custT="1"/>
      <dgm:spPr/>
      <dgm:t>
        <a:bodyPr/>
        <a:lstStyle/>
        <a:p>
          <a:r>
            <a:rPr lang="en-US" sz="1400" dirty="0"/>
            <a:t>Substance use disorder</a:t>
          </a:r>
        </a:p>
      </dgm:t>
    </dgm:pt>
    <dgm:pt modelId="{2F63E497-42D1-4DD2-A579-CF565932421C}" type="parTrans" cxnId="{226866BC-BD67-4D33-817D-7D31B403008E}">
      <dgm:prSet/>
      <dgm:spPr/>
      <dgm:t>
        <a:bodyPr/>
        <a:lstStyle/>
        <a:p>
          <a:endParaRPr lang="en-US"/>
        </a:p>
      </dgm:t>
    </dgm:pt>
    <dgm:pt modelId="{BFD24C70-3903-4281-926C-2645FE619E76}" type="sibTrans" cxnId="{226866BC-BD67-4D33-817D-7D31B403008E}">
      <dgm:prSet/>
      <dgm:spPr/>
      <dgm:t>
        <a:bodyPr/>
        <a:lstStyle/>
        <a:p>
          <a:endParaRPr lang="en-US"/>
        </a:p>
      </dgm:t>
    </dgm:pt>
    <dgm:pt modelId="{8A573B05-0D11-4F65-8C8E-24325A549BED}">
      <dgm:prSet custT="1"/>
      <dgm:spPr/>
      <dgm:t>
        <a:bodyPr/>
        <a:lstStyle/>
        <a:p>
          <a:r>
            <a:rPr lang="en-US" sz="1400" dirty="0"/>
            <a:t>Disabling mental disorder</a:t>
          </a:r>
        </a:p>
      </dgm:t>
    </dgm:pt>
    <dgm:pt modelId="{FFB8E996-C196-410E-B4F2-C109EADBF887}" type="parTrans" cxnId="{C48F57B6-7A0D-46E4-97C6-689D9279CA61}">
      <dgm:prSet/>
      <dgm:spPr/>
      <dgm:t>
        <a:bodyPr/>
        <a:lstStyle/>
        <a:p>
          <a:endParaRPr lang="en-US"/>
        </a:p>
      </dgm:t>
    </dgm:pt>
    <dgm:pt modelId="{74C2FB97-74A4-43A7-9265-C5C2DF2466D3}" type="sibTrans" cxnId="{C48F57B6-7A0D-46E4-97C6-689D9279CA61}">
      <dgm:prSet/>
      <dgm:spPr/>
      <dgm:t>
        <a:bodyPr/>
        <a:lstStyle/>
        <a:p>
          <a:endParaRPr lang="en-US"/>
        </a:p>
      </dgm:t>
    </dgm:pt>
    <dgm:pt modelId="{A8E449E5-D704-4AC0-9F86-105A8879626C}">
      <dgm:prSet custT="1"/>
      <dgm:spPr/>
      <dgm:t>
        <a:bodyPr/>
        <a:lstStyle/>
        <a:p>
          <a:r>
            <a:rPr lang="en-US" sz="1400" dirty="0"/>
            <a:t>Physical, intellectual, or developmental disability</a:t>
          </a:r>
        </a:p>
      </dgm:t>
    </dgm:pt>
    <dgm:pt modelId="{3B4DD1D5-8FD3-4771-8EBD-F6CEF3B9BCA9}" type="parTrans" cxnId="{618D9425-F7D1-4E8C-938E-7B5D7546EBAC}">
      <dgm:prSet/>
      <dgm:spPr/>
      <dgm:t>
        <a:bodyPr/>
        <a:lstStyle/>
        <a:p>
          <a:endParaRPr lang="en-US"/>
        </a:p>
      </dgm:t>
    </dgm:pt>
    <dgm:pt modelId="{D131021F-5712-4284-A2A1-E86053645487}" type="sibTrans" cxnId="{618D9425-F7D1-4E8C-938E-7B5D7546EBAC}">
      <dgm:prSet/>
      <dgm:spPr/>
      <dgm:t>
        <a:bodyPr/>
        <a:lstStyle/>
        <a:p>
          <a:endParaRPr lang="en-US"/>
        </a:p>
      </dgm:t>
    </dgm:pt>
    <dgm:pt modelId="{4504655E-AE8A-48F8-9AA1-FE529B787E55}">
      <dgm:prSet custT="1"/>
      <dgm:spPr/>
      <dgm:t>
        <a:bodyPr/>
        <a:lstStyle/>
        <a:p>
          <a:r>
            <a:rPr lang="en-US" sz="1400" dirty="0"/>
            <a:t>Serious or complex medical condition </a:t>
          </a:r>
        </a:p>
      </dgm:t>
    </dgm:pt>
    <dgm:pt modelId="{0DC16D1D-0DB7-483B-84CC-492443A320A3}" type="parTrans" cxnId="{ED66B295-9270-4A59-92E0-B278E19CAD1D}">
      <dgm:prSet/>
      <dgm:spPr/>
      <dgm:t>
        <a:bodyPr/>
        <a:lstStyle/>
        <a:p>
          <a:endParaRPr lang="en-US"/>
        </a:p>
      </dgm:t>
    </dgm:pt>
    <dgm:pt modelId="{74D18432-B996-4142-820B-C60E06CEE458}" type="sibTrans" cxnId="{ED66B295-9270-4A59-92E0-B278E19CAD1D}">
      <dgm:prSet/>
      <dgm:spPr/>
      <dgm:t>
        <a:bodyPr/>
        <a:lstStyle/>
        <a:p>
          <a:endParaRPr lang="en-US"/>
        </a:p>
      </dgm:t>
    </dgm:pt>
    <dgm:pt modelId="{D3839F02-7AB2-415C-B1B6-16F17A41D41C}">
      <dgm:prSet phldrT="[Text]" custT="1"/>
      <dgm:spPr/>
      <dgm:t>
        <a:bodyPr/>
        <a:lstStyle/>
        <a:p>
          <a:r>
            <a:rPr lang="en-US" sz="1400" dirty="0"/>
            <a:t>Blind</a:t>
          </a:r>
        </a:p>
      </dgm:t>
    </dgm:pt>
    <dgm:pt modelId="{01D94047-060D-4580-BB12-A40889D60345}" type="parTrans" cxnId="{9D214C67-38FF-43D0-99AA-156CBA730EF5}">
      <dgm:prSet/>
      <dgm:spPr/>
      <dgm:t>
        <a:bodyPr/>
        <a:lstStyle/>
        <a:p>
          <a:endParaRPr lang="en-US"/>
        </a:p>
      </dgm:t>
    </dgm:pt>
    <dgm:pt modelId="{BF1D8AC6-2D3F-453F-8729-C0CC0EF2658F}" type="sibTrans" cxnId="{9D214C67-38FF-43D0-99AA-156CBA730EF5}">
      <dgm:prSet/>
      <dgm:spPr/>
      <dgm:t>
        <a:bodyPr/>
        <a:lstStyle/>
        <a:p>
          <a:endParaRPr lang="en-US"/>
        </a:p>
      </dgm:t>
    </dgm:pt>
    <dgm:pt modelId="{A641A357-339B-4928-8C35-32F6182208BA}" type="pres">
      <dgm:prSet presAssocID="{CF6AB3A6-F4F4-4ABA-A445-2B3F0F65B75E}" presName="cycle" presStyleCnt="0">
        <dgm:presLayoutVars>
          <dgm:chMax val="1"/>
          <dgm:dir/>
          <dgm:animLvl val="ctr"/>
          <dgm:resizeHandles val="exact"/>
        </dgm:presLayoutVars>
      </dgm:prSet>
      <dgm:spPr/>
    </dgm:pt>
    <dgm:pt modelId="{2DA89B1F-B389-45E7-8534-FA8BD212EF81}" type="pres">
      <dgm:prSet presAssocID="{FF01C3CF-AF59-457F-A5D4-8CD00DF141FC}" presName="centerShape" presStyleLbl="node0" presStyleIdx="0" presStyleCnt="1"/>
      <dgm:spPr/>
    </dgm:pt>
    <dgm:pt modelId="{59339DDA-9D94-4CEF-B5B8-5F4471916994}" type="pres">
      <dgm:prSet presAssocID="{01D94047-060D-4580-BB12-A40889D60345}" presName="parTrans" presStyleLbl="bgSibTrans2D1" presStyleIdx="0" presStyleCnt="5"/>
      <dgm:spPr/>
    </dgm:pt>
    <dgm:pt modelId="{9F69F753-DBB3-4EF1-BA05-0869F537C774}" type="pres">
      <dgm:prSet presAssocID="{D3839F02-7AB2-415C-B1B6-16F17A41D41C}" presName="node" presStyleLbl="node1" presStyleIdx="0" presStyleCnt="5">
        <dgm:presLayoutVars>
          <dgm:bulletEnabled val="1"/>
        </dgm:presLayoutVars>
      </dgm:prSet>
      <dgm:spPr/>
    </dgm:pt>
    <dgm:pt modelId="{D0CDC98B-5132-490F-B7E0-B628D5547B42}" type="pres">
      <dgm:prSet presAssocID="{2F63E497-42D1-4DD2-A579-CF565932421C}" presName="parTrans" presStyleLbl="bgSibTrans2D1" presStyleIdx="1" presStyleCnt="5"/>
      <dgm:spPr/>
    </dgm:pt>
    <dgm:pt modelId="{F0083AE7-5485-484C-BD73-ED93DD38B619}" type="pres">
      <dgm:prSet presAssocID="{661DCFD9-EFDC-4170-99E5-9623D9C36451}" presName="node" presStyleLbl="node1" presStyleIdx="1" presStyleCnt="5">
        <dgm:presLayoutVars>
          <dgm:bulletEnabled val="1"/>
        </dgm:presLayoutVars>
      </dgm:prSet>
      <dgm:spPr/>
    </dgm:pt>
    <dgm:pt modelId="{73951D1A-EDBC-429C-A21D-32E604BF812C}" type="pres">
      <dgm:prSet presAssocID="{FFB8E996-C196-410E-B4F2-C109EADBF887}" presName="parTrans" presStyleLbl="bgSibTrans2D1" presStyleIdx="2" presStyleCnt="5"/>
      <dgm:spPr/>
    </dgm:pt>
    <dgm:pt modelId="{9FDEBD88-AD79-4601-B80A-1FA70E9CD25C}" type="pres">
      <dgm:prSet presAssocID="{8A573B05-0D11-4F65-8C8E-24325A549BED}" presName="node" presStyleLbl="node1" presStyleIdx="2" presStyleCnt="5">
        <dgm:presLayoutVars>
          <dgm:bulletEnabled val="1"/>
        </dgm:presLayoutVars>
      </dgm:prSet>
      <dgm:spPr/>
    </dgm:pt>
    <dgm:pt modelId="{F37ECAFD-A938-4B61-86D9-9603F83EDED2}" type="pres">
      <dgm:prSet presAssocID="{3B4DD1D5-8FD3-4771-8EBD-F6CEF3B9BCA9}" presName="parTrans" presStyleLbl="bgSibTrans2D1" presStyleIdx="3" presStyleCnt="5"/>
      <dgm:spPr/>
    </dgm:pt>
    <dgm:pt modelId="{9EC6B795-3CB2-4EBD-91D4-28E631B35C70}" type="pres">
      <dgm:prSet presAssocID="{A8E449E5-D704-4AC0-9F86-105A8879626C}" presName="node" presStyleLbl="node1" presStyleIdx="3" presStyleCnt="5">
        <dgm:presLayoutVars>
          <dgm:bulletEnabled val="1"/>
        </dgm:presLayoutVars>
      </dgm:prSet>
      <dgm:spPr/>
    </dgm:pt>
    <dgm:pt modelId="{D06F34DC-1896-4C5B-A091-B9BA42359150}" type="pres">
      <dgm:prSet presAssocID="{0DC16D1D-0DB7-483B-84CC-492443A320A3}" presName="parTrans" presStyleLbl="bgSibTrans2D1" presStyleIdx="4" presStyleCnt="5"/>
      <dgm:spPr/>
    </dgm:pt>
    <dgm:pt modelId="{DD37B4E8-D37B-467E-9E0F-A2010FD6835D}" type="pres">
      <dgm:prSet presAssocID="{4504655E-AE8A-48F8-9AA1-FE529B787E55}" presName="node" presStyleLbl="node1" presStyleIdx="4" presStyleCnt="5">
        <dgm:presLayoutVars>
          <dgm:bulletEnabled val="1"/>
        </dgm:presLayoutVars>
      </dgm:prSet>
      <dgm:spPr/>
    </dgm:pt>
  </dgm:ptLst>
  <dgm:cxnLst>
    <dgm:cxn modelId="{EAFE390A-87A2-4A6F-A0A4-4A8F22CEB42C}" type="presOf" srcId="{01D94047-060D-4580-BB12-A40889D60345}" destId="{59339DDA-9D94-4CEF-B5B8-5F4471916994}" srcOrd="0" destOrd="0" presId="urn:microsoft.com/office/officeart/2005/8/layout/radial4"/>
    <dgm:cxn modelId="{6DFD000F-2C1A-4C74-8AA7-DD9A74B90B80}" type="presOf" srcId="{D3839F02-7AB2-415C-B1B6-16F17A41D41C}" destId="{9F69F753-DBB3-4EF1-BA05-0869F537C774}" srcOrd="0" destOrd="0" presId="urn:microsoft.com/office/officeart/2005/8/layout/radial4"/>
    <dgm:cxn modelId="{C614FD0F-84F2-40F9-962C-37FF3C221815}" type="presOf" srcId="{FFB8E996-C196-410E-B4F2-C109EADBF887}" destId="{73951D1A-EDBC-429C-A21D-32E604BF812C}" srcOrd="0" destOrd="0" presId="urn:microsoft.com/office/officeart/2005/8/layout/radial4"/>
    <dgm:cxn modelId="{3429B016-3451-41E7-A0FE-B6BE526114B7}" type="presOf" srcId="{0DC16D1D-0DB7-483B-84CC-492443A320A3}" destId="{D06F34DC-1896-4C5B-A091-B9BA42359150}" srcOrd="0" destOrd="0" presId="urn:microsoft.com/office/officeart/2005/8/layout/radial4"/>
    <dgm:cxn modelId="{CB6B031E-385F-45C3-BA44-01E3380E6845}" type="presOf" srcId="{A8E449E5-D704-4AC0-9F86-105A8879626C}" destId="{9EC6B795-3CB2-4EBD-91D4-28E631B35C70}" srcOrd="0" destOrd="0" presId="urn:microsoft.com/office/officeart/2005/8/layout/radial4"/>
    <dgm:cxn modelId="{73E23C1F-A307-4131-B9B6-73433F36B121}" type="presOf" srcId="{FF01C3CF-AF59-457F-A5D4-8CD00DF141FC}" destId="{2DA89B1F-B389-45E7-8534-FA8BD212EF81}" srcOrd="0" destOrd="0" presId="urn:microsoft.com/office/officeart/2005/8/layout/radial4"/>
    <dgm:cxn modelId="{618D9425-F7D1-4E8C-938E-7B5D7546EBAC}" srcId="{FF01C3CF-AF59-457F-A5D4-8CD00DF141FC}" destId="{A8E449E5-D704-4AC0-9F86-105A8879626C}" srcOrd="3" destOrd="0" parTransId="{3B4DD1D5-8FD3-4771-8EBD-F6CEF3B9BCA9}" sibTransId="{D131021F-5712-4284-A2A1-E86053645487}"/>
    <dgm:cxn modelId="{A7B9183E-53F7-4CBF-823B-E9E7A27540C5}" srcId="{CF6AB3A6-F4F4-4ABA-A445-2B3F0F65B75E}" destId="{FF01C3CF-AF59-457F-A5D4-8CD00DF141FC}" srcOrd="0" destOrd="0" parTransId="{133703C5-454F-46C2-9ED9-8C6201385507}" sibTransId="{BF84963F-23B4-49B1-88A9-8BB8E292E499}"/>
    <dgm:cxn modelId="{9D214C67-38FF-43D0-99AA-156CBA730EF5}" srcId="{FF01C3CF-AF59-457F-A5D4-8CD00DF141FC}" destId="{D3839F02-7AB2-415C-B1B6-16F17A41D41C}" srcOrd="0" destOrd="0" parTransId="{01D94047-060D-4580-BB12-A40889D60345}" sibTransId="{BF1D8AC6-2D3F-453F-8729-C0CC0EF2658F}"/>
    <dgm:cxn modelId="{5CC27769-9DC4-468F-9272-DBF3D724F576}" type="presOf" srcId="{4504655E-AE8A-48F8-9AA1-FE529B787E55}" destId="{DD37B4E8-D37B-467E-9E0F-A2010FD6835D}" srcOrd="0" destOrd="0" presId="urn:microsoft.com/office/officeart/2005/8/layout/radial4"/>
    <dgm:cxn modelId="{ED66B295-9270-4A59-92E0-B278E19CAD1D}" srcId="{FF01C3CF-AF59-457F-A5D4-8CD00DF141FC}" destId="{4504655E-AE8A-48F8-9AA1-FE529B787E55}" srcOrd="4" destOrd="0" parTransId="{0DC16D1D-0DB7-483B-84CC-492443A320A3}" sibTransId="{74D18432-B996-4142-820B-C60E06CEE458}"/>
    <dgm:cxn modelId="{8BA91E99-3E42-4D3F-AFD5-1DF7F4054D9E}" type="presOf" srcId="{8A573B05-0D11-4F65-8C8E-24325A549BED}" destId="{9FDEBD88-AD79-4601-B80A-1FA70E9CD25C}" srcOrd="0" destOrd="0" presId="urn:microsoft.com/office/officeart/2005/8/layout/radial4"/>
    <dgm:cxn modelId="{9FF3109B-9F48-42B9-8BC0-0B6176543189}" type="presOf" srcId="{CF6AB3A6-F4F4-4ABA-A445-2B3F0F65B75E}" destId="{A641A357-339B-4928-8C35-32F6182208BA}" srcOrd="0" destOrd="0" presId="urn:microsoft.com/office/officeart/2005/8/layout/radial4"/>
    <dgm:cxn modelId="{35BA59AE-E6AF-49D9-B154-9A5FF003D299}" type="presOf" srcId="{661DCFD9-EFDC-4170-99E5-9623D9C36451}" destId="{F0083AE7-5485-484C-BD73-ED93DD38B619}" srcOrd="0" destOrd="0" presId="urn:microsoft.com/office/officeart/2005/8/layout/radial4"/>
    <dgm:cxn modelId="{C48F57B6-7A0D-46E4-97C6-689D9279CA61}" srcId="{FF01C3CF-AF59-457F-A5D4-8CD00DF141FC}" destId="{8A573B05-0D11-4F65-8C8E-24325A549BED}" srcOrd="2" destOrd="0" parTransId="{FFB8E996-C196-410E-B4F2-C109EADBF887}" sibTransId="{74C2FB97-74A4-43A7-9265-C5C2DF2466D3}"/>
    <dgm:cxn modelId="{226866BC-BD67-4D33-817D-7D31B403008E}" srcId="{FF01C3CF-AF59-457F-A5D4-8CD00DF141FC}" destId="{661DCFD9-EFDC-4170-99E5-9623D9C36451}" srcOrd="1" destOrd="0" parTransId="{2F63E497-42D1-4DD2-A579-CF565932421C}" sibTransId="{BFD24C70-3903-4281-926C-2645FE619E76}"/>
    <dgm:cxn modelId="{C3909CC0-3993-4853-920E-E319344509C9}" type="presOf" srcId="{3B4DD1D5-8FD3-4771-8EBD-F6CEF3B9BCA9}" destId="{F37ECAFD-A938-4B61-86D9-9603F83EDED2}" srcOrd="0" destOrd="0" presId="urn:microsoft.com/office/officeart/2005/8/layout/radial4"/>
    <dgm:cxn modelId="{2F1FB2D9-F800-452C-9F5F-378741F81D96}" type="presOf" srcId="{2F63E497-42D1-4DD2-A579-CF565932421C}" destId="{D0CDC98B-5132-490F-B7E0-B628D5547B42}" srcOrd="0" destOrd="0" presId="urn:microsoft.com/office/officeart/2005/8/layout/radial4"/>
    <dgm:cxn modelId="{29BBB72B-B941-4175-8E8D-1C40A519C6AD}" type="presParOf" srcId="{A641A357-339B-4928-8C35-32F6182208BA}" destId="{2DA89B1F-B389-45E7-8534-FA8BD212EF81}" srcOrd="0" destOrd="0" presId="urn:microsoft.com/office/officeart/2005/8/layout/radial4"/>
    <dgm:cxn modelId="{2330D6E3-6594-4B18-961D-EDC8F29C9A1F}" type="presParOf" srcId="{A641A357-339B-4928-8C35-32F6182208BA}" destId="{59339DDA-9D94-4CEF-B5B8-5F4471916994}" srcOrd="1" destOrd="0" presId="urn:microsoft.com/office/officeart/2005/8/layout/radial4"/>
    <dgm:cxn modelId="{5BAD01AD-20B9-4BE4-A79F-9895BCFC3C33}" type="presParOf" srcId="{A641A357-339B-4928-8C35-32F6182208BA}" destId="{9F69F753-DBB3-4EF1-BA05-0869F537C774}" srcOrd="2" destOrd="0" presId="urn:microsoft.com/office/officeart/2005/8/layout/radial4"/>
    <dgm:cxn modelId="{561BF3E7-2213-4D0A-A61F-F3C205614CC0}" type="presParOf" srcId="{A641A357-339B-4928-8C35-32F6182208BA}" destId="{D0CDC98B-5132-490F-B7E0-B628D5547B42}" srcOrd="3" destOrd="0" presId="urn:microsoft.com/office/officeart/2005/8/layout/radial4"/>
    <dgm:cxn modelId="{8B5D74BD-5BAA-4474-85E3-0F6531635B4A}" type="presParOf" srcId="{A641A357-339B-4928-8C35-32F6182208BA}" destId="{F0083AE7-5485-484C-BD73-ED93DD38B619}" srcOrd="4" destOrd="0" presId="urn:microsoft.com/office/officeart/2005/8/layout/radial4"/>
    <dgm:cxn modelId="{67EF69A4-54AF-452F-B13A-0EF72E253912}" type="presParOf" srcId="{A641A357-339B-4928-8C35-32F6182208BA}" destId="{73951D1A-EDBC-429C-A21D-32E604BF812C}" srcOrd="5" destOrd="0" presId="urn:microsoft.com/office/officeart/2005/8/layout/radial4"/>
    <dgm:cxn modelId="{3E8A0FD2-D37C-407B-9B33-74D9C69AACAB}" type="presParOf" srcId="{A641A357-339B-4928-8C35-32F6182208BA}" destId="{9FDEBD88-AD79-4601-B80A-1FA70E9CD25C}" srcOrd="6" destOrd="0" presId="urn:microsoft.com/office/officeart/2005/8/layout/radial4"/>
    <dgm:cxn modelId="{694F042D-BC34-4620-B99F-D7550C55DEDF}" type="presParOf" srcId="{A641A357-339B-4928-8C35-32F6182208BA}" destId="{F37ECAFD-A938-4B61-86D9-9603F83EDED2}" srcOrd="7" destOrd="0" presId="urn:microsoft.com/office/officeart/2005/8/layout/radial4"/>
    <dgm:cxn modelId="{B779D473-F32A-4875-A913-50918E335B22}" type="presParOf" srcId="{A641A357-339B-4928-8C35-32F6182208BA}" destId="{9EC6B795-3CB2-4EBD-91D4-28E631B35C70}" srcOrd="8" destOrd="0" presId="urn:microsoft.com/office/officeart/2005/8/layout/radial4"/>
    <dgm:cxn modelId="{CE9A0AFC-755A-4418-B34C-A3E83A87FB0B}" type="presParOf" srcId="{A641A357-339B-4928-8C35-32F6182208BA}" destId="{D06F34DC-1896-4C5B-A091-B9BA42359150}" srcOrd="9" destOrd="0" presId="urn:microsoft.com/office/officeart/2005/8/layout/radial4"/>
    <dgm:cxn modelId="{2F289468-0F41-4120-A29D-BA5081FDE09C}" type="presParOf" srcId="{A641A357-339B-4928-8C35-32F6182208BA}" destId="{DD37B4E8-D37B-467E-9E0F-A2010FD6835D}"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8661E7-7C68-432A-AC10-B04BB28CB97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775931E-4D5B-4F8F-9CD2-9CF7AF8CA5FA}">
      <dgm:prSet/>
      <dgm:spPr/>
      <dgm:t>
        <a:bodyPr/>
        <a:lstStyle/>
        <a:p>
          <a:r>
            <a:rPr lang="en-US"/>
            <a:t>Determine conditions that are considered serious and complex </a:t>
          </a:r>
        </a:p>
      </dgm:t>
    </dgm:pt>
    <dgm:pt modelId="{3C4204EC-D35F-453A-88F8-2F7A74C717A4}" type="parTrans" cxnId="{3DA9D972-AB83-47F6-8DE5-63946FC86C7A}">
      <dgm:prSet/>
      <dgm:spPr/>
      <dgm:t>
        <a:bodyPr/>
        <a:lstStyle/>
        <a:p>
          <a:endParaRPr lang="en-US"/>
        </a:p>
      </dgm:t>
    </dgm:pt>
    <dgm:pt modelId="{6D8CA46D-5EFA-4B3D-8E4D-87F3B3D05AD9}" type="sibTrans" cxnId="{3DA9D972-AB83-47F6-8DE5-63946FC86C7A}">
      <dgm:prSet/>
      <dgm:spPr/>
      <dgm:t>
        <a:bodyPr/>
        <a:lstStyle/>
        <a:p>
          <a:endParaRPr lang="en-US"/>
        </a:p>
      </dgm:t>
    </dgm:pt>
    <dgm:pt modelId="{0F4A1722-FA70-42F5-857E-343968060341}">
      <dgm:prSet/>
      <dgm:spPr/>
      <dgm:t>
        <a:bodyPr/>
        <a:lstStyle/>
        <a:p>
          <a:r>
            <a:rPr lang="en-US"/>
            <a:t>Create lists of diseases, diagnoses, disorders, or other health conditions to help define these categories – ICD-10 codes</a:t>
          </a:r>
        </a:p>
      </dgm:t>
    </dgm:pt>
    <dgm:pt modelId="{B9E1C6DB-4C95-4744-9CE5-DE96B4F3F98D}" type="parTrans" cxnId="{1FEE433F-FE22-4253-9BBD-00D8061B2F1E}">
      <dgm:prSet/>
      <dgm:spPr/>
      <dgm:t>
        <a:bodyPr/>
        <a:lstStyle/>
        <a:p>
          <a:endParaRPr lang="en-US"/>
        </a:p>
      </dgm:t>
    </dgm:pt>
    <dgm:pt modelId="{819890A5-256C-496A-A606-B5EAEEE67DDF}" type="sibTrans" cxnId="{1FEE433F-FE22-4253-9BBD-00D8061B2F1E}">
      <dgm:prSet/>
      <dgm:spPr/>
      <dgm:t>
        <a:bodyPr/>
        <a:lstStyle/>
        <a:p>
          <a:endParaRPr lang="en-US"/>
        </a:p>
      </dgm:t>
    </dgm:pt>
    <dgm:pt modelId="{74B1C124-BF6F-40E0-8F14-CE5C3B222F36}">
      <dgm:prSet/>
      <dgm:spPr/>
      <dgm:t>
        <a:bodyPr/>
        <a:lstStyle/>
        <a:p>
          <a:r>
            <a:rPr lang="en-US"/>
            <a:t>Use claims and encounters data</a:t>
          </a:r>
        </a:p>
      </dgm:t>
    </dgm:pt>
    <dgm:pt modelId="{9D5A1A60-4F69-4995-9556-1B8E304391C8}" type="parTrans" cxnId="{FDDF4875-1BF5-47EE-9243-C9157C107546}">
      <dgm:prSet/>
      <dgm:spPr/>
      <dgm:t>
        <a:bodyPr/>
        <a:lstStyle/>
        <a:p>
          <a:endParaRPr lang="en-US"/>
        </a:p>
      </dgm:t>
    </dgm:pt>
    <dgm:pt modelId="{52EF726A-5F14-4F44-B28B-44D39FDED8C2}" type="sibTrans" cxnId="{FDDF4875-1BF5-47EE-9243-C9157C107546}">
      <dgm:prSet/>
      <dgm:spPr/>
      <dgm:t>
        <a:bodyPr/>
        <a:lstStyle/>
        <a:p>
          <a:endParaRPr lang="en-US"/>
        </a:p>
      </dgm:t>
    </dgm:pt>
    <dgm:pt modelId="{24F71F6B-2179-4CBF-95E5-D82452B8557C}">
      <dgm:prSet/>
      <dgm:spPr/>
      <dgm:t>
        <a:bodyPr/>
        <a:lstStyle/>
        <a:p>
          <a:r>
            <a:rPr lang="en-US"/>
            <a:t>Limits use of self-attestation for medical frailty beginning in 2028</a:t>
          </a:r>
        </a:p>
      </dgm:t>
    </dgm:pt>
    <dgm:pt modelId="{52FED057-5C3C-4C79-B6DF-E48FA1378932}" type="parTrans" cxnId="{A954690C-055C-4635-B91C-17A3CA96F123}">
      <dgm:prSet/>
      <dgm:spPr/>
      <dgm:t>
        <a:bodyPr/>
        <a:lstStyle/>
        <a:p>
          <a:endParaRPr lang="en-US"/>
        </a:p>
      </dgm:t>
    </dgm:pt>
    <dgm:pt modelId="{A97B3BA5-9177-4D1D-8EFC-F0E228010ADB}" type="sibTrans" cxnId="{A954690C-055C-4635-B91C-17A3CA96F123}">
      <dgm:prSet/>
      <dgm:spPr/>
      <dgm:t>
        <a:bodyPr/>
        <a:lstStyle/>
        <a:p>
          <a:endParaRPr lang="en-US"/>
        </a:p>
      </dgm:t>
    </dgm:pt>
    <dgm:pt modelId="{76054183-50F2-446D-A936-31028BAB0C2A}" type="pres">
      <dgm:prSet presAssocID="{CD8661E7-7C68-432A-AC10-B04BB28CB97D}" presName="root" presStyleCnt="0">
        <dgm:presLayoutVars>
          <dgm:dir/>
          <dgm:resizeHandles val="exact"/>
        </dgm:presLayoutVars>
      </dgm:prSet>
      <dgm:spPr/>
    </dgm:pt>
    <dgm:pt modelId="{C85FE7FE-B365-4719-8429-841D2B34554B}" type="pres">
      <dgm:prSet presAssocID="{A775931E-4D5B-4F8F-9CD2-9CF7AF8CA5FA}" presName="compNode" presStyleCnt="0"/>
      <dgm:spPr/>
    </dgm:pt>
    <dgm:pt modelId="{BC5E700C-4FB6-48E6-9E24-CC9F84AB4458}" type="pres">
      <dgm:prSet presAssocID="{A775931E-4D5B-4F8F-9CD2-9CF7AF8CA5FA}" presName="bgRect" presStyleLbl="bgShp" presStyleIdx="0" presStyleCnt="4"/>
      <dgm:spPr/>
    </dgm:pt>
    <dgm:pt modelId="{33151057-7532-4BBE-AE44-722A44F2C3C0}" type="pres">
      <dgm:prSet presAssocID="{A775931E-4D5B-4F8F-9CD2-9CF7AF8CA5FA}" presName="iconRect" presStyleLbl="node1" presStyleIdx="0" presStyleCnt="4"/>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Warning outline"/>
        </a:ext>
      </dgm:extLst>
    </dgm:pt>
    <dgm:pt modelId="{5EE79A49-A0A5-453D-B867-7FDE3ECF8911}" type="pres">
      <dgm:prSet presAssocID="{A775931E-4D5B-4F8F-9CD2-9CF7AF8CA5FA}" presName="spaceRect" presStyleCnt="0"/>
      <dgm:spPr/>
    </dgm:pt>
    <dgm:pt modelId="{E1D9E074-E3BF-4C28-9243-D5CA236102BA}" type="pres">
      <dgm:prSet presAssocID="{A775931E-4D5B-4F8F-9CD2-9CF7AF8CA5FA}" presName="parTx" presStyleLbl="revTx" presStyleIdx="0" presStyleCnt="4">
        <dgm:presLayoutVars>
          <dgm:chMax val="0"/>
          <dgm:chPref val="0"/>
        </dgm:presLayoutVars>
      </dgm:prSet>
      <dgm:spPr/>
    </dgm:pt>
    <dgm:pt modelId="{F86611DC-3777-4F63-BC24-AD93C6549C08}" type="pres">
      <dgm:prSet presAssocID="{6D8CA46D-5EFA-4B3D-8E4D-87F3B3D05AD9}" presName="sibTrans" presStyleCnt="0"/>
      <dgm:spPr/>
    </dgm:pt>
    <dgm:pt modelId="{BB462A6A-B119-4F6D-B54B-72833FD047DC}" type="pres">
      <dgm:prSet presAssocID="{0F4A1722-FA70-42F5-857E-343968060341}" presName="compNode" presStyleCnt="0"/>
      <dgm:spPr/>
    </dgm:pt>
    <dgm:pt modelId="{237C7AC8-854F-415B-B572-CB11D14B0D8E}" type="pres">
      <dgm:prSet presAssocID="{0F4A1722-FA70-42F5-857E-343968060341}" presName="bgRect" presStyleLbl="bgShp" presStyleIdx="1" presStyleCnt="4"/>
      <dgm:spPr/>
    </dgm:pt>
    <dgm:pt modelId="{BDFF2D39-4DA1-4C83-AD16-4DC7A969577F}" type="pres">
      <dgm:prSet presAssocID="{0F4A1722-FA70-42F5-857E-343968060341}"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A96C05C6-8002-46F7-A0D5-14B248876383}" type="pres">
      <dgm:prSet presAssocID="{0F4A1722-FA70-42F5-857E-343968060341}" presName="spaceRect" presStyleCnt="0"/>
      <dgm:spPr/>
    </dgm:pt>
    <dgm:pt modelId="{62A908D2-8A90-471B-9F60-EF28AF331C7E}" type="pres">
      <dgm:prSet presAssocID="{0F4A1722-FA70-42F5-857E-343968060341}" presName="parTx" presStyleLbl="revTx" presStyleIdx="1" presStyleCnt="4">
        <dgm:presLayoutVars>
          <dgm:chMax val="0"/>
          <dgm:chPref val="0"/>
        </dgm:presLayoutVars>
      </dgm:prSet>
      <dgm:spPr/>
    </dgm:pt>
    <dgm:pt modelId="{66A7D44F-5B4C-4820-939E-C34E4CB99F69}" type="pres">
      <dgm:prSet presAssocID="{819890A5-256C-496A-A606-B5EAEEE67DDF}" presName="sibTrans" presStyleCnt="0"/>
      <dgm:spPr/>
    </dgm:pt>
    <dgm:pt modelId="{EACD10D1-1BDF-4A2C-B55E-A1C008684FF0}" type="pres">
      <dgm:prSet presAssocID="{74B1C124-BF6F-40E0-8F14-CE5C3B222F36}" presName="compNode" presStyleCnt="0"/>
      <dgm:spPr/>
    </dgm:pt>
    <dgm:pt modelId="{1E9300D7-C014-4C97-991D-A076CE9B478C}" type="pres">
      <dgm:prSet presAssocID="{74B1C124-BF6F-40E0-8F14-CE5C3B222F36}" presName="bgRect" presStyleLbl="bgShp" presStyleIdx="2" presStyleCnt="4"/>
      <dgm:spPr/>
    </dgm:pt>
    <dgm:pt modelId="{EF2EDE74-DCA9-4751-8841-F62CF5FDA354}" type="pres">
      <dgm:prSet presAssocID="{74B1C124-BF6F-40E0-8F14-CE5C3B222F36}" presName="iconRect" presStyleLbl="node1" presStyleIdx="2" presStyleCnt="4"/>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Dollar outline"/>
        </a:ext>
      </dgm:extLst>
    </dgm:pt>
    <dgm:pt modelId="{381B00D4-63E7-4F0A-AC80-4148AB8C064B}" type="pres">
      <dgm:prSet presAssocID="{74B1C124-BF6F-40E0-8F14-CE5C3B222F36}" presName="spaceRect" presStyleCnt="0"/>
      <dgm:spPr/>
    </dgm:pt>
    <dgm:pt modelId="{757A71F7-FC4A-4793-A5E1-8EC8C9A32BF3}" type="pres">
      <dgm:prSet presAssocID="{74B1C124-BF6F-40E0-8F14-CE5C3B222F36}" presName="parTx" presStyleLbl="revTx" presStyleIdx="2" presStyleCnt="4">
        <dgm:presLayoutVars>
          <dgm:chMax val="0"/>
          <dgm:chPref val="0"/>
        </dgm:presLayoutVars>
      </dgm:prSet>
      <dgm:spPr/>
    </dgm:pt>
    <dgm:pt modelId="{3E88D4D7-A021-4415-A69B-8B7E66BB4901}" type="pres">
      <dgm:prSet presAssocID="{52EF726A-5F14-4F44-B28B-44D39FDED8C2}" presName="sibTrans" presStyleCnt="0"/>
      <dgm:spPr/>
    </dgm:pt>
    <dgm:pt modelId="{4D91363C-3879-4232-A2A6-08B26A7B2130}" type="pres">
      <dgm:prSet presAssocID="{24F71F6B-2179-4CBF-95E5-D82452B8557C}" presName="compNode" presStyleCnt="0"/>
      <dgm:spPr/>
    </dgm:pt>
    <dgm:pt modelId="{43757E9C-DD8D-4D4A-A134-6369FBB8E295}" type="pres">
      <dgm:prSet presAssocID="{24F71F6B-2179-4CBF-95E5-D82452B8557C}" presName="bgRect" presStyleLbl="bgShp" presStyleIdx="3" presStyleCnt="4"/>
      <dgm:spPr/>
    </dgm:pt>
    <dgm:pt modelId="{3A9AC9F3-1303-4D0A-B311-1F9E1028D17D}" type="pres">
      <dgm:prSet presAssocID="{24F71F6B-2179-4CBF-95E5-D82452B8557C}" presName="iconRect" presStyleLbl="node1" presStyleIdx="3" presStyleCnt="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cument outline"/>
        </a:ext>
      </dgm:extLst>
    </dgm:pt>
    <dgm:pt modelId="{045C80BA-6684-4CAD-BBF0-AC97860556C0}" type="pres">
      <dgm:prSet presAssocID="{24F71F6B-2179-4CBF-95E5-D82452B8557C}" presName="spaceRect" presStyleCnt="0"/>
      <dgm:spPr/>
    </dgm:pt>
    <dgm:pt modelId="{8B82FCE1-8CB9-45A6-AE53-C3D225505AE7}" type="pres">
      <dgm:prSet presAssocID="{24F71F6B-2179-4CBF-95E5-D82452B8557C}" presName="parTx" presStyleLbl="revTx" presStyleIdx="3" presStyleCnt="4">
        <dgm:presLayoutVars>
          <dgm:chMax val="0"/>
          <dgm:chPref val="0"/>
        </dgm:presLayoutVars>
      </dgm:prSet>
      <dgm:spPr/>
    </dgm:pt>
  </dgm:ptLst>
  <dgm:cxnLst>
    <dgm:cxn modelId="{A954690C-055C-4635-B91C-17A3CA96F123}" srcId="{CD8661E7-7C68-432A-AC10-B04BB28CB97D}" destId="{24F71F6B-2179-4CBF-95E5-D82452B8557C}" srcOrd="3" destOrd="0" parTransId="{52FED057-5C3C-4C79-B6DF-E48FA1378932}" sibTransId="{A97B3BA5-9177-4D1D-8EFC-F0E228010ADB}"/>
    <dgm:cxn modelId="{1FEE433F-FE22-4253-9BBD-00D8061B2F1E}" srcId="{CD8661E7-7C68-432A-AC10-B04BB28CB97D}" destId="{0F4A1722-FA70-42F5-857E-343968060341}" srcOrd="1" destOrd="0" parTransId="{B9E1C6DB-4C95-4744-9CE5-DE96B4F3F98D}" sibTransId="{819890A5-256C-496A-A606-B5EAEEE67DDF}"/>
    <dgm:cxn modelId="{E662394F-67E4-4F31-870B-5C424055C617}" type="presOf" srcId="{A775931E-4D5B-4F8F-9CD2-9CF7AF8CA5FA}" destId="{E1D9E074-E3BF-4C28-9243-D5CA236102BA}" srcOrd="0" destOrd="0" presId="urn:microsoft.com/office/officeart/2018/2/layout/IconVerticalSolidList"/>
    <dgm:cxn modelId="{56225271-BA5C-48BD-8DE8-581C44C27575}" type="presOf" srcId="{24F71F6B-2179-4CBF-95E5-D82452B8557C}" destId="{8B82FCE1-8CB9-45A6-AE53-C3D225505AE7}" srcOrd="0" destOrd="0" presId="urn:microsoft.com/office/officeart/2018/2/layout/IconVerticalSolidList"/>
    <dgm:cxn modelId="{3DA9D972-AB83-47F6-8DE5-63946FC86C7A}" srcId="{CD8661E7-7C68-432A-AC10-B04BB28CB97D}" destId="{A775931E-4D5B-4F8F-9CD2-9CF7AF8CA5FA}" srcOrd="0" destOrd="0" parTransId="{3C4204EC-D35F-453A-88F8-2F7A74C717A4}" sibTransId="{6D8CA46D-5EFA-4B3D-8E4D-87F3B3D05AD9}"/>
    <dgm:cxn modelId="{FDDF4875-1BF5-47EE-9243-C9157C107546}" srcId="{CD8661E7-7C68-432A-AC10-B04BB28CB97D}" destId="{74B1C124-BF6F-40E0-8F14-CE5C3B222F36}" srcOrd="2" destOrd="0" parTransId="{9D5A1A60-4F69-4995-9556-1B8E304391C8}" sibTransId="{52EF726A-5F14-4F44-B28B-44D39FDED8C2}"/>
    <dgm:cxn modelId="{CB18CABA-A971-45CF-B3A0-8A6B792D1D5A}" type="presOf" srcId="{74B1C124-BF6F-40E0-8F14-CE5C3B222F36}" destId="{757A71F7-FC4A-4793-A5E1-8EC8C9A32BF3}" srcOrd="0" destOrd="0" presId="urn:microsoft.com/office/officeart/2018/2/layout/IconVerticalSolidList"/>
    <dgm:cxn modelId="{BF2C3CEF-7E18-4363-B13A-2011750DE574}" type="presOf" srcId="{CD8661E7-7C68-432A-AC10-B04BB28CB97D}" destId="{76054183-50F2-446D-A936-31028BAB0C2A}" srcOrd="0" destOrd="0" presId="urn:microsoft.com/office/officeart/2018/2/layout/IconVerticalSolidList"/>
    <dgm:cxn modelId="{32A2F8F3-26BB-4953-9DF8-857B831EF25E}" type="presOf" srcId="{0F4A1722-FA70-42F5-857E-343968060341}" destId="{62A908D2-8A90-471B-9F60-EF28AF331C7E}" srcOrd="0" destOrd="0" presId="urn:microsoft.com/office/officeart/2018/2/layout/IconVerticalSolidList"/>
    <dgm:cxn modelId="{238759F7-8448-465B-92FA-D819942AAAC9}" type="presParOf" srcId="{76054183-50F2-446D-A936-31028BAB0C2A}" destId="{C85FE7FE-B365-4719-8429-841D2B34554B}" srcOrd="0" destOrd="0" presId="urn:microsoft.com/office/officeart/2018/2/layout/IconVerticalSolidList"/>
    <dgm:cxn modelId="{E5AA845E-C70B-4BB1-8C6E-C8BAD97EE671}" type="presParOf" srcId="{C85FE7FE-B365-4719-8429-841D2B34554B}" destId="{BC5E700C-4FB6-48E6-9E24-CC9F84AB4458}" srcOrd="0" destOrd="0" presId="urn:microsoft.com/office/officeart/2018/2/layout/IconVerticalSolidList"/>
    <dgm:cxn modelId="{6EBC1717-446C-4A46-A125-AFC6D0FA3BBD}" type="presParOf" srcId="{C85FE7FE-B365-4719-8429-841D2B34554B}" destId="{33151057-7532-4BBE-AE44-722A44F2C3C0}" srcOrd="1" destOrd="0" presId="urn:microsoft.com/office/officeart/2018/2/layout/IconVerticalSolidList"/>
    <dgm:cxn modelId="{7EA3A788-A3DA-4A3A-86BF-9728A21C44FB}" type="presParOf" srcId="{C85FE7FE-B365-4719-8429-841D2B34554B}" destId="{5EE79A49-A0A5-453D-B867-7FDE3ECF8911}" srcOrd="2" destOrd="0" presId="urn:microsoft.com/office/officeart/2018/2/layout/IconVerticalSolidList"/>
    <dgm:cxn modelId="{AF23412D-EE3F-4189-A864-59DF8A55CFCF}" type="presParOf" srcId="{C85FE7FE-B365-4719-8429-841D2B34554B}" destId="{E1D9E074-E3BF-4C28-9243-D5CA236102BA}" srcOrd="3" destOrd="0" presId="urn:microsoft.com/office/officeart/2018/2/layout/IconVerticalSolidList"/>
    <dgm:cxn modelId="{83366EAF-66A6-4D4B-98F5-158D4760CBDE}" type="presParOf" srcId="{76054183-50F2-446D-A936-31028BAB0C2A}" destId="{F86611DC-3777-4F63-BC24-AD93C6549C08}" srcOrd="1" destOrd="0" presId="urn:microsoft.com/office/officeart/2018/2/layout/IconVerticalSolidList"/>
    <dgm:cxn modelId="{9205175E-F1CD-4D49-8F12-2E0502FF3547}" type="presParOf" srcId="{76054183-50F2-446D-A936-31028BAB0C2A}" destId="{BB462A6A-B119-4F6D-B54B-72833FD047DC}" srcOrd="2" destOrd="0" presId="urn:microsoft.com/office/officeart/2018/2/layout/IconVerticalSolidList"/>
    <dgm:cxn modelId="{A80C22AC-B583-479F-A051-FFC19340C9D6}" type="presParOf" srcId="{BB462A6A-B119-4F6D-B54B-72833FD047DC}" destId="{237C7AC8-854F-415B-B572-CB11D14B0D8E}" srcOrd="0" destOrd="0" presId="urn:microsoft.com/office/officeart/2018/2/layout/IconVerticalSolidList"/>
    <dgm:cxn modelId="{91E8461B-04C1-49AD-B56D-9921A18B29C9}" type="presParOf" srcId="{BB462A6A-B119-4F6D-B54B-72833FD047DC}" destId="{BDFF2D39-4DA1-4C83-AD16-4DC7A969577F}" srcOrd="1" destOrd="0" presId="urn:microsoft.com/office/officeart/2018/2/layout/IconVerticalSolidList"/>
    <dgm:cxn modelId="{64B27698-9EF9-436A-B645-DFC12B4F4D68}" type="presParOf" srcId="{BB462A6A-B119-4F6D-B54B-72833FD047DC}" destId="{A96C05C6-8002-46F7-A0D5-14B248876383}" srcOrd="2" destOrd="0" presId="urn:microsoft.com/office/officeart/2018/2/layout/IconVerticalSolidList"/>
    <dgm:cxn modelId="{BD83FD8D-9DF6-466E-9076-6CBC3D96FBA5}" type="presParOf" srcId="{BB462A6A-B119-4F6D-B54B-72833FD047DC}" destId="{62A908D2-8A90-471B-9F60-EF28AF331C7E}" srcOrd="3" destOrd="0" presId="urn:microsoft.com/office/officeart/2018/2/layout/IconVerticalSolidList"/>
    <dgm:cxn modelId="{D95B9E0C-4629-45EA-9CD6-3F43F6E1674B}" type="presParOf" srcId="{76054183-50F2-446D-A936-31028BAB0C2A}" destId="{66A7D44F-5B4C-4820-939E-C34E4CB99F69}" srcOrd="3" destOrd="0" presId="urn:microsoft.com/office/officeart/2018/2/layout/IconVerticalSolidList"/>
    <dgm:cxn modelId="{CBA61B4E-4479-4305-9A26-E36845500BB9}" type="presParOf" srcId="{76054183-50F2-446D-A936-31028BAB0C2A}" destId="{EACD10D1-1BDF-4A2C-B55E-A1C008684FF0}" srcOrd="4" destOrd="0" presId="urn:microsoft.com/office/officeart/2018/2/layout/IconVerticalSolidList"/>
    <dgm:cxn modelId="{DFF9BEE9-2255-4009-8DCA-A05A64ACE109}" type="presParOf" srcId="{EACD10D1-1BDF-4A2C-B55E-A1C008684FF0}" destId="{1E9300D7-C014-4C97-991D-A076CE9B478C}" srcOrd="0" destOrd="0" presId="urn:microsoft.com/office/officeart/2018/2/layout/IconVerticalSolidList"/>
    <dgm:cxn modelId="{86215217-A517-48D5-936E-EAFB4AB1A76B}" type="presParOf" srcId="{EACD10D1-1BDF-4A2C-B55E-A1C008684FF0}" destId="{EF2EDE74-DCA9-4751-8841-F62CF5FDA354}" srcOrd="1" destOrd="0" presId="urn:microsoft.com/office/officeart/2018/2/layout/IconVerticalSolidList"/>
    <dgm:cxn modelId="{D5A359B6-89EA-4D42-8C98-47B92E154B8A}" type="presParOf" srcId="{EACD10D1-1BDF-4A2C-B55E-A1C008684FF0}" destId="{381B00D4-63E7-4F0A-AC80-4148AB8C064B}" srcOrd="2" destOrd="0" presId="urn:microsoft.com/office/officeart/2018/2/layout/IconVerticalSolidList"/>
    <dgm:cxn modelId="{9511E702-F10B-42AA-BD99-0425FAA7E9C4}" type="presParOf" srcId="{EACD10D1-1BDF-4A2C-B55E-A1C008684FF0}" destId="{757A71F7-FC4A-4793-A5E1-8EC8C9A32BF3}" srcOrd="3" destOrd="0" presId="urn:microsoft.com/office/officeart/2018/2/layout/IconVerticalSolidList"/>
    <dgm:cxn modelId="{124ABE0F-4E91-4CE2-8F4E-3F58F622756D}" type="presParOf" srcId="{76054183-50F2-446D-A936-31028BAB0C2A}" destId="{3E88D4D7-A021-4415-A69B-8B7E66BB4901}" srcOrd="5" destOrd="0" presId="urn:microsoft.com/office/officeart/2018/2/layout/IconVerticalSolidList"/>
    <dgm:cxn modelId="{CFD90394-D0F0-4C22-BF0A-4CE5791D22EC}" type="presParOf" srcId="{76054183-50F2-446D-A936-31028BAB0C2A}" destId="{4D91363C-3879-4232-A2A6-08B26A7B2130}" srcOrd="6" destOrd="0" presId="urn:microsoft.com/office/officeart/2018/2/layout/IconVerticalSolidList"/>
    <dgm:cxn modelId="{DDCF9DAD-F5B8-4F80-A842-E9F7B71E0E4C}" type="presParOf" srcId="{4D91363C-3879-4232-A2A6-08B26A7B2130}" destId="{43757E9C-DD8D-4D4A-A134-6369FBB8E295}" srcOrd="0" destOrd="0" presId="urn:microsoft.com/office/officeart/2018/2/layout/IconVerticalSolidList"/>
    <dgm:cxn modelId="{9D791623-DBDF-4DCC-98D0-BA260ECACE86}" type="presParOf" srcId="{4D91363C-3879-4232-A2A6-08B26A7B2130}" destId="{3A9AC9F3-1303-4D0A-B311-1F9E1028D17D}" srcOrd="1" destOrd="0" presId="urn:microsoft.com/office/officeart/2018/2/layout/IconVerticalSolidList"/>
    <dgm:cxn modelId="{F7D0E993-06B8-4F69-AFB3-0484B127DBD1}" type="presParOf" srcId="{4D91363C-3879-4232-A2A6-08B26A7B2130}" destId="{045C80BA-6684-4CAD-BBF0-AC97860556C0}" srcOrd="2" destOrd="0" presId="urn:microsoft.com/office/officeart/2018/2/layout/IconVerticalSolidList"/>
    <dgm:cxn modelId="{6F987FBE-DC86-4B81-BDB0-E2E2B761FA40}" type="presParOf" srcId="{4D91363C-3879-4232-A2A6-08B26A7B2130}" destId="{8B82FCE1-8CB9-45A6-AE53-C3D225505AE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687053-A7BF-4DE8-93F9-06E30CD1DAA1}"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574E261A-2D49-45E2-A43F-A03057BBA9C3}">
      <dgm:prSet phldrT="[Text]" phldr="0"/>
      <dgm:spPr/>
      <dgm:t>
        <a:bodyPr/>
        <a:lstStyle/>
        <a:p>
          <a:r>
            <a:rPr lang="en-US" dirty="0"/>
            <a:t>Existing data</a:t>
          </a:r>
        </a:p>
      </dgm:t>
    </dgm:pt>
    <dgm:pt modelId="{A530FBA2-A758-48B0-AF01-1BBBEB5BC8F7}" type="parTrans" cxnId="{B0531205-75F7-412B-AD68-975A646557A7}">
      <dgm:prSet/>
      <dgm:spPr/>
      <dgm:t>
        <a:bodyPr/>
        <a:lstStyle/>
        <a:p>
          <a:endParaRPr lang="en-US"/>
        </a:p>
      </dgm:t>
    </dgm:pt>
    <dgm:pt modelId="{B56875B0-9F20-493F-B9EC-27D1C31BB149}" type="sibTrans" cxnId="{B0531205-75F7-412B-AD68-975A646557A7}">
      <dgm:prSet/>
      <dgm:spPr/>
      <dgm:t>
        <a:bodyPr/>
        <a:lstStyle/>
        <a:p>
          <a:endParaRPr lang="en-US"/>
        </a:p>
      </dgm:t>
    </dgm:pt>
    <dgm:pt modelId="{4C4461AA-1152-487C-AB50-E1FE54CD84C2}">
      <dgm:prSet phldrT="[Text]" phldr="0"/>
      <dgm:spPr/>
      <dgm:t>
        <a:bodyPr/>
        <a:lstStyle/>
        <a:p>
          <a:r>
            <a:rPr lang="en-US" dirty="0"/>
            <a:t>DPHHS form</a:t>
          </a:r>
        </a:p>
      </dgm:t>
    </dgm:pt>
    <dgm:pt modelId="{16E5D096-F0D7-4AD6-B017-98A42BED5AD1}" type="parTrans" cxnId="{FECAA889-A68C-46A1-8617-C800A502CB58}">
      <dgm:prSet/>
      <dgm:spPr/>
      <dgm:t>
        <a:bodyPr/>
        <a:lstStyle/>
        <a:p>
          <a:endParaRPr lang="en-US"/>
        </a:p>
      </dgm:t>
    </dgm:pt>
    <dgm:pt modelId="{DD4E3D79-A95B-4BCC-96A0-D7C6DC82D5C2}" type="sibTrans" cxnId="{FECAA889-A68C-46A1-8617-C800A502CB58}">
      <dgm:prSet/>
      <dgm:spPr/>
      <dgm:t>
        <a:bodyPr/>
        <a:lstStyle/>
        <a:p>
          <a:endParaRPr lang="en-US"/>
        </a:p>
      </dgm:t>
    </dgm:pt>
    <dgm:pt modelId="{A6EC161D-75DE-48D3-B231-971C6D925918}">
      <dgm:prSet phldrT="[Text]" phldr="0"/>
      <dgm:spPr/>
      <dgm:t>
        <a:bodyPr/>
        <a:lstStyle/>
        <a:p>
          <a:r>
            <a:rPr lang="en-US" dirty="0"/>
            <a:t>DPHHS form </a:t>
          </a:r>
          <a:r>
            <a:rPr lang="en-US" b="1" dirty="0"/>
            <a:t>+ documentation</a:t>
          </a:r>
        </a:p>
      </dgm:t>
    </dgm:pt>
    <dgm:pt modelId="{E6037ACE-361A-435A-BC14-F9D320B8267F}" type="parTrans" cxnId="{8685AEB5-C7C0-4FE0-8B1D-75F7A19E8E36}">
      <dgm:prSet/>
      <dgm:spPr/>
      <dgm:t>
        <a:bodyPr/>
        <a:lstStyle/>
        <a:p>
          <a:endParaRPr lang="en-US"/>
        </a:p>
      </dgm:t>
    </dgm:pt>
    <dgm:pt modelId="{00ABF64A-3434-4B02-BE94-48A7B2D98604}" type="sibTrans" cxnId="{8685AEB5-C7C0-4FE0-8B1D-75F7A19E8E36}">
      <dgm:prSet/>
      <dgm:spPr/>
      <dgm:t>
        <a:bodyPr/>
        <a:lstStyle/>
        <a:p>
          <a:endParaRPr lang="en-US"/>
        </a:p>
      </dgm:t>
    </dgm:pt>
    <dgm:pt modelId="{F1CCAD32-3F7E-4BFD-A2DA-CEE055D479C1}" type="pres">
      <dgm:prSet presAssocID="{13687053-A7BF-4DE8-93F9-06E30CD1DAA1}" presName="Name0" presStyleCnt="0">
        <dgm:presLayoutVars>
          <dgm:dir/>
          <dgm:resizeHandles val="exact"/>
        </dgm:presLayoutVars>
      </dgm:prSet>
      <dgm:spPr/>
    </dgm:pt>
    <dgm:pt modelId="{6B2E8CFD-FF22-4035-AD71-9DF7136E9CA2}" type="pres">
      <dgm:prSet presAssocID="{574E261A-2D49-45E2-A43F-A03057BBA9C3}" presName="node" presStyleLbl="node1" presStyleIdx="0" presStyleCnt="3">
        <dgm:presLayoutVars>
          <dgm:bulletEnabled val="1"/>
        </dgm:presLayoutVars>
      </dgm:prSet>
      <dgm:spPr/>
    </dgm:pt>
    <dgm:pt modelId="{270AB01A-B42F-4F04-81DE-7C4A8FD3E9C5}" type="pres">
      <dgm:prSet presAssocID="{B56875B0-9F20-493F-B9EC-27D1C31BB149}" presName="sibTrans" presStyleLbl="sibTrans2D1" presStyleIdx="0" presStyleCnt="2"/>
      <dgm:spPr/>
    </dgm:pt>
    <dgm:pt modelId="{00296281-0865-4198-8011-16533EE6FB36}" type="pres">
      <dgm:prSet presAssocID="{B56875B0-9F20-493F-B9EC-27D1C31BB149}" presName="connectorText" presStyleLbl="sibTrans2D1" presStyleIdx="0" presStyleCnt="2"/>
      <dgm:spPr/>
    </dgm:pt>
    <dgm:pt modelId="{C283EC31-A20C-4CEE-820B-C7A5F8096699}" type="pres">
      <dgm:prSet presAssocID="{4C4461AA-1152-487C-AB50-E1FE54CD84C2}" presName="node" presStyleLbl="node1" presStyleIdx="1" presStyleCnt="3">
        <dgm:presLayoutVars>
          <dgm:bulletEnabled val="1"/>
        </dgm:presLayoutVars>
      </dgm:prSet>
      <dgm:spPr/>
    </dgm:pt>
    <dgm:pt modelId="{F82F2A93-A90F-4CD7-BF1A-C95C0F406B96}" type="pres">
      <dgm:prSet presAssocID="{DD4E3D79-A95B-4BCC-96A0-D7C6DC82D5C2}" presName="sibTrans" presStyleLbl="sibTrans2D1" presStyleIdx="1" presStyleCnt="2"/>
      <dgm:spPr/>
    </dgm:pt>
    <dgm:pt modelId="{7C13B5F2-3F00-4096-B56F-FF2DCF25A1FC}" type="pres">
      <dgm:prSet presAssocID="{DD4E3D79-A95B-4BCC-96A0-D7C6DC82D5C2}" presName="connectorText" presStyleLbl="sibTrans2D1" presStyleIdx="1" presStyleCnt="2"/>
      <dgm:spPr/>
    </dgm:pt>
    <dgm:pt modelId="{61B6039E-C879-42DB-8F33-568475640E3C}" type="pres">
      <dgm:prSet presAssocID="{A6EC161D-75DE-48D3-B231-971C6D925918}" presName="node" presStyleLbl="node1" presStyleIdx="2" presStyleCnt="3">
        <dgm:presLayoutVars>
          <dgm:bulletEnabled val="1"/>
        </dgm:presLayoutVars>
      </dgm:prSet>
      <dgm:spPr/>
    </dgm:pt>
  </dgm:ptLst>
  <dgm:cxnLst>
    <dgm:cxn modelId="{B0531205-75F7-412B-AD68-975A646557A7}" srcId="{13687053-A7BF-4DE8-93F9-06E30CD1DAA1}" destId="{574E261A-2D49-45E2-A43F-A03057BBA9C3}" srcOrd="0" destOrd="0" parTransId="{A530FBA2-A758-48B0-AF01-1BBBEB5BC8F7}" sibTransId="{B56875B0-9F20-493F-B9EC-27D1C31BB149}"/>
    <dgm:cxn modelId="{71FCC311-398D-40FF-9977-053B42C59CEB}" type="presOf" srcId="{574E261A-2D49-45E2-A43F-A03057BBA9C3}" destId="{6B2E8CFD-FF22-4035-AD71-9DF7136E9CA2}" srcOrd="0" destOrd="0" presId="urn:microsoft.com/office/officeart/2005/8/layout/process1"/>
    <dgm:cxn modelId="{D6C2091E-D876-4F71-AB51-F3BF334E008D}" type="presOf" srcId="{B56875B0-9F20-493F-B9EC-27D1C31BB149}" destId="{270AB01A-B42F-4F04-81DE-7C4A8FD3E9C5}" srcOrd="0" destOrd="0" presId="urn:microsoft.com/office/officeart/2005/8/layout/process1"/>
    <dgm:cxn modelId="{B6554762-9EFB-4EE0-8BB4-E43CF4757EE1}" type="presOf" srcId="{13687053-A7BF-4DE8-93F9-06E30CD1DAA1}" destId="{F1CCAD32-3F7E-4BFD-A2DA-CEE055D479C1}" srcOrd="0" destOrd="0" presId="urn:microsoft.com/office/officeart/2005/8/layout/process1"/>
    <dgm:cxn modelId="{32549D42-AC19-48D3-B7D7-29170AD246F4}" type="presOf" srcId="{B56875B0-9F20-493F-B9EC-27D1C31BB149}" destId="{00296281-0865-4198-8011-16533EE6FB36}" srcOrd="1" destOrd="0" presId="urn:microsoft.com/office/officeart/2005/8/layout/process1"/>
    <dgm:cxn modelId="{B655B587-D81A-400B-9BCE-31E2A0750709}" type="presOf" srcId="{DD4E3D79-A95B-4BCC-96A0-D7C6DC82D5C2}" destId="{F82F2A93-A90F-4CD7-BF1A-C95C0F406B96}" srcOrd="0" destOrd="0" presId="urn:microsoft.com/office/officeart/2005/8/layout/process1"/>
    <dgm:cxn modelId="{FECAA889-A68C-46A1-8617-C800A502CB58}" srcId="{13687053-A7BF-4DE8-93F9-06E30CD1DAA1}" destId="{4C4461AA-1152-487C-AB50-E1FE54CD84C2}" srcOrd="1" destOrd="0" parTransId="{16E5D096-F0D7-4AD6-B017-98A42BED5AD1}" sibTransId="{DD4E3D79-A95B-4BCC-96A0-D7C6DC82D5C2}"/>
    <dgm:cxn modelId="{C305308F-F719-4DC3-8468-11973359A6C7}" type="presOf" srcId="{DD4E3D79-A95B-4BCC-96A0-D7C6DC82D5C2}" destId="{7C13B5F2-3F00-4096-B56F-FF2DCF25A1FC}" srcOrd="1" destOrd="0" presId="urn:microsoft.com/office/officeart/2005/8/layout/process1"/>
    <dgm:cxn modelId="{8685AEB5-C7C0-4FE0-8B1D-75F7A19E8E36}" srcId="{13687053-A7BF-4DE8-93F9-06E30CD1DAA1}" destId="{A6EC161D-75DE-48D3-B231-971C6D925918}" srcOrd="2" destOrd="0" parTransId="{E6037ACE-361A-435A-BC14-F9D320B8267F}" sibTransId="{00ABF64A-3434-4B02-BE94-48A7B2D98604}"/>
    <dgm:cxn modelId="{DF80A7D5-1267-426B-8327-D906688F28C5}" type="presOf" srcId="{4C4461AA-1152-487C-AB50-E1FE54CD84C2}" destId="{C283EC31-A20C-4CEE-820B-C7A5F8096699}" srcOrd="0" destOrd="0" presId="urn:microsoft.com/office/officeart/2005/8/layout/process1"/>
    <dgm:cxn modelId="{694B17EC-70AF-46ED-8477-E5E8C4B2B89D}" type="presOf" srcId="{A6EC161D-75DE-48D3-B231-971C6D925918}" destId="{61B6039E-C879-42DB-8F33-568475640E3C}" srcOrd="0" destOrd="0" presId="urn:microsoft.com/office/officeart/2005/8/layout/process1"/>
    <dgm:cxn modelId="{34706805-80FA-4243-8101-5909F852693C}" type="presParOf" srcId="{F1CCAD32-3F7E-4BFD-A2DA-CEE055D479C1}" destId="{6B2E8CFD-FF22-4035-AD71-9DF7136E9CA2}" srcOrd="0" destOrd="0" presId="urn:microsoft.com/office/officeart/2005/8/layout/process1"/>
    <dgm:cxn modelId="{3E4D0A6E-C7CA-4F97-A15A-0B046D0C92D5}" type="presParOf" srcId="{F1CCAD32-3F7E-4BFD-A2DA-CEE055D479C1}" destId="{270AB01A-B42F-4F04-81DE-7C4A8FD3E9C5}" srcOrd="1" destOrd="0" presId="urn:microsoft.com/office/officeart/2005/8/layout/process1"/>
    <dgm:cxn modelId="{E545C41A-AFBC-4BF2-9683-9E6CAE00C278}" type="presParOf" srcId="{270AB01A-B42F-4F04-81DE-7C4A8FD3E9C5}" destId="{00296281-0865-4198-8011-16533EE6FB36}" srcOrd="0" destOrd="0" presId="urn:microsoft.com/office/officeart/2005/8/layout/process1"/>
    <dgm:cxn modelId="{B8829FF4-4F69-48FC-9006-E3E0B2161424}" type="presParOf" srcId="{F1CCAD32-3F7E-4BFD-A2DA-CEE055D479C1}" destId="{C283EC31-A20C-4CEE-820B-C7A5F8096699}" srcOrd="2" destOrd="0" presId="urn:microsoft.com/office/officeart/2005/8/layout/process1"/>
    <dgm:cxn modelId="{E95EC6F6-2F29-4D5E-AE85-D95FF41AF42F}" type="presParOf" srcId="{F1CCAD32-3F7E-4BFD-A2DA-CEE055D479C1}" destId="{F82F2A93-A90F-4CD7-BF1A-C95C0F406B96}" srcOrd="3" destOrd="0" presId="urn:microsoft.com/office/officeart/2005/8/layout/process1"/>
    <dgm:cxn modelId="{BAF5D0BC-D1F9-4958-9719-1A72E3B053A7}" type="presParOf" srcId="{F82F2A93-A90F-4CD7-BF1A-C95C0F406B96}" destId="{7C13B5F2-3F00-4096-B56F-FF2DCF25A1FC}" srcOrd="0" destOrd="0" presId="urn:microsoft.com/office/officeart/2005/8/layout/process1"/>
    <dgm:cxn modelId="{30DF30DD-E049-4C29-9D90-61BDEB221075}" type="presParOf" srcId="{F1CCAD32-3F7E-4BFD-A2DA-CEE055D479C1}" destId="{61B6039E-C879-42DB-8F33-568475640E3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954009-2DBC-4C83-ACD0-A9A07049ADDF}" type="doc">
      <dgm:prSet loTypeId="urn:microsoft.com/office/officeart/2016/7/layout/LinearBlockProcessNumbered" loCatId="process" qsTypeId="urn:microsoft.com/office/officeart/2005/8/quickstyle/simple4" qsCatId="simple" csTypeId="urn:microsoft.com/office/officeart/2005/8/colors/accent2_2" csCatId="accent2" phldr="1"/>
      <dgm:spPr/>
      <dgm:t>
        <a:bodyPr/>
        <a:lstStyle/>
        <a:p>
          <a:endParaRPr lang="en-US"/>
        </a:p>
      </dgm:t>
    </dgm:pt>
    <dgm:pt modelId="{C5AB55DD-ED5C-4CF4-8C84-6AFCD888BC1D}">
      <dgm:prSet phldrT="[Text]" custT="1"/>
      <dgm:spPr/>
      <dgm:t>
        <a:bodyPr/>
        <a:lstStyle/>
        <a:p>
          <a:r>
            <a:rPr lang="en-US" sz="1600" dirty="0"/>
            <a:t>If a patient has not received an “about your case” notice, renewal form, or simplified report, is there any way to get a code to link their case?</a:t>
          </a:r>
        </a:p>
      </dgm:t>
    </dgm:pt>
    <dgm:pt modelId="{3C1AB963-34E0-43AE-B098-0FA56E65A717}" type="parTrans" cxnId="{CAB59D4E-57DA-4072-BF34-870ED50B79F3}">
      <dgm:prSet/>
      <dgm:spPr/>
      <dgm:t>
        <a:bodyPr/>
        <a:lstStyle/>
        <a:p>
          <a:endParaRPr lang="en-US"/>
        </a:p>
      </dgm:t>
    </dgm:pt>
    <dgm:pt modelId="{20404AEB-BB37-4F04-A826-6E6030423628}" type="sibTrans" cxnId="{CAB59D4E-57DA-4072-BF34-870ED50B79F3}">
      <dgm:prSet phldrT="01"/>
      <dgm:spPr/>
      <dgm:t>
        <a:bodyPr/>
        <a:lstStyle/>
        <a:p>
          <a:r>
            <a:rPr lang="en-US"/>
            <a:t>01</a:t>
          </a:r>
        </a:p>
      </dgm:t>
    </dgm:pt>
    <dgm:pt modelId="{E0575070-C20F-45FE-B80C-A4F35D3CB744}">
      <dgm:prSet custT="1"/>
      <dgm:spPr/>
      <dgm:t>
        <a:bodyPr/>
        <a:lstStyle/>
        <a:p>
          <a:r>
            <a:rPr lang="en-US" sz="1600" dirty="0"/>
            <a:t>Codes will be the same for two concurrent notices and then change – can they be used more than once by different Assisters?</a:t>
          </a:r>
        </a:p>
      </dgm:t>
    </dgm:pt>
    <dgm:pt modelId="{A2D1CA42-A5A4-4BE8-BADC-71EBF6C5C485}" type="parTrans" cxnId="{7CE033B4-3F1C-405B-B74B-0250DEFFC70A}">
      <dgm:prSet/>
      <dgm:spPr/>
      <dgm:t>
        <a:bodyPr/>
        <a:lstStyle/>
        <a:p>
          <a:endParaRPr lang="en-US"/>
        </a:p>
      </dgm:t>
    </dgm:pt>
    <dgm:pt modelId="{92AC6A08-2D9A-40FA-AAE7-1F3A8ACEA1EB}" type="sibTrans" cxnId="{7CE033B4-3F1C-405B-B74B-0250DEFFC70A}">
      <dgm:prSet phldrT="02"/>
      <dgm:spPr/>
      <dgm:t>
        <a:bodyPr/>
        <a:lstStyle/>
        <a:p>
          <a:r>
            <a:rPr lang="en-US"/>
            <a:t>02</a:t>
          </a:r>
        </a:p>
      </dgm:t>
    </dgm:pt>
    <dgm:pt modelId="{5CE66C19-EA27-4093-80A9-13E0346DE722}">
      <dgm:prSet custT="1"/>
      <dgm:spPr/>
      <dgm:t>
        <a:bodyPr/>
        <a:lstStyle/>
        <a:p>
          <a:r>
            <a:rPr lang="en-US" sz="1600" dirty="0"/>
            <a:t>When did they add access codes to notices? </a:t>
          </a:r>
        </a:p>
      </dgm:t>
    </dgm:pt>
    <dgm:pt modelId="{F449BE7D-3F6A-4CF4-8462-B985ACD923D1}" type="parTrans" cxnId="{496B8AC7-7BF1-4136-A8F1-AD635A354457}">
      <dgm:prSet/>
      <dgm:spPr/>
      <dgm:t>
        <a:bodyPr/>
        <a:lstStyle/>
        <a:p>
          <a:endParaRPr lang="en-US"/>
        </a:p>
      </dgm:t>
    </dgm:pt>
    <dgm:pt modelId="{A4A97404-60E8-48B8-BA70-BB249892FEFB}" type="sibTrans" cxnId="{496B8AC7-7BF1-4136-A8F1-AD635A354457}">
      <dgm:prSet phldrT="03"/>
      <dgm:spPr/>
      <dgm:t>
        <a:bodyPr/>
        <a:lstStyle/>
        <a:p>
          <a:r>
            <a:rPr lang="en-US" dirty="0"/>
            <a:t>03</a:t>
          </a:r>
        </a:p>
      </dgm:t>
    </dgm:pt>
    <dgm:pt modelId="{F45ACCEF-DC5A-420F-9798-490C9B80950E}">
      <dgm:prSet custT="1"/>
      <dgm:spPr/>
      <dgm:t>
        <a:bodyPr/>
        <a:lstStyle/>
        <a:p>
          <a:r>
            <a:rPr lang="en-US" sz="1600" dirty="0"/>
            <a:t>Will this “Need Help” section be included on notices for all Medicaid programs moving forward? </a:t>
          </a:r>
        </a:p>
      </dgm:t>
    </dgm:pt>
    <dgm:pt modelId="{F939FDAB-716B-4C99-B604-C88D03161529}" type="parTrans" cxnId="{66955BDF-B10F-4401-A0E0-DD54C12C456A}">
      <dgm:prSet/>
      <dgm:spPr/>
      <dgm:t>
        <a:bodyPr/>
        <a:lstStyle/>
        <a:p>
          <a:endParaRPr lang="en-US"/>
        </a:p>
      </dgm:t>
    </dgm:pt>
    <dgm:pt modelId="{A9642F4F-EA7C-4821-A0EB-2E6B2B9C7087}" type="sibTrans" cxnId="{66955BDF-B10F-4401-A0E0-DD54C12C456A}">
      <dgm:prSet phldrT="04"/>
      <dgm:spPr/>
      <dgm:t>
        <a:bodyPr/>
        <a:lstStyle/>
        <a:p>
          <a:r>
            <a:rPr lang="en-US"/>
            <a:t>04</a:t>
          </a:r>
        </a:p>
      </dgm:t>
    </dgm:pt>
    <dgm:pt modelId="{F6FA6E67-A687-4716-AA15-6C3C9C9393A8}" type="pres">
      <dgm:prSet presAssocID="{03954009-2DBC-4C83-ACD0-A9A07049ADDF}" presName="Name0" presStyleCnt="0">
        <dgm:presLayoutVars>
          <dgm:animLvl val="lvl"/>
          <dgm:resizeHandles val="exact"/>
        </dgm:presLayoutVars>
      </dgm:prSet>
      <dgm:spPr/>
    </dgm:pt>
    <dgm:pt modelId="{CA21F271-2365-457A-A551-D443EE3F03BA}" type="pres">
      <dgm:prSet presAssocID="{C5AB55DD-ED5C-4CF4-8C84-6AFCD888BC1D}" presName="compositeNode" presStyleCnt="0">
        <dgm:presLayoutVars>
          <dgm:bulletEnabled val="1"/>
        </dgm:presLayoutVars>
      </dgm:prSet>
      <dgm:spPr/>
    </dgm:pt>
    <dgm:pt modelId="{B0F5CAF7-7C75-4521-A37A-BCA2C254C1FE}" type="pres">
      <dgm:prSet presAssocID="{C5AB55DD-ED5C-4CF4-8C84-6AFCD888BC1D}" presName="bgRect" presStyleLbl="alignNode1" presStyleIdx="0" presStyleCnt="4"/>
      <dgm:spPr/>
    </dgm:pt>
    <dgm:pt modelId="{A8A57A9C-A013-41D1-B867-70325E268289}" type="pres">
      <dgm:prSet presAssocID="{20404AEB-BB37-4F04-A826-6E6030423628}" presName="sibTransNodeRect" presStyleLbl="alignNode1" presStyleIdx="0" presStyleCnt="4">
        <dgm:presLayoutVars>
          <dgm:chMax val="0"/>
          <dgm:bulletEnabled val="1"/>
        </dgm:presLayoutVars>
      </dgm:prSet>
      <dgm:spPr/>
    </dgm:pt>
    <dgm:pt modelId="{1B8E2196-3BA7-4E5F-8355-15E6EB3F69A4}" type="pres">
      <dgm:prSet presAssocID="{C5AB55DD-ED5C-4CF4-8C84-6AFCD888BC1D}" presName="nodeRect" presStyleLbl="alignNode1" presStyleIdx="0" presStyleCnt="4">
        <dgm:presLayoutVars>
          <dgm:bulletEnabled val="1"/>
        </dgm:presLayoutVars>
      </dgm:prSet>
      <dgm:spPr/>
    </dgm:pt>
    <dgm:pt modelId="{C2294A48-6976-469A-9823-143C0DC789FC}" type="pres">
      <dgm:prSet presAssocID="{20404AEB-BB37-4F04-A826-6E6030423628}" presName="sibTrans" presStyleCnt="0"/>
      <dgm:spPr/>
    </dgm:pt>
    <dgm:pt modelId="{2240D864-8E4C-4259-B8A2-12E82A08153D}" type="pres">
      <dgm:prSet presAssocID="{E0575070-C20F-45FE-B80C-A4F35D3CB744}" presName="compositeNode" presStyleCnt="0">
        <dgm:presLayoutVars>
          <dgm:bulletEnabled val="1"/>
        </dgm:presLayoutVars>
      </dgm:prSet>
      <dgm:spPr/>
    </dgm:pt>
    <dgm:pt modelId="{EFA5CE35-3EA4-4082-BF01-15BA399868EA}" type="pres">
      <dgm:prSet presAssocID="{E0575070-C20F-45FE-B80C-A4F35D3CB744}" presName="bgRect" presStyleLbl="alignNode1" presStyleIdx="1" presStyleCnt="4"/>
      <dgm:spPr/>
    </dgm:pt>
    <dgm:pt modelId="{1969154F-CCCE-4C75-B835-7D26F04BFE95}" type="pres">
      <dgm:prSet presAssocID="{92AC6A08-2D9A-40FA-AAE7-1F3A8ACEA1EB}" presName="sibTransNodeRect" presStyleLbl="alignNode1" presStyleIdx="1" presStyleCnt="4">
        <dgm:presLayoutVars>
          <dgm:chMax val="0"/>
          <dgm:bulletEnabled val="1"/>
        </dgm:presLayoutVars>
      </dgm:prSet>
      <dgm:spPr/>
    </dgm:pt>
    <dgm:pt modelId="{8E099153-BDD1-470C-A92D-6AB53BD130D7}" type="pres">
      <dgm:prSet presAssocID="{E0575070-C20F-45FE-B80C-A4F35D3CB744}" presName="nodeRect" presStyleLbl="alignNode1" presStyleIdx="1" presStyleCnt="4">
        <dgm:presLayoutVars>
          <dgm:bulletEnabled val="1"/>
        </dgm:presLayoutVars>
      </dgm:prSet>
      <dgm:spPr/>
    </dgm:pt>
    <dgm:pt modelId="{0A650A92-FEFF-4D0E-9CA6-99F83C6B6CB2}" type="pres">
      <dgm:prSet presAssocID="{92AC6A08-2D9A-40FA-AAE7-1F3A8ACEA1EB}" presName="sibTrans" presStyleCnt="0"/>
      <dgm:spPr/>
    </dgm:pt>
    <dgm:pt modelId="{727427FE-D307-408D-B693-93845CEA49DA}" type="pres">
      <dgm:prSet presAssocID="{5CE66C19-EA27-4093-80A9-13E0346DE722}" presName="compositeNode" presStyleCnt="0">
        <dgm:presLayoutVars>
          <dgm:bulletEnabled val="1"/>
        </dgm:presLayoutVars>
      </dgm:prSet>
      <dgm:spPr/>
    </dgm:pt>
    <dgm:pt modelId="{AE732FB0-B091-4F72-92DE-9CB474514BAC}" type="pres">
      <dgm:prSet presAssocID="{5CE66C19-EA27-4093-80A9-13E0346DE722}" presName="bgRect" presStyleLbl="alignNode1" presStyleIdx="2" presStyleCnt="4"/>
      <dgm:spPr/>
    </dgm:pt>
    <dgm:pt modelId="{D24715C9-5308-4C36-ABA9-064E0F48469C}" type="pres">
      <dgm:prSet presAssocID="{A4A97404-60E8-48B8-BA70-BB249892FEFB}" presName="sibTransNodeRect" presStyleLbl="alignNode1" presStyleIdx="2" presStyleCnt="4">
        <dgm:presLayoutVars>
          <dgm:chMax val="0"/>
          <dgm:bulletEnabled val="1"/>
        </dgm:presLayoutVars>
      </dgm:prSet>
      <dgm:spPr/>
    </dgm:pt>
    <dgm:pt modelId="{83D881A2-1837-47DD-A4D5-853071407283}" type="pres">
      <dgm:prSet presAssocID="{5CE66C19-EA27-4093-80A9-13E0346DE722}" presName="nodeRect" presStyleLbl="alignNode1" presStyleIdx="2" presStyleCnt="4">
        <dgm:presLayoutVars>
          <dgm:bulletEnabled val="1"/>
        </dgm:presLayoutVars>
      </dgm:prSet>
      <dgm:spPr/>
    </dgm:pt>
    <dgm:pt modelId="{C2D96202-B0F5-49BE-AEC8-2F207AC7BA01}" type="pres">
      <dgm:prSet presAssocID="{A4A97404-60E8-48B8-BA70-BB249892FEFB}" presName="sibTrans" presStyleCnt="0"/>
      <dgm:spPr/>
    </dgm:pt>
    <dgm:pt modelId="{6996EFE9-3FDB-43BB-A7B8-7F8AB865DCB1}" type="pres">
      <dgm:prSet presAssocID="{F45ACCEF-DC5A-420F-9798-490C9B80950E}" presName="compositeNode" presStyleCnt="0">
        <dgm:presLayoutVars>
          <dgm:bulletEnabled val="1"/>
        </dgm:presLayoutVars>
      </dgm:prSet>
      <dgm:spPr/>
    </dgm:pt>
    <dgm:pt modelId="{EA7147F9-3FF3-4379-AF4E-BCAC6F35BAB5}" type="pres">
      <dgm:prSet presAssocID="{F45ACCEF-DC5A-420F-9798-490C9B80950E}" presName="bgRect" presStyleLbl="alignNode1" presStyleIdx="3" presStyleCnt="4"/>
      <dgm:spPr/>
    </dgm:pt>
    <dgm:pt modelId="{134A46D3-CB00-4041-B6CE-E206EB8B57C6}" type="pres">
      <dgm:prSet presAssocID="{A9642F4F-EA7C-4821-A0EB-2E6B2B9C7087}" presName="sibTransNodeRect" presStyleLbl="alignNode1" presStyleIdx="3" presStyleCnt="4">
        <dgm:presLayoutVars>
          <dgm:chMax val="0"/>
          <dgm:bulletEnabled val="1"/>
        </dgm:presLayoutVars>
      </dgm:prSet>
      <dgm:spPr/>
    </dgm:pt>
    <dgm:pt modelId="{0F0365FC-C76B-45FD-ADAB-37020FB0791D}" type="pres">
      <dgm:prSet presAssocID="{F45ACCEF-DC5A-420F-9798-490C9B80950E}" presName="nodeRect" presStyleLbl="alignNode1" presStyleIdx="3" presStyleCnt="4">
        <dgm:presLayoutVars>
          <dgm:bulletEnabled val="1"/>
        </dgm:presLayoutVars>
      </dgm:prSet>
      <dgm:spPr/>
    </dgm:pt>
  </dgm:ptLst>
  <dgm:cxnLst>
    <dgm:cxn modelId="{BE18B012-6E68-4A3E-BE47-6F7667B98C14}" type="presOf" srcId="{E0575070-C20F-45FE-B80C-A4F35D3CB744}" destId="{EFA5CE35-3EA4-4082-BF01-15BA399868EA}" srcOrd="0" destOrd="0" presId="urn:microsoft.com/office/officeart/2016/7/layout/LinearBlockProcessNumbered"/>
    <dgm:cxn modelId="{EB5D902F-9EEF-4ACA-A5D4-899B0E2042BA}" type="presOf" srcId="{92AC6A08-2D9A-40FA-AAE7-1F3A8ACEA1EB}" destId="{1969154F-CCCE-4C75-B835-7D26F04BFE95}" srcOrd="0" destOrd="0" presId="urn:microsoft.com/office/officeart/2016/7/layout/LinearBlockProcessNumbered"/>
    <dgm:cxn modelId="{39CB8C34-FE51-4B31-A2C9-ADE674F1D989}" type="presOf" srcId="{A9642F4F-EA7C-4821-A0EB-2E6B2B9C7087}" destId="{134A46D3-CB00-4041-B6CE-E206EB8B57C6}" srcOrd="0" destOrd="0" presId="urn:microsoft.com/office/officeart/2016/7/layout/LinearBlockProcessNumbered"/>
    <dgm:cxn modelId="{88BF233F-93E3-43D3-9A19-14F8FA0462CD}" type="presOf" srcId="{E0575070-C20F-45FE-B80C-A4F35D3CB744}" destId="{8E099153-BDD1-470C-A92D-6AB53BD130D7}" srcOrd="1" destOrd="0" presId="urn:microsoft.com/office/officeart/2016/7/layout/LinearBlockProcessNumbered"/>
    <dgm:cxn modelId="{E7D15940-6F25-49DC-BF24-47CE60FF97B2}" type="presOf" srcId="{F45ACCEF-DC5A-420F-9798-490C9B80950E}" destId="{0F0365FC-C76B-45FD-ADAB-37020FB0791D}" srcOrd="1" destOrd="0" presId="urn:microsoft.com/office/officeart/2016/7/layout/LinearBlockProcessNumbered"/>
    <dgm:cxn modelId="{CAB59D4E-57DA-4072-BF34-870ED50B79F3}" srcId="{03954009-2DBC-4C83-ACD0-A9A07049ADDF}" destId="{C5AB55DD-ED5C-4CF4-8C84-6AFCD888BC1D}" srcOrd="0" destOrd="0" parTransId="{3C1AB963-34E0-43AE-B098-0FA56E65A717}" sibTransId="{20404AEB-BB37-4F04-A826-6E6030423628}"/>
    <dgm:cxn modelId="{C3BA8193-73EF-4D25-8099-6DB258E13A28}" type="presOf" srcId="{5CE66C19-EA27-4093-80A9-13E0346DE722}" destId="{AE732FB0-B091-4F72-92DE-9CB474514BAC}" srcOrd="0" destOrd="0" presId="urn:microsoft.com/office/officeart/2016/7/layout/LinearBlockProcessNumbered"/>
    <dgm:cxn modelId="{D7DAE0A0-007A-47A3-BB6D-F1F0AAA2B525}" type="presOf" srcId="{A4A97404-60E8-48B8-BA70-BB249892FEFB}" destId="{D24715C9-5308-4C36-ABA9-064E0F48469C}" srcOrd="0" destOrd="0" presId="urn:microsoft.com/office/officeart/2016/7/layout/LinearBlockProcessNumbered"/>
    <dgm:cxn modelId="{AB2EC3A5-7439-429D-9E35-A051A4CD9ED4}" type="presOf" srcId="{F45ACCEF-DC5A-420F-9798-490C9B80950E}" destId="{EA7147F9-3FF3-4379-AF4E-BCAC6F35BAB5}" srcOrd="0" destOrd="0" presId="urn:microsoft.com/office/officeart/2016/7/layout/LinearBlockProcessNumbered"/>
    <dgm:cxn modelId="{51F1D9AD-4252-4861-BE7A-B577A420166C}" type="presOf" srcId="{03954009-2DBC-4C83-ACD0-A9A07049ADDF}" destId="{F6FA6E67-A687-4716-AA15-6C3C9C9393A8}" srcOrd="0" destOrd="0" presId="urn:microsoft.com/office/officeart/2016/7/layout/LinearBlockProcessNumbered"/>
    <dgm:cxn modelId="{7CE033B4-3F1C-405B-B74B-0250DEFFC70A}" srcId="{03954009-2DBC-4C83-ACD0-A9A07049ADDF}" destId="{E0575070-C20F-45FE-B80C-A4F35D3CB744}" srcOrd="1" destOrd="0" parTransId="{A2D1CA42-A5A4-4BE8-BADC-71EBF6C5C485}" sibTransId="{92AC6A08-2D9A-40FA-AAE7-1F3A8ACEA1EB}"/>
    <dgm:cxn modelId="{283C5FBC-3E45-46E5-A961-281F9CFF9382}" type="presOf" srcId="{5CE66C19-EA27-4093-80A9-13E0346DE722}" destId="{83D881A2-1837-47DD-A4D5-853071407283}" srcOrd="1" destOrd="0" presId="urn:microsoft.com/office/officeart/2016/7/layout/LinearBlockProcessNumbered"/>
    <dgm:cxn modelId="{496B8AC7-7BF1-4136-A8F1-AD635A354457}" srcId="{03954009-2DBC-4C83-ACD0-A9A07049ADDF}" destId="{5CE66C19-EA27-4093-80A9-13E0346DE722}" srcOrd="2" destOrd="0" parTransId="{F449BE7D-3F6A-4CF4-8462-B985ACD923D1}" sibTransId="{A4A97404-60E8-48B8-BA70-BB249892FEFB}"/>
    <dgm:cxn modelId="{8A40E9D0-3860-4FA3-823D-3E1B7025DC8F}" type="presOf" srcId="{C5AB55DD-ED5C-4CF4-8C84-6AFCD888BC1D}" destId="{1B8E2196-3BA7-4E5F-8355-15E6EB3F69A4}" srcOrd="1" destOrd="0" presId="urn:microsoft.com/office/officeart/2016/7/layout/LinearBlockProcessNumbered"/>
    <dgm:cxn modelId="{4210E0DA-29B4-41FA-BCA8-5E3320D2272C}" type="presOf" srcId="{20404AEB-BB37-4F04-A826-6E6030423628}" destId="{A8A57A9C-A013-41D1-B867-70325E268289}" srcOrd="0" destOrd="0" presId="urn:microsoft.com/office/officeart/2016/7/layout/LinearBlockProcessNumbered"/>
    <dgm:cxn modelId="{66955BDF-B10F-4401-A0E0-DD54C12C456A}" srcId="{03954009-2DBC-4C83-ACD0-A9A07049ADDF}" destId="{F45ACCEF-DC5A-420F-9798-490C9B80950E}" srcOrd="3" destOrd="0" parTransId="{F939FDAB-716B-4C99-B604-C88D03161529}" sibTransId="{A9642F4F-EA7C-4821-A0EB-2E6B2B9C7087}"/>
    <dgm:cxn modelId="{C98C18E6-0396-47F1-856E-3FF0401EECA3}" type="presOf" srcId="{C5AB55DD-ED5C-4CF4-8C84-6AFCD888BC1D}" destId="{B0F5CAF7-7C75-4521-A37A-BCA2C254C1FE}" srcOrd="0" destOrd="0" presId="urn:microsoft.com/office/officeart/2016/7/layout/LinearBlockProcessNumbered"/>
    <dgm:cxn modelId="{FF07D79A-3B9F-4B67-916D-226B8AFC09A6}" type="presParOf" srcId="{F6FA6E67-A687-4716-AA15-6C3C9C9393A8}" destId="{CA21F271-2365-457A-A551-D443EE3F03BA}" srcOrd="0" destOrd="0" presId="urn:microsoft.com/office/officeart/2016/7/layout/LinearBlockProcessNumbered"/>
    <dgm:cxn modelId="{DC8736EA-8857-411A-A606-26FEC1D79E1F}" type="presParOf" srcId="{CA21F271-2365-457A-A551-D443EE3F03BA}" destId="{B0F5CAF7-7C75-4521-A37A-BCA2C254C1FE}" srcOrd="0" destOrd="0" presId="urn:microsoft.com/office/officeart/2016/7/layout/LinearBlockProcessNumbered"/>
    <dgm:cxn modelId="{1053DE01-97E0-4839-A667-8BBE0381A3DC}" type="presParOf" srcId="{CA21F271-2365-457A-A551-D443EE3F03BA}" destId="{A8A57A9C-A013-41D1-B867-70325E268289}" srcOrd="1" destOrd="0" presId="urn:microsoft.com/office/officeart/2016/7/layout/LinearBlockProcessNumbered"/>
    <dgm:cxn modelId="{72CBB773-2286-4F3B-A96C-FDC4B87E1560}" type="presParOf" srcId="{CA21F271-2365-457A-A551-D443EE3F03BA}" destId="{1B8E2196-3BA7-4E5F-8355-15E6EB3F69A4}" srcOrd="2" destOrd="0" presId="urn:microsoft.com/office/officeart/2016/7/layout/LinearBlockProcessNumbered"/>
    <dgm:cxn modelId="{283952FC-D01D-4FA7-92E2-64D52D8DCE01}" type="presParOf" srcId="{F6FA6E67-A687-4716-AA15-6C3C9C9393A8}" destId="{C2294A48-6976-469A-9823-143C0DC789FC}" srcOrd="1" destOrd="0" presId="urn:microsoft.com/office/officeart/2016/7/layout/LinearBlockProcessNumbered"/>
    <dgm:cxn modelId="{0348D497-A61B-40F9-B67C-80D20F1C0046}" type="presParOf" srcId="{F6FA6E67-A687-4716-AA15-6C3C9C9393A8}" destId="{2240D864-8E4C-4259-B8A2-12E82A08153D}" srcOrd="2" destOrd="0" presId="urn:microsoft.com/office/officeart/2016/7/layout/LinearBlockProcessNumbered"/>
    <dgm:cxn modelId="{ED6EA535-CAA7-4934-8397-C7456C9A28DB}" type="presParOf" srcId="{2240D864-8E4C-4259-B8A2-12E82A08153D}" destId="{EFA5CE35-3EA4-4082-BF01-15BA399868EA}" srcOrd="0" destOrd="0" presId="urn:microsoft.com/office/officeart/2016/7/layout/LinearBlockProcessNumbered"/>
    <dgm:cxn modelId="{A6E5113F-351D-40A2-A40B-413B26169799}" type="presParOf" srcId="{2240D864-8E4C-4259-B8A2-12E82A08153D}" destId="{1969154F-CCCE-4C75-B835-7D26F04BFE95}" srcOrd="1" destOrd="0" presId="urn:microsoft.com/office/officeart/2016/7/layout/LinearBlockProcessNumbered"/>
    <dgm:cxn modelId="{3C2506D4-B56A-4DA8-AC34-AC7597C0B9B4}" type="presParOf" srcId="{2240D864-8E4C-4259-B8A2-12E82A08153D}" destId="{8E099153-BDD1-470C-A92D-6AB53BD130D7}" srcOrd="2" destOrd="0" presId="urn:microsoft.com/office/officeart/2016/7/layout/LinearBlockProcessNumbered"/>
    <dgm:cxn modelId="{0BC4D9CB-C3B0-42B3-BF2B-E99D015DB217}" type="presParOf" srcId="{F6FA6E67-A687-4716-AA15-6C3C9C9393A8}" destId="{0A650A92-FEFF-4D0E-9CA6-99F83C6B6CB2}" srcOrd="3" destOrd="0" presId="urn:microsoft.com/office/officeart/2016/7/layout/LinearBlockProcessNumbered"/>
    <dgm:cxn modelId="{03270B04-8635-4CC9-948C-4FC11AFB251E}" type="presParOf" srcId="{F6FA6E67-A687-4716-AA15-6C3C9C9393A8}" destId="{727427FE-D307-408D-B693-93845CEA49DA}" srcOrd="4" destOrd="0" presId="urn:microsoft.com/office/officeart/2016/7/layout/LinearBlockProcessNumbered"/>
    <dgm:cxn modelId="{15DF6CE6-EBE4-402C-B517-D52A88842828}" type="presParOf" srcId="{727427FE-D307-408D-B693-93845CEA49DA}" destId="{AE732FB0-B091-4F72-92DE-9CB474514BAC}" srcOrd="0" destOrd="0" presId="urn:microsoft.com/office/officeart/2016/7/layout/LinearBlockProcessNumbered"/>
    <dgm:cxn modelId="{B1910B40-110C-4F83-B72C-9C342D7E4A3F}" type="presParOf" srcId="{727427FE-D307-408D-B693-93845CEA49DA}" destId="{D24715C9-5308-4C36-ABA9-064E0F48469C}" srcOrd="1" destOrd="0" presId="urn:microsoft.com/office/officeart/2016/7/layout/LinearBlockProcessNumbered"/>
    <dgm:cxn modelId="{E295731D-0C0D-42BF-8CC5-391CA92BBCFA}" type="presParOf" srcId="{727427FE-D307-408D-B693-93845CEA49DA}" destId="{83D881A2-1837-47DD-A4D5-853071407283}" srcOrd="2" destOrd="0" presId="urn:microsoft.com/office/officeart/2016/7/layout/LinearBlockProcessNumbered"/>
    <dgm:cxn modelId="{3DFB390C-8B85-434A-9FC9-27A6788226AF}" type="presParOf" srcId="{F6FA6E67-A687-4716-AA15-6C3C9C9393A8}" destId="{C2D96202-B0F5-49BE-AEC8-2F207AC7BA01}" srcOrd="5" destOrd="0" presId="urn:microsoft.com/office/officeart/2016/7/layout/LinearBlockProcessNumbered"/>
    <dgm:cxn modelId="{13A85FD0-B980-40B0-88C9-40C62EB67111}" type="presParOf" srcId="{F6FA6E67-A687-4716-AA15-6C3C9C9393A8}" destId="{6996EFE9-3FDB-43BB-A7B8-7F8AB865DCB1}" srcOrd="6" destOrd="0" presId="urn:microsoft.com/office/officeart/2016/7/layout/LinearBlockProcessNumbered"/>
    <dgm:cxn modelId="{7BB5AD28-F074-4CFE-AA8D-9A803D63780A}" type="presParOf" srcId="{6996EFE9-3FDB-43BB-A7B8-7F8AB865DCB1}" destId="{EA7147F9-3FF3-4379-AF4E-BCAC6F35BAB5}" srcOrd="0" destOrd="0" presId="urn:microsoft.com/office/officeart/2016/7/layout/LinearBlockProcessNumbered"/>
    <dgm:cxn modelId="{B9163381-BFCB-4EC0-82BC-9E72F8B0FCF1}" type="presParOf" srcId="{6996EFE9-3FDB-43BB-A7B8-7F8AB865DCB1}" destId="{134A46D3-CB00-4041-B6CE-E206EB8B57C6}" srcOrd="1" destOrd="0" presId="urn:microsoft.com/office/officeart/2016/7/layout/LinearBlockProcessNumbered"/>
    <dgm:cxn modelId="{0C0DBA04-4847-4163-871C-8AED84A0804A}" type="presParOf" srcId="{6996EFE9-3FDB-43BB-A7B8-7F8AB865DCB1}" destId="{0F0365FC-C76B-45FD-ADAB-37020FB0791D}"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EE835-8F03-4329-A77D-3BD84A0F3A12}">
      <dsp:nvSpPr>
        <dsp:cNvPr id="0" name=""/>
        <dsp:cNvSpPr/>
      </dsp:nvSpPr>
      <dsp:spPr>
        <a:xfrm>
          <a:off x="0" y="0"/>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E1B981-4D42-45FF-AE91-08037EB4F7BE}">
      <dsp:nvSpPr>
        <dsp:cNvPr id="0" name=""/>
        <dsp:cNvSpPr/>
      </dsp:nvSpPr>
      <dsp:spPr>
        <a:xfrm>
          <a:off x="219037" y="166319"/>
          <a:ext cx="398249" cy="398249"/>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58454-B90B-4176-8BD1-20CC528E4E60}">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CMS and DPHHS Updates</a:t>
          </a:r>
        </a:p>
      </dsp:txBody>
      <dsp:txXfrm>
        <a:off x="836323" y="3399"/>
        <a:ext cx="9679276" cy="724089"/>
      </dsp:txXfrm>
    </dsp:sp>
    <dsp:sp modelId="{708A2CF6-D202-4457-BDC5-2803EFD9388C}">
      <dsp:nvSpPr>
        <dsp:cNvPr id="0" name=""/>
        <dsp:cNvSpPr/>
      </dsp:nvSpPr>
      <dsp:spPr>
        <a:xfrm>
          <a:off x="0" y="908511"/>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86CDC3-AEFD-4B81-B34B-06CFC6C453E6}">
      <dsp:nvSpPr>
        <dsp:cNvPr id="0" name=""/>
        <dsp:cNvSpPr/>
      </dsp:nvSpPr>
      <dsp:spPr>
        <a:xfrm>
          <a:off x="219037" y="1071431"/>
          <a:ext cx="398249" cy="398249"/>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2E486-B5D2-4F5F-A318-00BB82D2F474}">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CE Activities – Forms &amp; Documentation</a:t>
          </a:r>
        </a:p>
      </dsp:txBody>
      <dsp:txXfrm>
        <a:off x="836323" y="908511"/>
        <a:ext cx="9679276" cy="724089"/>
      </dsp:txXfrm>
    </dsp:sp>
    <dsp:sp modelId="{FAC97DDC-B69B-40D0-8A41-450E8252D440}">
      <dsp:nvSpPr>
        <dsp:cNvPr id="0" name=""/>
        <dsp:cNvSpPr/>
      </dsp:nvSpPr>
      <dsp:spPr>
        <a:xfrm>
          <a:off x="0" y="1813624"/>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F40F5F-01F9-4713-BBD2-E3B26F8FFC83}">
      <dsp:nvSpPr>
        <dsp:cNvPr id="0" name=""/>
        <dsp:cNvSpPr/>
      </dsp:nvSpPr>
      <dsp:spPr>
        <a:xfrm>
          <a:off x="219037" y="1976544"/>
          <a:ext cx="398249" cy="398249"/>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0CD060-B088-47DE-A926-933679939053}">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Exclusions – Forms &amp; Documentation</a:t>
          </a:r>
        </a:p>
      </dsp:txBody>
      <dsp:txXfrm>
        <a:off x="836323" y="1813624"/>
        <a:ext cx="9679276" cy="724089"/>
      </dsp:txXfrm>
    </dsp:sp>
    <dsp:sp modelId="{20DCF84C-2680-48B1-8352-8381806A5639}">
      <dsp:nvSpPr>
        <dsp:cNvPr id="0" name=""/>
        <dsp:cNvSpPr/>
      </dsp:nvSpPr>
      <dsp:spPr>
        <a:xfrm>
          <a:off x="0" y="2718736"/>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5CC4EB-3F94-47C4-873A-72F0FF66E018}">
      <dsp:nvSpPr>
        <dsp:cNvPr id="0" name=""/>
        <dsp:cNvSpPr/>
      </dsp:nvSpPr>
      <dsp:spPr>
        <a:xfrm>
          <a:off x="219037" y="2881656"/>
          <a:ext cx="398249" cy="39824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337A1-502C-448A-9926-AE92CFC95595}">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Community Assister Portal</a:t>
          </a:r>
        </a:p>
      </dsp:txBody>
      <dsp:txXfrm>
        <a:off x="836323" y="2718736"/>
        <a:ext cx="9679276" cy="724089"/>
      </dsp:txXfrm>
    </dsp:sp>
    <dsp:sp modelId="{0AA4E3DE-BA49-41EA-8672-E79DED33D557}">
      <dsp:nvSpPr>
        <dsp:cNvPr id="0" name=""/>
        <dsp:cNvSpPr/>
      </dsp:nvSpPr>
      <dsp:spPr>
        <a:xfrm>
          <a:off x="0" y="3623848"/>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77190-1A47-485E-A293-F8BB48C7A745}">
      <dsp:nvSpPr>
        <dsp:cNvPr id="0" name=""/>
        <dsp:cNvSpPr/>
      </dsp:nvSpPr>
      <dsp:spPr>
        <a:xfrm>
          <a:off x="219037" y="3786768"/>
          <a:ext cx="398249" cy="398249"/>
        </a:xfrm>
        <a:prstGeom prst="rect">
          <a:avLst/>
        </a:prstGeom>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EB15DB-E912-41AF-94E7-15161BCF2E1C}">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Questions </a:t>
          </a:r>
        </a:p>
      </dsp:txBody>
      <dsp:txXfrm>
        <a:off x="836323" y="3623848"/>
        <a:ext cx="9679276" cy="7240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21FCD-638A-4E98-BF7A-CE0232CF8E79}">
      <dsp:nvSpPr>
        <dsp:cNvPr id="0" name=""/>
        <dsp:cNvSpPr/>
      </dsp:nvSpPr>
      <dsp:spPr>
        <a:xfrm>
          <a:off x="0" y="216643"/>
          <a:ext cx="5712968"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Patient and public messaging toolkit</a:t>
          </a:r>
        </a:p>
      </dsp:txBody>
      <dsp:txXfrm>
        <a:off x="26930" y="243573"/>
        <a:ext cx="5659108" cy="497795"/>
      </dsp:txXfrm>
    </dsp:sp>
    <dsp:sp modelId="{3A35E9BF-FC6D-4BF8-A50D-ECE5F87FEBA7}">
      <dsp:nvSpPr>
        <dsp:cNvPr id="0" name=""/>
        <dsp:cNvSpPr/>
      </dsp:nvSpPr>
      <dsp:spPr>
        <a:xfrm>
          <a:off x="0" y="768298"/>
          <a:ext cx="5712968" cy="185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38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Explanation of changes</a:t>
          </a:r>
        </a:p>
        <a:p>
          <a:pPr marL="171450" lvl="1" indent="-171450" algn="l" defTabSz="800100">
            <a:lnSpc>
              <a:spcPct val="90000"/>
            </a:lnSpc>
            <a:spcBef>
              <a:spcPct val="0"/>
            </a:spcBef>
            <a:spcAft>
              <a:spcPct val="20000"/>
            </a:spcAft>
            <a:buChar char="•"/>
          </a:pPr>
          <a:r>
            <a:rPr lang="en-US" sz="1800" kern="1200"/>
            <a:t>Key dates</a:t>
          </a:r>
          <a:endParaRPr lang="en-US" sz="1800" kern="1200" dirty="0"/>
        </a:p>
        <a:p>
          <a:pPr marL="171450" lvl="1" indent="-171450" algn="l" defTabSz="800100">
            <a:lnSpc>
              <a:spcPct val="90000"/>
            </a:lnSpc>
            <a:spcBef>
              <a:spcPct val="0"/>
            </a:spcBef>
            <a:spcAft>
              <a:spcPct val="20000"/>
            </a:spcAft>
            <a:buChar char="•"/>
          </a:pPr>
          <a:r>
            <a:rPr lang="en-US" sz="1800" kern="1200"/>
            <a:t>Short message templates – text, EHR message, email</a:t>
          </a:r>
          <a:endParaRPr lang="en-US" sz="1800" kern="1200" dirty="0"/>
        </a:p>
        <a:p>
          <a:pPr marL="171450" lvl="1" indent="-171450" algn="l" defTabSz="800100">
            <a:lnSpc>
              <a:spcPct val="90000"/>
            </a:lnSpc>
            <a:spcBef>
              <a:spcPct val="0"/>
            </a:spcBef>
            <a:spcAft>
              <a:spcPct val="20000"/>
            </a:spcAft>
            <a:buChar char="•"/>
          </a:pPr>
          <a:r>
            <a:rPr lang="en-US" sz="1800" kern="1200" dirty="0"/>
            <a:t>Social media templates</a:t>
          </a:r>
        </a:p>
        <a:p>
          <a:pPr marL="171450" lvl="1" indent="-171450" algn="l" defTabSz="800100">
            <a:lnSpc>
              <a:spcPct val="90000"/>
            </a:lnSpc>
            <a:spcBef>
              <a:spcPct val="0"/>
            </a:spcBef>
            <a:spcAft>
              <a:spcPct val="20000"/>
            </a:spcAft>
            <a:buChar char="•"/>
          </a:pPr>
          <a:r>
            <a:rPr lang="en-US" sz="1800" kern="1200"/>
            <a:t>CAC talking points</a:t>
          </a:r>
          <a:endParaRPr lang="en-US" sz="1800" kern="1200" dirty="0"/>
        </a:p>
        <a:p>
          <a:pPr marL="171450" lvl="1" indent="-171450" algn="l" defTabSz="800100">
            <a:lnSpc>
              <a:spcPct val="90000"/>
            </a:lnSpc>
            <a:spcBef>
              <a:spcPct val="0"/>
            </a:spcBef>
            <a:spcAft>
              <a:spcPct val="20000"/>
            </a:spcAft>
            <a:buChar char="•"/>
          </a:pPr>
          <a:r>
            <a:rPr lang="en-US" sz="1800" kern="1200"/>
            <a:t>Resources</a:t>
          </a:r>
          <a:endParaRPr lang="en-US" sz="1800" kern="1200" dirty="0"/>
        </a:p>
      </dsp:txBody>
      <dsp:txXfrm>
        <a:off x="0" y="768298"/>
        <a:ext cx="5712968" cy="1856790"/>
      </dsp:txXfrm>
    </dsp:sp>
    <dsp:sp modelId="{0379D67C-A949-4EEA-A266-76136FD029D7}">
      <dsp:nvSpPr>
        <dsp:cNvPr id="0" name=""/>
        <dsp:cNvSpPr/>
      </dsp:nvSpPr>
      <dsp:spPr>
        <a:xfrm>
          <a:off x="0" y="2625088"/>
          <a:ext cx="5712968" cy="5516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Interactive flowchart</a:t>
          </a:r>
          <a:endParaRPr lang="en-US" sz="2300" kern="1200" dirty="0"/>
        </a:p>
      </dsp:txBody>
      <dsp:txXfrm>
        <a:off x="26930" y="2652018"/>
        <a:ext cx="5659108" cy="497795"/>
      </dsp:txXfrm>
    </dsp:sp>
    <dsp:sp modelId="{3256B20A-6341-49D2-BD43-92C24AC7DA40}">
      <dsp:nvSpPr>
        <dsp:cNvPr id="0" name=""/>
        <dsp:cNvSpPr/>
      </dsp:nvSpPr>
      <dsp:spPr>
        <a:xfrm>
          <a:off x="0" y="3242983"/>
          <a:ext cx="5712968" cy="5516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Informational flyer/poster</a:t>
          </a:r>
          <a:endParaRPr lang="en-US" sz="2300" kern="1200" dirty="0"/>
        </a:p>
      </dsp:txBody>
      <dsp:txXfrm>
        <a:off x="26930" y="3269913"/>
        <a:ext cx="5659108" cy="497795"/>
      </dsp:txXfrm>
    </dsp:sp>
    <dsp:sp modelId="{BBA47148-7CE7-4814-B026-275F3B35F012}">
      <dsp:nvSpPr>
        <dsp:cNvPr id="0" name=""/>
        <dsp:cNvSpPr/>
      </dsp:nvSpPr>
      <dsp:spPr>
        <a:xfrm>
          <a:off x="0" y="3860878"/>
          <a:ext cx="5712968" cy="5516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Small informational card</a:t>
          </a:r>
        </a:p>
      </dsp:txBody>
      <dsp:txXfrm>
        <a:off x="26930" y="3887808"/>
        <a:ext cx="5659108"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59117-3EC3-47A2-9E8C-82135797792E}">
      <dsp:nvSpPr>
        <dsp:cNvPr id="0" name=""/>
        <dsp:cNvSpPr/>
      </dsp:nvSpPr>
      <dsp:spPr>
        <a:xfrm>
          <a:off x="0" y="55948"/>
          <a:ext cx="10515600" cy="10725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Released June 1 </a:t>
          </a:r>
        </a:p>
      </dsp:txBody>
      <dsp:txXfrm>
        <a:off x="52359" y="108307"/>
        <a:ext cx="10410882" cy="967861"/>
      </dsp:txXfrm>
    </dsp:sp>
    <dsp:sp modelId="{44B0D973-762E-42F2-8986-96A9F06A4D30}">
      <dsp:nvSpPr>
        <dsp:cNvPr id="0" name=""/>
        <dsp:cNvSpPr/>
      </dsp:nvSpPr>
      <dsp:spPr>
        <a:xfrm>
          <a:off x="0" y="1206287"/>
          <a:ext cx="10515600" cy="10725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Guidance for state Medicaid agencies to implement required changes from HR1</a:t>
          </a:r>
          <a:endParaRPr lang="en-US" sz="2700" kern="1200" dirty="0"/>
        </a:p>
      </dsp:txBody>
      <dsp:txXfrm>
        <a:off x="52359" y="1258646"/>
        <a:ext cx="10410882" cy="967861"/>
      </dsp:txXfrm>
    </dsp:sp>
    <dsp:sp modelId="{0CD20207-46F9-40A1-A925-B84AB3E9E29A}">
      <dsp:nvSpPr>
        <dsp:cNvPr id="0" name=""/>
        <dsp:cNvSpPr/>
      </dsp:nvSpPr>
      <dsp:spPr>
        <a:xfrm>
          <a:off x="0" y="2356627"/>
          <a:ext cx="10515600" cy="10725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Defined</a:t>
          </a:r>
          <a:endParaRPr lang="en-US" sz="2700" kern="1200" dirty="0"/>
        </a:p>
      </dsp:txBody>
      <dsp:txXfrm>
        <a:off x="52359" y="2408986"/>
        <a:ext cx="10410882" cy="967861"/>
      </dsp:txXfrm>
    </dsp:sp>
    <dsp:sp modelId="{3980BF35-EDB8-4E96-9958-6442AD26C934}">
      <dsp:nvSpPr>
        <dsp:cNvPr id="0" name=""/>
        <dsp:cNvSpPr/>
      </dsp:nvSpPr>
      <dsp:spPr>
        <a:xfrm>
          <a:off x="0" y="3429206"/>
          <a:ext cx="10515600"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CE activities with examples</a:t>
          </a:r>
        </a:p>
        <a:p>
          <a:pPr marL="228600" lvl="1" indent="-228600" algn="l" defTabSz="933450">
            <a:lnSpc>
              <a:spcPct val="90000"/>
            </a:lnSpc>
            <a:spcBef>
              <a:spcPct val="0"/>
            </a:spcBef>
            <a:spcAft>
              <a:spcPct val="20000"/>
            </a:spcAft>
            <a:buChar char="•"/>
          </a:pPr>
          <a:r>
            <a:rPr lang="en-US" sz="2100" kern="1200"/>
            <a:t>Exclusions </a:t>
          </a:r>
          <a:endParaRPr lang="en-US" sz="2100" kern="1200" dirty="0"/>
        </a:p>
        <a:p>
          <a:pPr marL="228600" lvl="1" indent="-228600" algn="l" defTabSz="933450">
            <a:lnSpc>
              <a:spcPct val="90000"/>
            </a:lnSpc>
            <a:spcBef>
              <a:spcPct val="0"/>
            </a:spcBef>
            <a:spcAft>
              <a:spcPct val="20000"/>
            </a:spcAft>
            <a:buChar char="•"/>
          </a:pPr>
          <a:r>
            <a:rPr lang="en-US" sz="2100" kern="1200"/>
            <a:t>Verification requirements </a:t>
          </a:r>
          <a:endParaRPr lang="en-US" sz="2100" kern="1200" dirty="0"/>
        </a:p>
      </dsp:txBody>
      <dsp:txXfrm>
        <a:off x="0" y="3429206"/>
        <a:ext cx="10515600" cy="1089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5D20B-1B6A-4884-81DA-E36B602A7B19}">
      <dsp:nvSpPr>
        <dsp:cNvPr id="0" name=""/>
        <dsp:cNvSpPr/>
      </dsp:nvSpPr>
      <dsp:spPr>
        <a:xfrm>
          <a:off x="12110" y="360605"/>
          <a:ext cx="2662239" cy="798671"/>
        </a:xfrm>
        <a:prstGeom prst="chevron">
          <a:avLst>
            <a:gd name="adj" fmla="val 3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933450">
            <a:lnSpc>
              <a:spcPct val="90000"/>
            </a:lnSpc>
            <a:spcBef>
              <a:spcPct val="0"/>
            </a:spcBef>
            <a:spcAft>
              <a:spcPct val="35000"/>
            </a:spcAft>
            <a:buNone/>
          </a:pPr>
          <a:r>
            <a:rPr lang="en-US" sz="2100" kern="1200" dirty="0"/>
            <a:t>Work</a:t>
          </a:r>
        </a:p>
      </dsp:txBody>
      <dsp:txXfrm>
        <a:off x="251711" y="360605"/>
        <a:ext cx="2183037" cy="798671"/>
      </dsp:txXfrm>
    </dsp:sp>
    <dsp:sp modelId="{A76CA02F-D6D9-4269-839F-650C7AF10931}">
      <dsp:nvSpPr>
        <dsp:cNvPr id="0" name=""/>
        <dsp:cNvSpPr/>
      </dsp:nvSpPr>
      <dsp:spPr>
        <a:xfrm>
          <a:off x="12110" y="1159277"/>
          <a:ext cx="2422638" cy="2831454"/>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711200">
            <a:lnSpc>
              <a:spcPct val="90000"/>
            </a:lnSpc>
            <a:spcBef>
              <a:spcPct val="0"/>
            </a:spcBef>
            <a:spcAft>
              <a:spcPct val="35000"/>
            </a:spcAft>
            <a:buNone/>
          </a:pPr>
          <a:r>
            <a:rPr lang="en-US" sz="1600" kern="1200" dirty="0"/>
            <a:t>Paid work</a:t>
          </a:r>
        </a:p>
        <a:p>
          <a:pPr marL="0" lvl="0" indent="0" algn="l" defTabSz="711200">
            <a:lnSpc>
              <a:spcPct val="90000"/>
            </a:lnSpc>
            <a:spcBef>
              <a:spcPct val="0"/>
            </a:spcBef>
            <a:spcAft>
              <a:spcPct val="35000"/>
            </a:spcAft>
            <a:buNone/>
          </a:pPr>
          <a:r>
            <a:rPr lang="en-US" sz="1600" kern="1200"/>
            <a:t>Unpaid or in-kind</a:t>
          </a:r>
          <a:endParaRPr lang="en-US" sz="1600" kern="1200" dirty="0"/>
        </a:p>
        <a:p>
          <a:pPr marL="0" lvl="0" indent="0" algn="l" defTabSz="711200">
            <a:lnSpc>
              <a:spcPct val="90000"/>
            </a:lnSpc>
            <a:spcBef>
              <a:spcPct val="0"/>
            </a:spcBef>
            <a:spcAft>
              <a:spcPct val="35000"/>
            </a:spcAft>
            <a:buNone/>
          </a:pPr>
          <a:r>
            <a:rPr lang="en-US" sz="1600" kern="1200"/>
            <a:t>Self-employment</a:t>
          </a:r>
          <a:endParaRPr lang="en-US" sz="1600" kern="1200" dirty="0"/>
        </a:p>
        <a:p>
          <a:pPr marL="0" lvl="0" indent="0" algn="l" defTabSz="711200">
            <a:lnSpc>
              <a:spcPct val="90000"/>
            </a:lnSpc>
            <a:spcBef>
              <a:spcPct val="0"/>
            </a:spcBef>
            <a:spcAft>
              <a:spcPct val="35000"/>
            </a:spcAft>
            <a:buNone/>
          </a:pPr>
          <a:r>
            <a:rPr lang="en-US" sz="1600" kern="1200" dirty="0"/>
            <a:t>Gig work</a:t>
          </a:r>
        </a:p>
        <a:p>
          <a:pPr marL="0" lvl="0" indent="0" algn="l" defTabSz="711200">
            <a:lnSpc>
              <a:spcPct val="90000"/>
            </a:lnSpc>
            <a:spcBef>
              <a:spcPct val="0"/>
            </a:spcBef>
            <a:spcAft>
              <a:spcPct val="35000"/>
            </a:spcAft>
            <a:buNone/>
          </a:pPr>
          <a:r>
            <a:rPr lang="en-US" sz="1600" kern="1200"/>
            <a:t>Seasonal work</a:t>
          </a:r>
          <a:endParaRPr lang="en-US" sz="1600" kern="1200" dirty="0"/>
        </a:p>
        <a:p>
          <a:pPr marL="0" lvl="0" indent="0" algn="l" defTabSz="711200">
            <a:lnSpc>
              <a:spcPct val="90000"/>
            </a:lnSpc>
            <a:spcBef>
              <a:spcPct val="0"/>
            </a:spcBef>
            <a:spcAft>
              <a:spcPct val="35000"/>
            </a:spcAft>
            <a:buNone/>
          </a:pPr>
          <a:r>
            <a:rPr lang="en-US" sz="1600" b="1" kern="1200" dirty="0"/>
            <a:t>$580+ per month in MAGI income – earned and unearned </a:t>
          </a:r>
        </a:p>
      </dsp:txBody>
      <dsp:txXfrm>
        <a:off x="12110" y="1159277"/>
        <a:ext cx="2422638" cy="2831454"/>
      </dsp:txXfrm>
    </dsp:sp>
    <dsp:sp modelId="{1AD83019-5071-45BB-BBFA-4DFBE6DCC053}">
      <dsp:nvSpPr>
        <dsp:cNvPr id="0" name=""/>
        <dsp:cNvSpPr/>
      </dsp:nvSpPr>
      <dsp:spPr>
        <a:xfrm>
          <a:off x="2621823" y="360605"/>
          <a:ext cx="2662239" cy="798671"/>
        </a:xfrm>
        <a:prstGeom prst="chevron">
          <a:avLst>
            <a:gd name="adj" fmla="val 3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933450">
            <a:lnSpc>
              <a:spcPct val="90000"/>
            </a:lnSpc>
            <a:spcBef>
              <a:spcPct val="0"/>
            </a:spcBef>
            <a:spcAft>
              <a:spcPct val="35000"/>
            </a:spcAft>
            <a:buNone/>
          </a:pPr>
          <a:r>
            <a:rPr lang="en-US" sz="2100" kern="1200" dirty="0"/>
            <a:t>Education</a:t>
          </a:r>
        </a:p>
      </dsp:txBody>
      <dsp:txXfrm>
        <a:off x="2861424" y="360605"/>
        <a:ext cx="2183037" cy="798671"/>
      </dsp:txXfrm>
    </dsp:sp>
    <dsp:sp modelId="{F52562F4-9BFE-48F5-BF63-C413B47645DA}">
      <dsp:nvSpPr>
        <dsp:cNvPr id="0" name=""/>
        <dsp:cNvSpPr/>
      </dsp:nvSpPr>
      <dsp:spPr>
        <a:xfrm>
          <a:off x="2621823" y="1159277"/>
          <a:ext cx="2422638" cy="2831454"/>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711200">
            <a:lnSpc>
              <a:spcPct val="90000"/>
            </a:lnSpc>
            <a:spcBef>
              <a:spcPct val="0"/>
            </a:spcBef>
            <a:spcAft>
              <a:spcPct val="35000"/>
            </a:spcAft>
            <a:buNone/>
          </a:pPr>
          <a:r>
            <a:rPr lang="en-US" sz="1600" kern="1200" dirty="0"/>
            <a:t>Halftime enrollment or more = compliant</a:t>
          </a:r>
        </a:p>
        <a:p>
          <a:pPr marL="0" lvl="0" indent="0" algn="l" defTabSz="711200">
            <a:lnSpc>
              <a:spcPct val="90000"/>
            </a:lnSpc>
            <a:spcBef>
              <a:spcPct val="0"/>
            </a:spcBef>
            <a:spcAft>
              <a:spcPct val="35000"/>
            </a:spcAft>
            <a:buNone/>
          </a:pPr>
          <a:r>
            <a:rPr lang="en-US" sz="1600" kern="1200" dirty="0"/>
            <a:t>Halftime or less = counts credit hours</a:t>
          </a:r>
        </a:p>
        <a:p>
          <a:pPr marL="0" lvl="0" indent="0" algn="l" defTabSz="711200">
            <a:lnSpc>
              <a:spcPct val="90000"/>
            </a:lnSpc>
            <a:spcBef>
              <a:spcPct val="0"/>
            </a:spcBef>
            <a:spcAft>
              <a:spcPct val="35000"/>
            </a:spcAft>
            <a:buNone/>
          </a:pPr>
          <a:r>
            <a:rPr lang="en-US" sz="1600" kern="1200"/>
            <a:t>Enrollment status includes regular breaks and vacations</a:t>
          </a:r>
          <a:endParaRPr lang="en-US" sz="1600" kern="1200" dirty="0"/>
        </a:p>
      </dsp:txBody>
      <dsp:txXfrm>
        <a:off x="2621823" y="1159277"/>
        <a:ext cx="2422638" cy="2831454"/>
      </dsp:txXfrm>
    </dsp:sp>
    <dsp:sp modelId="{736A4671-50D9-4F37-8686-1BBC6DD853AD}">
      <dsp:nvSpPr>
        <dsp:cNvPr id="0" name=""/>
        <dsp:cNvSpPr/>
      </dsp:nvSpPr>
      <dsp:spPr>
        <a:xfrm>
          <a:off x="5231536" y="360605"/>
          <a:ext cx="2662239" cy="798671"/>
        </a:xfrm>
        <a:prstGeom prst="chevron">
          <a:avLst>
            <a:gd name="adj" fmla="val 3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933450">
            <a:lnSpc>
              <a:spcPct val="90000"/>
            </a:lnSpc>
            <a:spcBef>
              <a:spcPct val="0"/>
            </a:spcBef>
            <a:spcAft>
              <a:spcPct val="35000"/>
            </a:spcAft>
            <a:buNone/>
          </a:pPr>
          <a:r>
            <a:rPr lang="en-US" sz="2100" kern="1200" dirty="0"/>
            <a:t>Volunteering</a:t>
          </a:r>
        </a:p>
      </dsp:txBody>
      <dsp:txXfrm>
        <a:off x="5471137" y="360605"/>
        <a:ext cx="2183037" cy="798671"/>
      </dsp:txXfrm>
    </dsp:sp>
    <dsp:sp modelId="{6228ECE3-25DB-4F03-B1E5-12CDE4613E09}">
      <dsp:nvSpPr>
        <dsp:cNvPr id="0" name=""/>
        <dsp:cNvSpPr/>
      </dsp:nvSpPr>
      <dsp:spPr>
        <a:xfrm>
          <a:off x="5231536" y="1159277"/>
          <a:ext cx="2422638" cy="2831454"/>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711200">
            <a:lnSpc>
              <a:spcPct val="90000"/>
            </a:lnSpc>
            <a:spcBef>
              <a:spcPct val="0"/>
            </a:spcBef>
            <a:spcAft>
              <a:spcPct val="35000"/>
            </a:spcAft>
            <a:buNone/>
          </a:pPr>
          <a:r>
            <a:rPr lang="en-US" sz="1600" kern="1200" dirty="0"/>
            <a:t>Organization with certifying person</a:t>
          </a:r>
        </a:p>
        <a:p>
          <a:pPr marL="0" lvl="0" indent="0" algn="l" defTabSz="711200">
            <a:lnSpc>
              <a:spcPct val="90000"/>
            </a:lnSpc>
            <a:spcBef>
              <a:spcPct val="0"/>
            </a:spcBef>
            <a:spcAft>
              <a:spcPct val="35000"/>
            </a:spcAft>
            <a:buNone/>
          </a:pPr>
          <a:r>
            <a:rPr lang="en-US" sz="1600" kern="1200" dirty="0"/>
            <a:t>Log hours performed</a:t>
          </a:r>
        </a:p>
        <a:p>
          <a:pPr marL="0" lvl="0" indent="0" algn="l" defTabSz="711200">
            <a:lnSpc>
              <a:spcPct val="90000"/>
            </a:lnSpc>
            <a:spcBef>
              <a:spcPct val="0"/>
            </a:spcBef>
            <a:spcAft>
              <a:spcPct val="35000"/>
            </a:spcAft>
            <a:buNone/>
          </a:pPr>
          <a:r>
            <a:rPr lang="en-US" sz="1600" kern="1200"/>
            <a:t>Non-partisan</a:t>
          </a:r>
          <a:endParaRPr lang="en-US" sz="1600" kern="1200" dirty="0"/>
        </a:p>
        <a:p>
          <a:pPr marL="0" lvl="0" indent="0" algn="l" defTabSz="711200">
            <a:lnSpc>
              <a:spcPct val="90000"/>
            </a:lnSpc>
            <a:spcBef>
              <a:spcPct val="0"/>
            </a:spcBef>
            <a:spcAft>
              <a:spcPct val="35000"/>
            </a:spcAft>
            <a:buNone/>
          </a:pPr>
          <a:r>
            <a:rPr lang="en-US" sz="1600" kern="1200"/>
            <a:t>Must benefit community, not individual</a:t>
          </a:r>
        </a:p>
        <a:p>
          <a:pPr marL="0" lvl="0" indent="0" algn="l" defTabSz="711200">
            <a:lnSpc>
              <a:spcPct val="90000"/>
            </a:lnSpc>
            <a:spcBef>
              <a:spcPct val="0"/>
            </a:spcBef>
            <a:spcAft>
              <a:spcPct val="35000"/>
            </a:spcAft>
            <a:buNone/>
          </a:pPr>
          <a:endParaRPr lang="en-US" sz="1600" kern="1200" dirty="0"/>
        </a:p>
      </dsp:txBody>
      <dsp:txXfrm>
        <a:off x="5231536" y="1159277"/>
        <a:ext cx="2422638" cy="2831454"/>
      </dsp:txXfrm>
    </dsp:sp>
    <dsp:sp modelId="{8BDB2523-4003-45D7-AC93-064523F7BE54}">
      <dsp:nvSpPr>
        <dsp:cNvPr id="0" name=""/>
        <dsp:cNvSpPr/>
      </dsp:nvSpPr>
      <dsp:spPr>
        <a:xfrm>
          <a:off x="7841249" y="360605"/>
          <a:ext cx="2662239" cy="798671"/>
        </a:xfrm>
        <a:prstGeom prst="chevron">
          <a:avLst>
            <a:gd name="adj" fmla="val 3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933450">
            <a:lnSpc>
              <a:spcPct val="90000"/>
            </a:lnSpc>
            <a:spcBef>
              <a:spcPct val="0"/>
            </a:spcBef>
            <a:spcAft>
              <a:spcPct val="35000"/>
            </a:spcAft>
            <a:buNone/>
          </a:pPr>
          <a:r>
            <a:rPr lang="en-US" sz="2100" kern="1200" dirty="0"/>
            <a:t>Vocation, Job Training</a:t>
          </a:r>
        </a:p>
      </dsp:txBody>
      <dsp:txXfrm>
        <a:off x="8080850" y="360605"/>
        <a:ext cx="2183037" cy="798671"/>
      </dsp:txXfrm>
    </dsp:sp>
    <dsp:sp modelId="{5068835D-03D8-4710-B9FC-3862344A6B47}">
      <dsp:nvSpPr>
        <dsp:cNvPr id="0" name=""/>
        <dsp:cNvSpPr/>
      </dsp:nvSpPr>
      <dsp:spPr>
        <a:xfrm>
          <a:off x="7841249" y="1159277"/>
          <a:ext cx="2422638" cy="2831454"/>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711200">
            <a:lnSpc>
              <a:spcPct val="90000"/>
            </a:lnSpc>
            <a:spcBef>
              <a:spcPct val="0"/>
            </a:spcBef>
            <a:spcAft>
              <a:spcPct val="35000"/>
            </a:spcAft>
            <a:buNone/>
          </a:pPr>
          <a:r>
            <a:rPr lang="en-US" sz="1600" kern="1200" dirty="0"/>
            <a:t>Workforce readiness</a:t>
          </a:r>
        </a:p>
        <a:p>
          <a:pPr marL="0" lvl="0" indent="0" algn="l" defTabSz="711200">
            <a:lnSpc>
              <a:spcPct val="90000"/>
            </a:lnSpc>
            <a:spcBef>
              <a:spcPct val="0"/>
            </a:spcBef>
            <a:spcAft>
              <a:spcPct val="35000"/>
            </a:spcAft>
            <a:buNone/>
          </a:pPr>
          <a:r>
            <a:rPr lang="en-US" sz="1600" kern="1200" dirty="0"/>
            <a:t>Job-seeking countable if formal and less than half of reported hours</a:t>
          </a:r>
        </a:p>
        <a:p>
          <a:pPr marL="0" lvl="0" indent="0" algn="l" defTabSz="711200">
            <a:lnSpc>
              <a:spcPct val="90000"/>
            </a:lnSpc>
            <a:spcBef>
              <a:spcPct val="0"/>
            </a:spcBef>
            <a:spcAft>
              <a:spcPct val="35000"/>
            </a:spcAft>
            <a:buNone/>
          </a:pPr>
          <a:r>
            <a:rPr lang="en-US" sz="1600" kern="1200" dirty="0" err="1"/>
            <a:t>HelpLink</a:t>
          </a:r>
          <a:r>
            <a:rPr lang="en-US" sz="1600" kern="1200" dirty="0"/>
            <a:t> referrals</a:t>
          </a:r>
        </a:p>
      </dsp:txBody>
      <dsp:txXfrm>
        <a:off x="7841249" y="1159277"/>
        <a:ext cx="2422638" cy="2831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2564B-C4BB-4303-BD5B-937BF1E32B13}">
      <dsp:nvSpPr>
        <dsp:cNvPr id="0" name=""/>
        <dsp:cNvSpPr/>
      </dsp:nvSpPr>
      <dsp:spPr>
        <a:xfrm rot="10800000">
          <a:off x="10090" y="1861094"/>
          <a:ext cx="3426543" cy="3497426"/>
        </a:xfrm>
        <a:prstGeom prst="round2SameRect">
          <a:avLst>
            <a:gd name="adj1" fmla="val 15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057" tIns="145057" rIns="145057" bIns="145057" numCol="1" spcCol="1270" anchor="t" anchorCtr="0">
          <a:noAutofit/>
        </a:bodyPr>
        <a:lstStyle/>
        <a:p>
          <a:pPr marL="0" lvl="0" indent="0" algn="l" defTabSz="533400">
            <a:lnSpc>
              <a:spcPct val="90000"/>
            </a:lnSpc>
            <a:spcBef>
              <a:spcPct val="0"/>
            </a:spcBef>
            <a:spcAft>
              <a:spcPct val="35000"/>
            </a:spcAft>
            <a:buNone/>
          </a:pPr>
          <a:r>
            <a:rPr lang="en-US" sz="1200" kern="1200" dirty="0"/>
            <a:t>American Indians and Alaska Natives*</a:t>
          </a:r>
        </a:p>
        <a:p>
          <a:pPr marL="0" lvl="0" indent="0" algn="l" defTabSz="533400">
            <a:lnSpc>
              <a:spcPct val="90000"/>
            </a:lnSpc>
            <a:spcBef>
              <a:spcPct val="0"/>
            </a:spcBef>
            <a:spcAft>
              <a:spcPct val="35000"/>
            </a:spcAft>
            <a:buNone/>
          </a:pPr>
          <a:r>
            <a:rPr lang="en-US" sz="1200" kern="1200" dirty="0"/>
            <a:t>Aged out of foster care</a:t>
          </a:r>
        </a:p>
        <a:p>
          <a:pPr marL="0" lvl="0" indent="0" algn="l" defTabSz="533400">
            <a:lnSpc>
              <a:spcPct val="90000"/>
            </a:lnSpc>
            <a:spcBef>
              <a:spcPct val="0"/>
            </a:spcBef>
            <a:spcAft>
              <a:spcPct val="35000"/>
            </a:spcAft>
            <a:buNone/>
          </a:pPr>
          <a:r>
            <a:rPr lang="en-US" sz="1200" kern="1200"/>
            <a:t>Currently incarcerated</a:t>
          </a:r>
          <a:endParaRPr lang="en-US" sz="1200" kern="1200" dirty="0"/>
        </a:p>
        <a:p>
          <a:pPr marL="0" lvl="0" indent="0" algn="l" defTabSz="533400">
            <a:lnSpc>
              <a:spcPct val="90000"/>
            </a:lnSpc>
            <a:spcBef>
              <a:spcPct val="0"/>
            </a:spcBef>
            <a:spcAft>
              <a:spcPct val="35000"/>
            </a:spcAft>
            <a:buNone/>
          </a:pPr>
          <a:r>
            <a:rPr lang="en-US" sz="1200" kern="1200" dirty="0"/>
            <a:t>Medically Frail</a:t>
          </a:r>
        </a:p>
        <a:p>
          <a:pPr marL="0" lvl="0" indent="0" algn="l" defTabSz="533400">
            <a:lnSpc>
              <a:spcPct val="90000"/>
            </a:lnSpc>
            <a:spcBef>
              <a:spcPct val="0"/>
            </a:spcBef>
            <a:spcAft>
              <a:spcPct val="35000"/>
            </a:spcAft>
            <a:buNone/>
          </a:pPr>
          <a:r>
            <a:rPr lang="en-US" sz="1200" kern="1200" dirty="0"/>
            <a:t>Meeting TANF or SNAP work requirements</a:t>
          </a:r>
        </a:p>
        <a:p>
          <a:pPr marL="0" lvl="0" indent="0" algn="l" defTabSz="533400">
            <a:lnSpc>
              <a:spcPct val="90000"/>
            </a:lnSpc>
            <a:spcBef>
              <a:spcPct val="0"/>
            </a:spcBef>
            <a:spcAft>
              <a:spcPct val="35000"/>
            </a:spcAft>
            <a:buNone/>
          </a:pPr>
          <a:r>
            <a:rPr lang="en-US" sz="1200" kern="1200" dirty="0"/>
            <a:t>Parent or caretaker of a child 13 and younger or a disabled person</a:t>
          </a:r>
        </a:p>
        <a:p>
          <a:pPr marL="0" lvl="0" indent="0" algn="l" defTabSz="533400">
            <a:lnSpc>
              <a:spcPct val="90000"/>
            </a:lnSpc>
            <a:spcBef>
              <a:spcPct val="0"/>
            </a:spcBef>
            <a:spcAft>
              <a:spcPct val="35000"/>
            </a:spcAft>
            <a:buNone/>
          </a:pPr>
          <a:r>
            <a:rPr lang="en-US" sz="1200" kern="1200" dirty="0"/>
            <a:t>Participating in SUD treatment</a:t>
          </a:r>
        </a:p>
        <a:p>
          <a:pPr marL="0" lvl="0" indent="0" algn="l" defTabSz="533400">
            <a:lnSpc>
              <a:spcPct val="90000"/>
            </a:lnSpc>
            <a:spcBef>
              <a:spcPct val="0"/>
            </a:spcBef>
            <a:spcAft>
              <a:spcPct val="35000"/>
            </a:spcAft>
            <a:buNone/>
          </a:pPr>
          <a:r>
            <a:rPr lang="en-US" sz="1200" kern="1200"/>
            <a:t>Pregnant or postpartum (12 months)</a:t>
          </a:r>
          <a:endParaRPr lang="en-US" sz="1200" kern="1200" dirty="0"/>
        </a:p>
        <a:p>
          <a:pPr marL="0" lvl="0" indent="0" algn="l" defTabSz="533400">
            <a:lnSpc>
              <a:spcPct val="90000"/>
            </a:lnSpc>
            <a:spcBef>
              <a:spcPct val="0"/>
            </a:spcBef>
            <a:spcAft>
              <a:spcPct val="35000"/>
            </a:spcAft>
            <a:buNone/>
          </a:pPr>
          <a:r>
            <a:rPr lang="en-US" sz="1200" kern="1200" dirty="0"/>
            <a:t>Disabled veteran</a:t>
          </a:r>
        </a:p>
      </dsp:txBody>
      <dsp:txXfrm rot="10800000">
        <a:off x="160630" y="1861094"/>
        <a:ext cx="3125463" cy="3346886"/>
      </dsp:txXfrm>
    </dsp:sp>
    <dsp:sp modelId="{1F915CD1-6194-4719-BCF9-AFF8CB485353}">
      <dsp:nvSpPr>
        <dsp:cNvPr id="0" name=""/>
        <dsp:cNvSpPr/>
      </dsp:nvSpPr>
      <dsp:spPr>
        <a:xfrm>
          <a:off x="10090" y="863970"/>
          <a:ext cx="3426543" cy="1027963"/>
        </a:xfrm>
        <a:prstGeom prst="round2SameRect">
          <a:avLst>
            <a:gd name="adj1" fmla="val 4500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066800">
            <a:lnSpc>
              <a:spcPct val="90000"/>
            </a:lnSpc>
            <a:spcBef>
              <a:spcPct val="0"/>
            </a:spcBef>
            <a:spcAft>
              <a:spcPct val="35000"/>
            </a:spcAft>
            <a:buNone/>
          </a:pPr>
          <a:r>
            <a:rPr lang="en-US" sz="2400" kern="1200" dirty="0"/>
            <a:t>Specified Excluded Individual</a:t>
          </a:r>
        </a:p>
      </dsp:txBody>
      <dsp:txXfrm>
        <a:off x="145576" y="999456"/>
        <a:ext cx="3155571" cy="892477"/>
      </dsp:txXfrm>
    </dsp:sp>
    <dsp:sp modelId="{AFAE85E1-16C5-4384-859A-C582EC2D404D}">
      <dsp:nvSpPr>
        <dsp:cNvPr id="0" name=""/>
        <dsp:cNvSpPr/>
      </dsp:nvSpPr>
      <dsp:spPr>
        <a:xfrm rot="10800000">
          <a:off x="3544528" y="1861094"/>
          <a:ext cx="3426543" cy="3497426"/>
        </a:xfrm>
        <a:prstGeom prst="round2SameRect">
          <a:avLst>
            <a:gd name="adj1" fmla="val 15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057" tIns="145057" rIns="145057" bIns="145057" numCol="1" spcCol="1270" anchor="t" anchorCtr="0">
          <a:noAutofit/>
        </a:bodyPr>
        <a:lstStyle/>
        <a:p>
          <a:pPr marL="0" lvl="0" indent="0" algn="l" defTabSz="533400">
            <a:lnSpc>
              <a:spcPct val="90000"/>
            </a:lnSpc>
            <a:spcBef>
              <a:spcPct val="0"/>
            </a:spcBef>
            <a:spcAft>
              <a:spcPct val="35000"/>
            </a:spcAft>
            <a:buNone/>
          </a:pPr>
          <a:r>
            <a:rPr lang="en-US" sz="1200" kern="1200" dirty="0"/>
            <a:t>Under 19</a:t>
          </a:r>
        </a:p>
        <a:p>
          <a:pPr marL="0" lvl="0" indent="0" algn="l" defTabSz="533400">
            <a:lnSpc>
              <a:spcPct val="90000"/>
            </a:lnSpc>
            <a:spcBef>
              <a:spcPct val="0"/>
            </a:spcBef>
            <a:spcAft>
              <a:spcPct val="35000"/>
            </a:spcAft>
            <a:buNone/>
          </a:pPr>
          <a:r>
            <a:rPr lang="en-US" sz="1200" kern="1200" dirty="0"/>
            <a:t>Medicare-eligible</a:t>
          </a:r>
        </a:p>
        <a:p>
          <a:pPr marL="0" lvl="0" indent="0" algn="l" defTabSz="533400">
            <a:lnSpc>
              <a:spcPct val="90000"/>
            </a:lnSpc>
            <a:spcBef>
              <a:spcPct val="0"/>
            </a:spcBef>
            <a:spcAft>
              <a:spcPct val="35000"/>
            </a:spcAft>
            <a:buNone/>
          </a:pPr>
          <a:r>
            <a:rPr lang="en-US" sz="1200" kern="1200"/>
            <a:t>Enrolled in or eligible for other Medicaid program groups</a:t>
          </a:r>
          <a:endParaRPr lang="en-US" sz="1200" kern="1200" dirty="0"/>
        </a:p>
        <a:p>
          <a:pPr marL="0" lvl="0" indent="0" algn="l" defTabSz="533400">
            <a:lnSpc>
              <a:spcPct val="90000"/>
            </a:lnSpc>
            <a:spcBef>
              <a:spcPct val="0"/>
            </a:spcBef>
            <a:spcAft>
              <a:spcPct val="35000"/>
            </a:spcAft>
            <a:buNone/>
          </a:pPr>
          <a:r>
            <a:rPr lang="en-US" sz="1200" kern="1200" dirty="0"/>
            <a:t>Incarcerated within last three months</a:t>
          </a:r>
        </a:p>
      </dsp:txBody>
      <dsp:txXfrm rot="10800000">
        <a:off x="3695068" y="1861094"/>
        <a:ext cx="3125463" cy="3346886"/>
      </dsp:txXfrm>
    </dsp:sp>
    <dsp:sp modelId="{093A251D-5CA2-4A58-8D81-4869214A7889}">
      <dsp:nvSpPr>
        <dsp:cNvPr id="0" name=""/>
        <dsp:cNvSpPr/>
      </dsp:nvSpPr>
      <dsp:spPr>
        <a:xfrm>
          <a:off x="3544528" y="863970"/>
          <a:ext cx="3426543" cy="1027963"/>
        </a:xfrm>
        <a:prstGeom prst="round2SameRect">
          <a:avLst>
            <a:gd name="adj1" fmla="val 4500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066800">
            <a:lnSpc>
              <a:spcPct val="90000"/>
            </a:lnSpc>
            <a:spcBef>
              <a:spcPct val="0"/>
            </a:spcBef>
            <a:spcAft>
              <a:spcPct val="35000"/>
            </a:spcAft>
            <a:buNone/>
          </a:pPr>
          <a:r>
            <a:rPr lang="en-US" sz="2400" kern="1200" dirty="0"/>
            <a:t>Mandatory Exception</a:t>
          </a:r>
        </a:p>
      </dsp:txBody>
      <dsp:txXfrm>
        <a:off x="3680014" y="999456"/>
        <a:ext cx="3155571" cy="892477"/>
      </dsp:txXfrm>
    </dsp:sp>
    <dsp:sp modelId="{5A123D29-0110-4176-A196-494EA8C204BB}">
      <dsp:nvSpPr>
        <dsp:cNvPr id="0" name=""/>
        <dsp:cNvSpPr/>
      </dsp:nvSpPr>
      <dsp:spPr>
        <a:xfrm rot="10800000">
          <a:off x="7078966" y="1861094"/>
          <a:ext cx="3426543" cy="3497426"/>
        </a:xfrm>
        <a:prstGeom prst="round2SameRect">
          <a:avLst>
            <a:gd name="adj1" fmla="val 15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057" tIns="145057" rIns="145057" bIns="145057" numCol="1" spcCol="1270" anchor="t" anchorCtr="0">
          <a:noAutofit/>
        </a:bodyPr>
        <a:lstStyle/>
        <a:p>
          <a:pPr marL="0" lvl="0" indent="0" algn="l" defTabSz="533400">
            <a:lnSpc>
              <a:spcPct val="90000"/>
            </a:lnSpc>
            <a:spcBef>
              <a:spcPct val="0"/>
            </a:spcBef>
            <a:spcAft>
              <a:spcPct val="35000"/>
            </a:spcAft>
            <a:buNone/>
          </a:pPr>
          <a:r>
            <a:rPr lang="en-US" sz="1200" kern="1200" dirty="0"/>
            <a:t>Receiving inpatient or institutional services</a:t>
          </a:r>
        </a:p>
        <a:p>
          <a:pPr marL="0" lvl="0" indent="0" algn="l" defTabSz="533400">
            <a:lnSpc>
              <a:spcPct val="90000"/>
            </a:lnSpc>
            <a:spcBef>
              <a:spcPct val="0"/>
            </a:spcBef>
            <a:spcAft>
              <a:spcPct val="35000"/>
            </a:spcAft>
            <a:buNone/>
          </a:pPr>
          <a:r>
            <a:rPr lang="en-US" sz="1200" kern="1200" dirty="0"/>
            <a:t>Individual or dependent traveling outside community for necessary medical services</a:t>
          </a:r>
        </a:p>
        <a:p>
          <a:pPr marL="0" lvl="0" indent="0" algn="l" defTabSz="533400">
            <a:lnSpc>
              <a:spcPct val="90000"/>
            </a:lnSpc>
            <a:spcBef>
              <a:spcPct val="0"/>
            </a:spcBef>
            <a:spcAft>
              <a:spcPct val="35000"/>
            </a:spcAft>
            <a:buNone/>
          </a:pPr>
          <a:r>
            <a:rPr lang="en-US" sz="1200" kern="1200" dirty="0"/>
            <a:t>Lives in a county with high unemployment or disaster declaration**</a:t>
          </a:r>
        </a:p>
      </dsp:txBody>
      <dsp:txXfrm rot="10800000">
        <a:off x="7229506" y="1861094"/>
        <a:ext cx="3125463" cy="3346886"/>
      </dsp:txXfrm>
    </dsp:sp>
    <dsp:sp modelId="{91EB4E8F-A4DD-4113-B859-767627EA426D}">
      <dsp:nvSpPr>
        <dsp:cNvPr id="0" name=""/>
        <dsp:cNvSpPr/>
      </dsp:nvSpPr>
      <dsp:spPr>
        <a:xfrm>
          <a:off x="7078966" y="863970"/>
          <a:ext cx="3426543" cy="1027963"/>
        </a:xfrm>
        <a:prstGeom prst="round2SameRect">
          <a:avLst>
            <a:gd name="adj1" fmla="val 4500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066800">
            <a:lnSpc>
              <a:spcPct val="90000"/>
            </a:lnSpc>
            <a:spcBef>
              <a:spcPct val="0"/>
            </a:spcBef>
            <a:spcAft>
              <a:spcPct val="35000"/>
            </a:spcAft>
            <a:buNone/>
          </a:pPr>
          <a:r>
            <a:rPr lang="en-US" sz="2400" kern="1200" dirty="0"/>
            <a:t>Short-term Hardship Exception</a:t>
          </a:r>
        </a:p>
      </dsp:txBody>
      <dsp:txXfrm>
        <a:off x="7214452" y="999456"/>
        <a:ext cx="3155571" cy="8924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74ED1-77B6-4923-9277-47CEA08F3535}">
      <dsp:nvSpPr>
        <dsp:cNvPr id="0" name=""/>
        <dsp:cNvSpPr/>
      </dsp:nvSpPr>
      <dsp:spPr>
        <a:xfrm>
          <a:off x="8656" y="1743532"/>
          <a:ext cx="1374388" cy="6871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Medicaid Application or Renewal</a:t>
          </a:r>
        </a:p>
      </dsp:txBody>
      <dsp:txXfrm>
        <a:off x="28783" y="1763659"/>
        <a:ext cx="1334134" cy="646940"/>
      </dsp:txXfrm>
    </dsp:sp>
    <dsp:sp modelId="{55D3A235-31B5-4332-8C4C-78EE403C8256}">
      <dsp:nvSpPr>
        <dsp:cNvPr id="0" name=""/>
        <dsp:cNvSpPr/>
      </dsp:nvSpPr>
      <dsp:spPr>
        <a:xfrm>
          <a:off x="1383045" y="2073594"/>
          <a:ext cx="549755" cy="27070"/>
        </a:xfrm>
        <a:custGeom>
          <a:avLst/>
          <a:gdLst/>
          <a:ahLst/>
          <a:cxnLst/>
          <a:rect l="0" t="0" r="0" b="0"/>
          <a:pathLst>
            <a:path>
              <a:moveTo>
                <a:pt x="0" y="13535"/>
              </a:moveTo>
              <a:lnTo>
                <a:pt x="549755" y="1353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44179" y="2073386"/>
        <a:ext cx="27487" cy="27487"/>
      </dsp:txXfrm>
    </dsp:sp>
    <dsp:sp modelId="{8B9FF82A-1796-4A2A-A797-4A6C7013D456}">
      <dsp:nvSpPr>
        <dsp:cNvPr id="0" name=""/>
        <dsp:cNvSpPr/>
      </dsp:nvSpPr>
      <dsp:spPr>
        <a:xfrm>
          <a:off x="1932800" y="1743532"/>
          <a:ext cx="1374388" cy="687194"/>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Current eligibility determination</a:t>
          </a:r>
        </a:p>
      </dsp:txBody>
      <dsp:txXfrm>
        <a:off x="1952927" y="1763659"/>
        <a:ext cx="1334134" cy="646940"/>
      </dsp:txXfrm>
    </dsp:sp>
    <dsp:sp modelId="{E209BCEF-482A-4B6C-B32F-019E7504FE6B}">
      <dsp:nvSpPr>
        <dsp:cNvPr id="0" name=""/>
        <dsp:cNvSpPr/>
      </dsp:nvSpPr>
      <dsp:spPr>
        <a:xfrm>
          <a:off x="3307189" y="2073594"/>
          <a:ext cx="549755" cy="27070"/>
        </a:xfrm>
        <a:custGeom>
          <a:avLst/>
          <a:gdLst/>
          <a:ahLst/>
          <a:cxnLst/>
          <a:rect l="0" t="0" r="0" b="0"/>
          <a:pathLst>
            <a:path>
              <a:moveTo>
                <a:pt x="0" y="13535"/>
              </a:moveTo>
              <a:lnTo>
                <a:pt x="549755" y="1353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68323" y="2073386"/>
        <a:ext cx="27487" cy="27487"/>
      </dsp:txXfrm>
    </dsp:sp>
    <dsp:sp modelId="{E054EEC3-6B89-45E5-A79A-4995770E04EF}">
      <dsp:nvSpPr>
        <dsp:cNvPr id="0" name=""/>
        <dsp:cNvSpPr/>
      </dsp:nvSpPr>
      <dsp:spPr>
        <a:xfrm>
          <a:off x="3856945" y="1743532"/>
          <a:ext cx="1374388" cy="687194"/>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Does CE Apply?</a:t>
          </a:r>
        </a:p>
      </dsp:txBody>
      <dsp:txXfrm>
        <a:off x="3877072" y="1763659"/>
        <a:ext cx="1334134" cy="646940"/>
      </dsp:txXfrm>
    </dsp:sp>
    <dsp:sp modelId="{7CD612DE-7ACA-4222-88A6-5E3E940CE378}">
      <dsp:nvSpPr>
        <dsp:cNvPr id="0" name=""/>
        <dsp:cNvSpPr/>
      </dsp:nvSpPr>
      <dsp:spPr>
        <a:xfrm rot="19457599">
          <a:off x="5167698" y="1876026"/>
          <a:ext cx="677026" cy="27070"/>
        </a:xfrm>
        <a:custGeom>
          <a:avLst/>
          <a:gdLst/>
          <a:ahLst/>
          <a:cxnLst/>
          <a:rect l="0" t="0" r="0" b="0"/>
          <a:pathLst>
            <a:path>
              <a:moveTo>
                <a:pt x="0" y="13535"/>
              </a:moveTo>
              <a:lnTo>
                <a:pt x="677026" y="1353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89286" y="1872636"/>
        <a:ext cx="33851" cy="33851"/>
      </dsp:txXfrm>
    </dsp:sp>
    <dsp:sp modelId="{35379AC7-907B-4B41-8E95-A351CA9FCB16}">
      <dsp:nvSpPr>
        <dsp:cNvPr id="0" name=""/>
        <dsp:cNvSpPr/>
      </dsp:nvSpPr>
      <dsp:spPr>
        <a:xfrm>
          <a:off x="5781089" y="1348396"/>
          <a:ext cx="1374388" cy="687194"/>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No – Specified Excluded Individual</a:t>
          </a:r>
        </a:p>
      </dsp:txBody>
      <dsp:txXfrm>
        <a:off x="5801216" y="1368523"/>
        <a:ext cx="1334134" cy="646940"/>
      </dsp:txXfrm>
    </dsp:sp>
    <dsp:sp modelId="{4BF419CF-9AED-45D1-ACB4-7FF4EED4D78E}">
      <dsp:nvSpPr>
        <dsp:cNvPr id="0" name=""/>
        <dsp:cNvSpPr/>
      </dsp:nvSpPr>
      <dsp:spPr>
        <a:xfrm rot="2142401">
          <a:off x="5167698" y="2271163"/>
          <a:ext cx="677026" cy="27070"/>
        </a:xfrm>
        <a:custGeom>
          <a:avLst/>
          <a:gdLst/>
          <a:ahLst/>
          <a:cxnLst/>
          <a:rect l="0" t="0" r="0" b="0"/>
          <a:pathLst>
            <a:path>
              <a:moveTo>
                <a:pt x="0" y="13535"/>
              </a:moveTo>
              <a:lnTo>
                <a:pt x="677026" y="1353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89286" y="2267772"/>
        <a:ext cx="33851" cy="33851"/>
      </dsp:txXfrm>
    </dsp:sp>
    <dsp:sp modelId="{EA7E29C8-34A6-485B-A848-B1EEB9708FC7}">
      <dsp:nvSpPr>
        <dsp:cNvPr id="0" name=""/>
        <dsp:cNvSpPr/>
      </dsp:nvSpPr>
      <dsp:spPr>
        <a:xfrm>
          <a:off x="5781089" y="2138669"/>
          <a:ext cx="1374388" cy="687194"/>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Yes </a:t>
          </a:r>
        </a:p>
      </dsp:txBody>
      <dsp:txXfrm>
        <a:off x="5801216" y="2158796"/>
        <a:ext cx="1334134" cy="646940"/>
      </dsp:txXfrm>
    </dsp:sp>
    <dsp:sp modelId="{D26FBFD6-2E90-4836-B84D-F28A60CE0388}">
      <dsp:nvSpPr>
        <dsp:cNvPr id="0" name=""/>
        <dsp:cNvSpPr/>
      </dsp:nvSpPr>
      <dsp:spPr>
        <a:xfrm rot="17692822">
          <a:off x="6777013" y="1876026"/>
          <a:ext cx="1306686" cy="27070"/>
        </a:xfrm>
        <a:custGeom>
          <a:avLst/>
          <a:gdLst/>
          <a:ahLst/>
          <a:cxnLst/>
          <a:rect l="0" t="0" r="0" b="0"/>
          <a:pathLst>
            <a:path>
              <a:moveTo>
                <a:pt x="0" y="13535"/>
              </a:moveTo>
              <a:lnTo>
                <a:pt x="1306686" y="1353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97689" y="1856894"/>
        <a:ext cx="65334" cy="65334"/>
      </dsp:txXfrm>
    </dsp:sp>
    <dsp:sp modelId="{D5A411F8-58A6-4564-B914-8338B1C2BC84}">
      <dsp:nvSpPr>
        <dsp:cNvPr id="0" name=""/>
        <dsp:cNvSpPr/>
      </dsp:nvSpPr>
      <dsp:spPr>
        <a:xfrm>
          <a:off x="7705234" y="953259"/>
          <a:ext cx="1374388" cy="687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Deemed in compliance </a:t>
          </a:r>
        </a:p>
      </dsp:txBody>
      <dsp:txXfrm>
        <a:off x="7725361" y="973386"/>
        <a:ext cx="1334134" cy="646940"/>
      </dsp:txXfrm>
    </dsp:sp>
    <dsp:sp modelId="{93B107E7-B219-4BB6-B961-07710171662B}">
      <dsp:nvSpPr>
        <dsp:cNvPr id="0" name=""/>
        <dsp:cNvSpPr/>
      </dsp:nvSpPr>
      <dsp:spPr>
        <a:xfrm rot="19457599">
          <a:off x="9015988" y="1085752"/>
          <a:ext cx="677026" cy="27070"/>
        </a:xfrm>
        <a:custGeom>
          <a:avLst/>
          <a:gdLst/>
          <a:ahLst/>
          <a:cxnLst/>
          <a:rect l="0" t="0" r="0" b="0"/>
          <a:pathLst>
            <a:path>
              <a:moveTo>
                <a:pt x="0" y="13535"/>
              </a:moveTo>
              <a:lnTo>
                <a:pt x="677026" y="1353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37575" y="1082362"/>
        <a:ext cx="33851" cy="33851"/>
      </dsp:txXfrm>
    </dsp:sp>
    <dsp:sp modelId="{FC5E16B8-6EDB-4DBC-981A-3798FAD338DF}">
      <dsp:nvSpPr>
        <dsp:cNvPr id="0" name=""/>
        <dsp:cNvSpPr/>
      </dsp:nvSpPr>
      <dsp:spPr>
        <a:xfrm>
          <a:off x="9629378" y="558122"/>
          <a:ext cx="1374388" cy="687194"/>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$580+ of income</a:t>
          </a:r>
        </a:p>
      </dsp:txBody>
      <dsp:txXfrm>
        <a:off x="9649505" y="578249"/>
        <a:ext cx="1334134" cy="646940"/>
      </dsp:txXfrm>
    </dsp:sp>
    <dsp:sp modelId="{B4C3000B-175F-463A-8BB0-4E2C9C27CAED}">
      <dsp:nvSpPr>
        <dsp:cNvPr id="0" name=""/>
        <dsp:cNvSpPr/>
      </dsp:nvSpPr>
      <dsp:spPr>
        <a:xfrm rot="2142401">
          <a:off x="9015988" y="1480889"/>
          <a:ext cx="677026" cy="27070"/>
        </a:xfrm>
        <a:custGeom>
          <a:avLst/>
          <a:gdLst/>
          <a:ahLst/>
          <a:cxnLst/>
          <a:rect l="0" t="0" r="0" b="0"/>
          <a:pathLst>
            <a:path>
              <a:moveTo>
                <a:pt x="0" y="13535"/>
              </a:moveTo>
              <a:lnTo>
                <a:pt x="677026" y="1353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37575" y="1477499"/>
        <a:ext cx="33851" cy="33851"/>
      </dsp:txXfrm>
    </dsp:sp>
    <dsp:sp modelId="{A6618F1C-4D33-4970-904A-F1C1883AF36D}">
      <dsp:nvSpPr>
        <dsp:cNvPr id="0" name=""/>
        <dsp:cNvSpPr/>
      </dsp:nvSpPr>
      <dsp:spPr>
        <a:xfrm>
          <a:off x="9629378" y="1348396"/>
          <a:ext cx="1374388" cy="687194"/>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Halftime school</a:t>
          </a:r>
        </a:p>
      </dsp:txBody>
      <dsp:txXfrm>
        <a:off x="9649505" y="1368523"/>
        <a:ext cx="1334134" cy="646940"/>
      </dsp:txXfrm>
    </dsp:sp>
    <dsp:sp modelId="{A59F804C-527F-48F8-87BB-89FF93B5453A}">
      <dsp:nvSpPr>
        <dsp:cNvPr id="0" name=""/>
        <dsp:cNvSpPr/>
      </dsp:nvSpPr>
      <dsp:spPr>
        <a:xfrm rot="19457599">
          <a:off x="7091843" y="2271163"/>
          <a:ext cx="677026" cy="27070"/>
        </a:xfrm>
        <a:custGeom>
          <a:avLst/>
          <a:gdLst/>
          <a:ahLst/>
          <a:cxnLst/>
          <a:rect l="0" t="0" r="0" b="0"/>
          <a:pathLst>
            <a:path>
              <a:moveTo>
                <a:pt x="0" y="13535"/>
              </a:moveTo>
              <a:lnTo>
                <a:pt x="677026" y="1353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13430" y="2267772"/>
        <a:ext cx="33851" cy="33851"/>
      </dsp:txXfrm>
    </dsp:sp>
    <dsp:sp modelId="{4BC2A438-6982-43A6-A589-A25F1B57A5F5}">
      <dsp:nvSpPr>
        <dsp:cNvPr id="0" name=""/>
        <dsp:cNvSpPr/>
      </dsp:nvSpPr>
      <dsp:spPr>
        <a:xfrm>
          <a:off x="7705234" y="1743532"/>
          <a:ext cx="1374388" cy="687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Demonstrates CE – 80 hours</a:t>
          </a:r>
        </a:p>
      </dsp:txBody>
      <dsp:txXfrm>
        <a:off x="7725361" y="1763659"/>
        <a:ext cx="1334134" cy="646940"/>
      </dsp:txXfrm>
    </dsp:sp>
    <dsp:sp modelId="{490DF6BF-4F3A-4281-AE35-5767F95F6EBA}">
      <dsp:nvSpPr>
        <dsp:cNvPr id="0" name=""/>
        <dsp:cNvSpPr/>
      </dsp:nvSpPr>
      <dsp:spPr>
        <a:xfrm rot="2142401">
          <a:off x="7091843" y="2666300"/>
          <a:ext cx="677026" cy="27070"/>
        </a:xfrm>
        <a:custGeom>
          <a:avLst/>
          <a:gdLst/>
          <a:ahLst/>
          <a:cxnLst/>
          <a:rect l="0" t="0" r="0" b="0"/>
          <a:pathLst>
            <a:path>
              <a:moveTo>
                <a:pt x="0" y="13535"/>
              </a:moveTo>
              <a:lnTo>
                <a:pt x="677026" y="1353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13430" y="2662909"/>
        <a:ext cx="33851" cy="33851"/>
      </dsp:txXfrm>
    </dsp:sp>
    <dsp:sp modelId="{6AD3134F-CF4B-4DDC-B120-0964FE15E34D}">
      <dsp:nvSpPr>
        <dsp:cNvPr id="0" name=""/>
        <dsp:cNvSpPr/>
      </dsp:nvSpPr>
      <dsp:spPr>
        <a:xfrm>
          <a:off x="7705234" y="2533806"/>
          <a:ext cx="1374388" cy="687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Exclusion</a:t>
          </a:r>
        </a:p>
      </dsp:txBody>
      <dsp:txXfrm>
        <a:off x="7725361" y="2553933"/>
        <a:ext cx="1334134" cy="646940"/>
      </dsp:txXfrm>
    </dsp:sp>
    <dsp:sp modelId="{41F667BC-0FB7-478F-B50B-252FDCF3B5B5}">
      <dsp:nvSpPr>
        <dsp:cNvPr id="0" name=""/>
        <dsp:cNvSpPr/>
      </dsp:nvSpPr>
      <dsp:spPr>
        <a:xfrm rot="19457599">
          <a:off x="9015988" y="2666300"/>
          <a:ext cx="677026" cy="27070"/>
        </a:xfrm>
        <a:custGeom>
          <a:avLst/>
          <a:gdLst/>
          <a:ahLst/>
          <a:cxnLst/>
          <a:rect l="0" t="0" r="0" b="0"/>
          <a:pathLst>
            <a:path>
              <a:moveTo>
                <a:pt x="0" y="13535"/>
              </a:moveTo>
              <a:lnTo>
                <a:pt x="677026" y="1353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37575" y="2662909"/>
        <a:ext cx="33851" cy="33851"/>
      </dsp:txXfrm>
    </dsp:sp>
    <dsp:sp modelId="{C01060C6-FA8D-4ECF-87B1-5F38D7BFFB53}">
      <dsp:nvSpPr>
        <dsp:cNvPr id="0" name=""/>
        <dsp:cNvSpPr/>
      </dsp:nvSpPr>
      <dsp:spPr>
        <a:xfrm>
          <a:off x="9629378" y="2138669"/>
          <a:ext cx="1374388" cy="687194"/>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Mandatory Exception</a:t>
          </a:r>
        </a:p>
      </dsp:txBody>
      <dsp:txXfrm>
        <a:off x="9649505" y="2158796"/>
        <a:ext cx="1334134" cy="646940"/>
      </dsp:txXfrm>
    </dsp:sp>
    <dsp:sp modelId="{8011C769-0F8F-469B-83C5-20393CDE471C}">
      <dsp:nvSpPr>
        <dsp:cNvPr id="0" name=""/>
        <dsp:cNvSpPr/>
      </dsp:nvSpPr>
      <dsp:spPr>
        <a:xfrm rot="2142401">
          <a:off x="9015988" y="3061436"/>
          <a:ext cx="677026" cy="27070"/>
        </a:xfrm>
        <a:custGeom>
          <a:avLst/>
          <a:gdLst/>
          <a:ahLst/>
          <a:cxnLst/>
          <a:rect l="0" t="0" r="0" b="0"/>
          <a:pathLst>
            <a:path>
              <a:moveTo>
                <a:pt x="0" y="13535"/>
              </a:moveTo>
              <a:lnTo>
                <a:pt x="677026" y="1353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37575" y="3058046"/>
        <a:ext cx="33851" cy="33851"/>
      </dsp:txXfrm>
    </dsp:sp>
    <dsp:sp modelId="{EBB275DC-CD9B-4ACD-997A-2E045BB7181B}">
      <dsp:nvSpPr>
        <dsp:cNvPr id="0" name=""/>
        <dsp:cNvSpPr/>
      </dsp:nvSpPr>
      <dsp:spPr>
        <a:xfrm>
          <a:off x="9629378" y="2928943"/>
          <a:ext cx="1374388" cy="687194"/>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Short-term Hardship Exception</a:t>
          </a:r>
        </a:p>
      </dsp:txBody>
      <dsp:txXfrm>
        <a:off x="9649505" y="2949070"/>
        <a:ext cx="1334134" cy="646940"/>
      </dsp:txXfrm>
    </dsp:sp>
    <dsp:sp modelId="{AAFC8F54-F1F0-4B20-AA19-6347FD21B2A9}">
      <dsp:nvSpPr>
        <dsp:cNvPr id="0" name=""/>
        <dsp:cNvSpPr/>
      </dsp:nvSpPr>
      <dsp:spPr>
        <a:xfrm rot="3794807">
          <a:off x="6618673" y="3340498"/>
          <a:ext cx="1952545" cy="27070"/>
        </a:xfrm>
        <a:custGeom>
          <a:avLst/>
          <a:gdLst/>
          <a:ahLst/>
          <a:cxnLst/>
          <a:rect l="0" t="0" r="0" b="0"/>
          <a:pathLst>
            <a:path>
              <a:moveTo>
                <a:pt x="0" y="13535"/>
              </a:moveTo>
              <a:lnTo>
                <a:pt x="1952545" y="1353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546132" y="3305219"/>
        <a:ext cx="97627" cy="97627"/>
      </dsp:txXfrm>
    </dsp:sp>
    <dsp:sp modelId="{E916D5C9-827B-4644-9D36-1D2E15C9ABAB}">
      <dsp:nvSpPr>
        <dsp:cNvPr id="0" name=""/>
        <dsp:cNvSpPr/>
      </dsp:nvSpPr>
      <dsp:spPr>
        <a:xfrm>
          <a:off x="8034414" y="3882202"/>
          <a:ext cx="1374388" cy="68719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Does not meet – denied or disenrolled</a:t>
          </a:r>
        </a:p>
      </dsp:txBody>
      <dsp:txXfrm>
        <a:off x="8054541" y="3902329"/>
        <a:ext cx="1334134" cy="6469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89B1F-B389-45E7-8534-FA8BD212EF81}">
      <dsp:nvSpPr>
        <dsp:cNvPr id="0" name=""/>
        <dsp:cNvSpPr/>
      </dsp:nvSpPr>
      <dsp:spPr>
        <a:xfrm>
          <a:off x="4028031" y="2226360"/>
          <a:ext cx="1647753" cy="16477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 Unable to do CE</a:t>
          </a:r>
        </a:p>
      </dsp:txBody>
      <dsp:txXfrm>
        <a:off x="4269339" y="2467668"/>
        <a:ext cx="1165137" cy="1165137"/>
      </dsp:txXfrm>
    </dsp:sp>
    <dsp:sp modelId="{59339DDA-9D94-4CEF-B5B8-5F4471916994}">
      <dsp:nvSpPr>
        <dsp:cNvPr id="0" name=""/>
        <dsp:cNvSpPr/>
      </dsp:nvSpPr>
      <dsp:spPr>
        <a:xfrm rot="10800000">
          <a:off x="2428162" y="2815432"/>
          <a:ext cx="1511876" cy="46960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69F753-DBB3-4EF1-BA05-0869F537C774}">
      <dsp:nvSpPr>
        <dsp:cNvPr id="0" name=""/>
        <dsp:cNvSpPr/>
      </dsp:nvSpPr>
      <dsp:spPr>
        <a:xfrm>
          <a:off x="1645479" y="2424091"/>
          <a:ext cx="1565365" cy="12522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Blind</a:t>
          </a:r>
        </a:p>
      </dsp:txBody>
      <dsp:txXfrm>
        <a:off x="1682157" y="2460769"/>
        <a:ext cx="1492009" cy="1178936"/>
      </dsp:txXfrm>
    </dsp:sp>
    <dsp:sp modelId="{D0CDC98B-5132-490F-B7E0-B628D5547B42}">
      <dsp:nvSpPr>
        <dsp:cNvPr id="0" name=""/>
        <dsp:cNvSpPr/>
      </dsp:nvSpPr>
      <dsp:spPr>
        <a:xfrm rot="13500000">
          <a:off x="2916651" y="1636114"/>
          <a:ext cx="1511876" cy="46960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083AE7-5485-484C-BD73-ED93DD38B619}">
      <dsp:nvSpPr>
        <dsp:cNvPr id="0" name=""/>
        <dsp:cNvSpPr/>
      </dsp:nvSpPr>
      <dsp:spPr>
        <a:xfrm>
          <a:off x="2355378" y="710244"/>
          <a:ext cx="1565365" cy="12522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Substance use disorder</a:t>
          </a:r>
        </a:p>
      </dsp:txBody>
      <dsp:txXfrm>
        <a:off x="2392056" y="746922"/>
        <a:ext cx="1492009" cy="1178936"/>
      </dsp:txXfrm>
    </dsp:sp>
    <dsp:sp modelId="{73951D1A-EDBC-429C-A21D-32E604BF812C}">
      <dsp:nvSpPr>
        <dsp:cNvPr id="0" name=""/>
        <dsp:cNvSpPr/>
      </dsp:nvSpPr>
      <dsp:spPr>
        <a:xfrm rot="16200000">
          <a:off x="4095969" y="1147625"/>
          <a:ext cx="1511876" cy="469609"/>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DEBD88-AD79-4601-B80A-1FA70E9CD25C}">
      <dsp:nvSpPr>
        <dsp:cNvPr id="0" name=""/>
        <dsp:cNvSpPr/>
      </dsp:nvSpPr>
      <dsp:spPr>
        <a:xfrm>
          <a:off x="4069225" y="345"/>
          <a:ext cx="1565365" cy="125229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Disabling mental disorder</a:t>
          </a:r>
        </a:p>
      </dsp:txBody>
      <dsp:txXfrm>
        <a:off x="4105903" y="37023"/>
        <a:ext cx="1492009" cy="1178936"/>
      </dsp:txXfrm>
    </dsp:sp>
    <dsp:sp modelId="{F37ECAFD-A938-4B61-86D9-9603F83EDED2}">
      <dsp:nvSpPr>
        <dsp:cNvPr id="0" name=""/>
        <dsp:cNvSpPr/>
      </dsp:nvSpPr>
      <dsp:spPr>
        <a:xfrm rot="18900000">
          <a:off x="5275287" y="1636114"/>
          <a:ext cx="1511876" cy="469609"/>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C6B795-3CB2-4EBD-91D4-28E631B35C70}">
      <dsp:nvSpPr>
        <dsp:cNvPr id="0" name=""/>
        <dsp:cNvSpPr/>
      </dsp:nvSpPr>
      <dsp:spPr>
        <a:xfrm>
          <a:off x="5783072" y="710244"/>
          <a:ext cx="1565365" cy="12522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Physical, intellectual, or developmental disability</a:t>
          </a:r>
        </a:p>
      </dsp:txBody>
      <dsp:txXfrm>
        <a:off x="5819750" y="746922"/>
        <a:ext cx="1492009" cy="1178936"/>
      </dsp:txXfrm>
    </dsp:sp>
    <dsp:sp modelId="{D06F34DC-1896-4C5B-A091-B9BA42359150}">
      <dsp:nvSpPr>
        <dsp:cNvPr id="0" name=""/>
        <dsp:cNvSpPr/>
      </dsp:nvSpPr>
      <dsp:spPr>
        <a:xfrm>
          <a:off x="5763777" y="2815432"/>
          <a:ext cx="1511876" cy="469609"/>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37B4E8-D37B-467E-9E0F-A2010FD6835D}">
      <dsp:nvSpPr>
        <dsp:cNvPr id="0" name=""/>
        <dsp:cNvSpPr/>
      </dsp:nvSpPr>
      <dsp:spPr>
        <a:xfrm>
          <a:off x="6492970" y="2424091"/>
          <a:ext cx="1565365" cy="125229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Serious or complex medical condition </a:t>
          </a:r>
        </a:p>
      </dsp:txBody>
      <dsp:txXfrm>
        <a:off x="6529648" y="2460769"/>
        <a:ext cx="1492009" cy="11789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E700C-4FB6-48E6-9E24-CC9F84AB4458}">
      <dsp:nvSpPr>
        <dsp:cNvPr id="0" name=""/>
        <dsp:cNvSpPr/>
      </dsp:nvSpPr>
      <dsp:spPr>
        <a:xfrm>
          <a:off x="0" y="1805"/>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151057-7532-4BBE-AE44-722A44F2C3C0}">
      <dsp:nvSpPr>
        <dsp:cNvPr id="0" name=""/>
        <dsp:cNvSpPr/>
      </dsp:nvSpPr>
      <dsp:spPr>
        <a:xfrm>
          <a:off x="276881" y="207750"/>
          <a:ext cx="503420" cy="503420"/>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D9E074-E3BF-4C28-9243-D5CA236102BA}">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Determine conditions that are considered serious and complex </a:t>
          </a:r>
        </a:p>
      </dsp:txBody>
      <dsp:txXfrm>
        <a:off x="1057183" y="1805"/>
        <a:ext cx="9458416" cy="915310"/>
      </dsp:txXfrm>
    </dsp:sp>
    <dsp:sp modelId="{237C7AC8-854F-415B-B572-CB11D14B0D8E}">
      <dsp:nvSpPr>
        <dsp:cNvPr id="0" name=""/>
        <dsp:cNvSpPr/>
      </dsp:nvSpPr>
      <dsp:spPr>
        <a:xfrm>
          <a:off x="0" y="1145944"/>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FF2D39-4DA1-4C83-AD16-4DC7A969577F}">
      <dsp:nvSpPr>
        <dsp:cNvPr id="0" name=""/>
        <dsp:cNvSpPr/>
      </dsp:nvSpPr>
      <dsp:spPr>
        <a:xfrm>
          <a:off x="276881" y="1351889"/>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A908D2-8A90-471B-9F60-EF28AF331C7E}">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Create lists of diseases, diagnoses, disorders, or other health conditions to help define these categories – ICD-10 codes</a:t>
          </a:r>
        </a:p>
      </dsp:txBody>
      <dsp:txXfrm>
        <a:off x="1057183" y="1145944"/>
        <a:ext cx="9458416" cy="915310"/>
      </dsp:txXfrm>
    </dsp:sp>
    <dsp:sp modelId="{1E9300D7-C014-4C97-991D-A076CE9B478C}">
      <dsp:nvSpPr>
        <dsp:cNvPr id="0" name=""/>
        <dsp:cNvSpPr/>
      </dsp:nvSpPr>
      <dsp:spPr>
        <a:xfrm>
          <a:off x="0" y="2290082"/>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EDE74-DCA9-4751-8841-F62CF5FDA354}">
      <dsp:nvSpPr>
        <dsp:cNvPr id="0" name=""/>
        <dsp:cNvSpPr/>
      </dsp:nvSpPr>
      <dsp:spPr>
        <a:xfrm>
          <a:off x="276881" y="2496027"/>
          <a:ext cx="503420" cy="503420"/>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7A71F7-FC4A-4793-A5E1-8EC8C9A32BF3}">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Use claims and encounters data</a:t>
          </a:r>
        </a:p>
      </dsp:txBody>
      <dsp:txXfrm>
        <a:off x="1057183" y="2290082"/>
        <a:ext cx="9458416" cy="915310"/>
      </dsp:txXfrm>
    </dsp:sp>
    <dsp:sp modelId="{43757E9C-DD8D-4D4A-A134-6369FBB8E295}">
      <dsp:nvSpPr>
        <dsp:cNvPr id="0" name=""/>
        <dsp:cNvSpPr/>
      </dsp:nvSpPr>
      <dsp:spPr>
        <a:xfrm>
          <a:off x="0" y="3434221"/>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9AC9F3-1303-4D0A-B311-1F9E1028D17D}">
      <dsp:nvSpPr>
        <dsp:cNvPr id="0" name=""/>
        <dsp:cNvSpPr/>
      </dsp:nvSpPr>
      <dsp:spPr>
        <a:xfrm>
          <a:off x="276881" y="3640166"/>
          <a:ext cx="503420" cy="503420"/>
        </a:xfrm>
        <a:prstGeom prst="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82FCE1-8CB9-45A6-AE53-C3D225505AE7}">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Limits use of self-attestation for medical frailty beginning in 2028</a:t>
          </a:r>
        </a:p>
      </dsp:txBody>
      <dsp:txXfrm>
        <a:off x="1057183" y="3434221"/>
        <a:ext cx="9458416" cy="915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E8CFD-FF22-4035-AD71-9DF7136E9CA2}">
      <dsp:nvSpPr>
        <dsp:cNvPr id="0" name=""/>
        <dsp:cNvSpPr/>
      </dsp:nvSpPr>
      <dsp:spPr>
        <a:xfrm>
          <a:off x="7143" y="2068777"/>
          <a:ext cx="2135187" cy="12811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Existing data</a:t>
          </a:r>
        </a:p>
      </dsp:txBody>
      <dsp:txXfrm>
        <a:off x="44665" y="2106299"/>
        <a:ext cx="2060143" cy="1206068"/>
      </dsp:txXfrm>
    </dsp:sp>
    <dsp:sp modelId="{270AB01A-B42F-4F04-81DE-7C4A8FD3E9C5}">
      <dsp:nvSpPr>
        <dsp:cNvPr id="0" name=""/>
        <dsp:cNvSpPr/>
      </dsp:nvSpPr>
      <dsp:spPr>
        <a:xfrm>
          <a:off x="2355850" y="2444570"/>
          <a:ext cx="452659" cy="5295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355850" y="2550475"/>
        <a:ext cx="316861" cy="317716"/>
      </dsp:txXfrm>
    </dsp:sp>
    <dsp:sp modelId="{C283EC31-A20C-4CEE-820B-C7A5F8096699}">
      <dsp:nvSpPr>
        <dsp:cNvPr id="0" name=""/>
        <dsp:cNvSpPr/>
      </dsp:nvSpPr>
      <dsp:spPr>
        <a:xfrm>
          <a:off x="2996406" y="2068777"/>
          <a:ext cx="2135187" cy="128111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DPHHS form</a:t>
          </a:r>
        </a:p>
      </dsp:txBody>
      <dsp:txXfrm>
        <a:off x="3033928" y="2106299"/>
        <a:ext cx="2060143" cy="1206068"/>
      </dsp:txXfrm>
    </dsp:sp>
    <dsp:sp modelId="{F82F2A93-A90F-4CD7-BF1A-C95C0F406B96}">
      <dsp:nvSpPr>
        <dsp:cNvPr id="0" name=""/>
        <dsp:cNvSpPr/>
      </dsp:nvSpPr>
      <dsp:spPr>
        <a:xfrm>
          <a:off x="5345112" y="2444570"/>
          <a:ext cx="452659" cy="5295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345112" y="2550475"/>
        <a:ext cx="316861" cy="317716"/>
      </dsp:txXfrm>
    </dsp:sp>
    <dsp:sp modelId="{61B6039E-C879-42DB-8F33-568475640E3C}">
      <dsp:nvSpPr>
        <dsp:cNvPr id="0" name=""/>
        <dsp:cNvSpPr/>
      </dsp:nvSpPr>
      <dsp:spPr>
        <a:xfrm>
          <a:off x="5985668" y="2068777"/>
          <a:ext cx="2135187" cy="128111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DPHHS form </a:t>
          </a:r>
          <a:r>
            <a:rPr lang="en-US" sz="2200" b="1" kern="1200" dirty="0"/>
            <a:t>+ documentation</a:t>
          </a:r>
        </a:p>
      </dsp:txBody>
      <dsp:txXfrm>
        <a:off x="6023190" y="2106299"/>
        <a:ext cx="2060143" cy="12060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5CAF7-7C75-4521-A37A-BCA2C254C1FE}">
      <dsp:nvSpPr>
        <dsp:cNvPr id="0" name=""/>
        <dsp:cNvSpPr/>
      </dsp:nvSpPr>
      <dsp:spPr>
        <a:xfrm>
          <a:off x="205" y="1139772"/>
          <a:ext cx="2479997" cy="297599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711200">
            <a:lnSpc>
              <a:spcPct val="90000"/>
            </a:lnSpc>
            <a:spcBef>
              <a:spcPct val="0"/>
            </a:spcBef>
            <a:spcAft>
              <a:spcPct val="35000"/>
            </a:spcAft>
            <a:buNone/>
          </a:pPr>
          <a:r>
            <a:rPr lang="en-US" sz="1600" kern="1200" dirty="0"/>
            <a:t>If a patient has not received an “about your case” notice, renewal form, or simplified report, is there any way to get a code to link their case?</a:t>
          </a:r>
        </a:p>
      </dsp:txBody>
      <dsp:txXfrm>
        <a:off x="205" y="2330171"/>
        <a:ext cx="2479997" cy="1785598"/>
      </dsp:txXfrm>
    </dsp:sp>
    <dsp:sp modelId="{A8A57A9C-A013-41D1-B867-70325E268289}">
      <dsp:nvSpPr>
        <dsp:cNvPr id="0" name=""/>
        <dsp:cNvSpPr/>
      </dsp:nvSpPr>
      <dsp:spPr>
        <a:xfrm>
          <a:off x="205" y="1139772"/>
          <a:ext cx="2479997" cy="1190398"/>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01</a:t>
          </a:r>
        </a:p>
      </dsp:txBody>
      <dsp:txXfrm>
        <a:off x="205" y="1139772"/>
        <a:ext cx="2479997" cy="1190398"/>
      </dsp:txXfrm>
    </dsp:sp>
    <dsp:sp modelId="{EFA5CE35-3EA4-4082-BF01-15BA399868EA}">
      <dsp:nvSpPr>
        <dsp:cNvPr id="0" name=""/>
        <dsp:cNvSpPr/>
      </dsp:nvSpPr>
      <dsp:spPr>
        <a:xfrm>
          <a:off x="2678602" y="1139772"/>
          <a:ext cx="2479997" cy="297599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711200">
            <a:lnSpc>
              <a:spcPct val="90000"/>
            </a:lnSpc>
            <a:spcBef>
              <a:spcPct val="0"/>
            </a:spcBef>
            <a:spcAft>
              <a:spcPct val="35000"/>
            </a:spcAft>
            <a:buNone/>
          </a:pPr>
          <a:r>
            <a:rPr lang="en-US" sz="1600" kern="1200" dirty="0"/>
            <a:t>Codes will be the same for two concurrent notices and then change – can they be used more than once by different Assisters?</a:t>
          </a:r>
        </a:p>
      </dsp:txBody>
      <dsp:txXfrm>
        <a:off x="2678602" y="2330171"/>
        <a:ext cx="2479997" cy="1785598"/>
      </dsp:txXfrm>
    </dsp:sp>
    <dsp:sp modelId="{1969154F-CCCE-4C75-B835-7D26F04BFE95}">
      <dsp:nvSpPr>
        <dsp:cNvPr id="0" name=""/>
        <dsp:cNvSpPr/>
      </dsp:nvSpPr>
      <dsp:spPr>
        <a:xfrm>
          <a:off x="2678602" y="1139772"/>
          <a:ext cx="2479997" cy="1190398"/>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02</a:t>
          </a:r>
        </a:p>
      </dsp:txBody>
      <dsp:txXfrm>
        <a:off x="2678602" y="1139772"/>
        <a:ext cx="2479997" cy="1190398"/>
      </dsp:txXfrm>
    </dsp:sp>
    <dsp:sp modelId="{AE732FB0-B091-4F72-92DE-9CB474514BAC}">
      <dsp:nvSpPr>
        <dsp:cNvPr id="0" name=""/>
        <dsp:cNvSpPr/>
      </dsp:nvSpPr>
      <dsp:spPr>
        <a:xfrm>
          <a:off x="5356999" y="1139772"/>
          <a:ext cx="2479997" cy="297599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711200">
            <a:lnSpc>
              <a:spcPct val="90000"/>
            </a:lnSpc>
            <a:spcBef>
              <a:spcPct val="0"/>
            </a:spcBef>
            <a:spcAft>
              <a:spcPct val="35000"/>
            </a:spcAft>
            <a:buNone/>
          </a:pPr>
          <a:r>
            <a:rPr lang="en-US" sz="1600" kern="1200" dirty="0"/>
            <a:t>When did they add access codes to notices? </a:t>
          </a:r>
        </a:p>
      </dsp:txBody>
      <dsp:txXfrm>
        <a:off x="5356999" y="2330171"/>
        <a:ext cx="2479997" cy="1785598"/>
      </dsp:txXfrm>
    </dsp:sp>
    <dsp:sp modelId="{D24715C9-5308-4C36-ABA9-064E0F48469C}">
      <dsp:nvSpPr>
        <dsp:cNvPr id="0" name=""/>
        <dsp:cNvSpPr/>
      </dsp:nvSpPr>
      <dsp:spPr>
        <a:xfrm>
          <a:off x="5356999" y="1139772"/>
          <a:ext cx="2479997" cy="1190398"/>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dirty="0"/>
            <a:t>03</a:t>
          </a:r>
        </a:p>
      </dsp:txBody>
      <dsp:txXfrm>
        <a:off x="5356999" y="1139772"/>
        <a:ext cx="2479997" cy="1190398"/>
      </dsp:txXfrm>
    </dsp:sp>
    <dsp:sp modelId="{EA7147F9-3FF3-4379-AF4E-BCAC6F35BAB5}">
      <dsp:nvSpPr>
        <dsp:cNvPr id="0" name=""/>
        <dsp:cNvSpPr/>
      </dsp:nvSpPr>
      <dsp:spPr>
        <a:xfrm>
          <a:off x="8035397" y="1139772"/>
          <a:ext cx="2479997" cy="297599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711200">
            <a:lnSpc>
              <a:spcPct val="90000"/>
            </a:lnSpc>
            <a:spcBef>
              <a:spcPct val="0"/>
            </a:spcBef>
            <a:spcAft>
              <a:spcPct val="35000"/>
            </a:spcAft>
            <a:buNone/>
          </a:pPr>
          <a:r>
            <a:rPr lang="en-US" sz="1600" kern="1200" dirty="0"/>
            <a:t>Will this “Need Help” section be included on notices for all Medicaid programs moving forward? </a:t>
          </a:r>
        </a:p>
      </dsp:txBody>
      <dsp:txXfrm>
        <a:off x="8035397" y="2330171"/>
        <a:ext cx="2479997" cy="1785598"/>
      </dsp:txXfrm>
    </dsp:sp>
    <dsp:sp modelId="{134A46D3-CB00-4041-B6CE-E206EB8B57C6}">
      <dsp:nvSpPr>
        <dsp:cNvPr id="0" name=""/>
        <dsp:cNvSpPr/>
      </dsp:nvSpPr>
      <dsp:spPr>
        <a:xfrm>
          <a:off x="8035397" y="1139772"/>
          <a:ext cx="2479997" cy="1190398"/>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04</a:t>
          </a:r>
        </a:p>
      </dsp:txBody>
      <dsp:txXfrm>
        <a:off x="8035397" y="1139772"/>
        <a:ext cx="2479997" cy="119039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24/layout/HorizontalActionList">
  <dgm:title val=""/>
  <dgm:desc val=""/>
  <dgm:catLst>
    <dgm:cat type="list" pri="805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95"/>
      <dgm:constr type="h" for="des" forName="composite" op="equ"/>
      <dgm:constr type="w" for="ch" forName="composite" refType="w"/>
      <dgm:constr type="w" for="des" forName="parTx"/>
      <dgm:constr type="h" for="des" forName="parTx" op="equ"/>
      <dgm:constr type="w" for="des" forName="bgOutline"/>
      <dgm:constr type="primFontSz" for="des" forName="parTx" val="54"/>
      <dgm:constr type="primFontSz" for="des" forName="bgOutline" refType="primFontSz" refFor="des" refForName="parTx" op="lte" fact="0.75"/>
      <dgm:constr type="h" for="des" forName="bgOutline"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bgOutline"/>
          <dgm:constr type="t" for="ch" forName="bgOutline" refType="h" refFor="ch" refForName="parTx" fact="0.97"/>
          <dgm:constr type="w" for="ch" forName="bgOutline" refType="w"/>
          <dgm:constr type="h" for="ch" forName="bgOutline" refType="h" fact="0.75"/>
        </dgm:constrLst>
        <dgm:ruleLst/>
        <dgm:layoutNode name="parTx" styleLbl="alignNode1">
          <dgm:varLst>
            <dgm:chMax val="0"/>
            <dgm:chPref val="0"/>
          </dgm:varLst>
          <dgm:alg type="tx">
            <dgm:param type="parTxLTRAlign" val="l"/>
            <dgm:param type="parTxRTLAlign" val="r"/>
          </dgm:alg>
          <dgm:shape xmlns:r="http://schemas.openxmlformats.org/officeDocument/2006/relationships" type="round2SameRect" r:blip="" zOrderOff="3">
            <dgm:adjLst>
              <dgm:adj idx="1" val="0.45"/>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primFontSz" val="14" fact="NaN" max="NaN"/>
          </dgm:ruleLst>
        </dgm:layoutNode>
        <dgm:layoutNode name="bgOutline" styleLbl="fgAcc1">
          <dgm:varLst>
            <dgm:bulletEnabled/>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rot="180" type="round2SameRect" r:blip="">
            <dgm:adjLst>
              <dgm:adj idx="1" val="0.15"/>
              <dgm:adj idx="2" val="0"/>
            </dgm:adjLst>
          </dgm:shape>
          <dgm:presOf axis="des" ptType="node"/>
          <dgm:constrLst>
            <dgm:constr type="primFontSz" val="28"/>
            <dgm:constr type="tMarg" refType="w" fact="0.12"/>
            <dgm:constr type="bMarg" refType="w" fact="0.12"/>
            <dgm:constr type="lMarg" refType="w" fact="0.12"/>
            <dgm:constr type="rMarg" refType="w" fact="0.12"/>
          </dgm:constrLst>
          <dgm:ruleLst>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EB494B-FB09-4B31-91C3-4EA127AF35FF}" type="datetimeFigureOut">
              <a:rPr lang="en-US" smtClean="0"/>
              <a:t>6/18/2026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0A351-17A1-4DA3-BA2C-900996CC666A}" type="slidenum">
              <a:rPr lang="en-US" smtClean="0"/>
              <a:t>‹#›</a:t>
            </a:fld>
            <a:endParaRPr lang="en-US"/>
          </a:p>
        </p:txBody>
      </p:sp>
    </p:spTree>
    <p:extLst>
      <p:ext uri="{BB962C8B-B14F-4D97-AF65-F5344CB8AC3E}">
        <p14:creationId xmlns:p14="http://schemas.microsoft.com/office/powerpoint/2010/main" val="59796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phhs.mt.gov/medicaidchanges/"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dphhs.mt.gov/HCSD/CMAPolicyManual" TargetMode="External"/><Relationship Id="rId4" Type="http://schemas.openxmlformats.org/officeDocument/2006/relationships/hyperlink" Target="https://dphhs.mt.gov/medicaidchanges/faqs#Nav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MPCA is a membership organization (13 CHCs, 5 UIO’s) serving about 125,000 Montanans. MPCA works to support our member health centers in providing comprehensive primary care services including medical, dental, behavioral, and what we in the health center world call “enabling services.” Since the very first health centers in rural Mississippi and central Boston, the health center model is built upon the idea that people lives (where they live, where they work, if they have access to food, if they make a living wage) impact health and health outcomes. CHCs receive grants from HRSA the Health Resources and Service Admin, there are some specific requirements of the 330 grants which are in contradiction with a lot of the EOs we are seeing.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DB76D-5739-4BF5-A9DF-38900A33936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466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in the chat, if questions come up throughout the presentation, put them in the chat, we will stop and answer what we can before we go into breakout rooms.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A96B2-EC04-4AE2-A380-A71FE234EAA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3061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70A351-17A1-4DA3-BA2C-900996CC666A}" type="slidenum">
              <a:rPr lang="en-US" smtClean="0"/>
              <a:t>6</a:t>
            </a:fld>
            <a:endParaRPr lang="en-US"/>
          </a:p>
        </p:txBody>
      </p:sp>
    </p:spTree>
    <p:extLst>
      <p:ext uri="{BB962C8B-B14F-4D97-AF65-F5344CB8AC3E}">
        <p14:creationId xmlns:p14="http://schemas.microsoft.com/office/powerpoint/2010/main" val="176050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Changes to Medicaid</a:t>
            </a:r>
            <a:endParaRPr lang="en-US" dirty="0"/>
          </a:p>
          <a:p>
            <a:r>
              <a:rPr lang="en-US" dirty="0">
                <a:hlinkClick r:id="rId4"/>
              </a:rPr>
              <a:t>FAQs</a:t>
            </a:r>
            <a:endParaRPr lang="en-US" dirty="0"/>
          </a:p>
          <a:p>
            <a:r>
              <a:rPr lang="en-US" dirty="0">
                <a:hlinkClick r:id="rId5"/>
              </a:rPr>
              <a:t>Combined Medicaid Assistance (CMA) Policy Manual</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A96B2-EC04-4AE2-A380-A71FE234EAA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64024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7E39-128A-11AC-635D-3715B5B767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10472-20E9-A5C7-2429-2B1EDBCB15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49670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7E39-128A-11AC-635D-3715B5B767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10472-20E9-A5C7-2429-2B1EDBCB15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61074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00D665-4A2B-1097-22A3-B7AFC325F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C257AD4-7D89-12CD-5ECF-31761A65BFF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334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0151-9378-4964-7C67-6DA6643B352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6DDBEB-1CA6-9BC9-A3BF-7F1E87AB9A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77888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EE95-3D34-4E18-2964-1E6261FC9E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8AC117-F209-AA66-38CF-FFAC619B7D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2A504E-EC6F-CCD3-8776-CDD308AE64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8385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9A03-E232-D970-4A17-A5DA373A9B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D6E93AD-0BAE-B7BC-9A87-514E324279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7DF4C-22F2-470D-83D3-4258D1A36E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48165E-1721-A12B-C5D4-BF9396FFC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45CCE-3CDA-4E46-0382-69A5BF3DB2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9729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82BB-C524-79E2-F020-4855D21FA0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91953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051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E751-1F40-D97C-2D65-247000EBDC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EE0CE1-D550-FD1B-737A-02F79F985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370CA4-1F3D-6D4B-1F13-E85BC14B9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48128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B161-3BA9-880C-33B3-CA871093012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89F81E-5DFA-2D0D-EE64-D36C1AD21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5F82FA-7B21-626A-5419-3D8DA949D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79502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00D665-4A2B-1097-22A3-B7AFC325F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C257AD4-7D89-12CD-5ECF-31761A65BFF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983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0151-9378-4964-7C67-6DA6643B352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6DDBEB-1CA6-9BC9-A3BF-7F1E87AB9A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55605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EE95-3D34-4E18-2964-1E6261FC9E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8AC117-F209-AA66-38CF-FFAC619B7D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2A504E-EC6F-CCD3-8776-CDD308AE64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619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9A03-E232-D970-4A17-A5DA373A9B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D6E93AD-0BAE-B7BC-9A87-514E324279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7DF4C-22F2-470D-83D3-4258D1A36E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48165E-1721-A12B-C5D4-BF9396FFC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45CCE-3CDA-4E46-0382-69A5BF3DB2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9868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82BB-C524-79E2-F020-4855D21FA0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99933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080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E751-1F40-D97C-2D65-247000EBDC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EE0CE1-D550-FD1B-737A-02F79F985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370CA4-1F3D-6D4B-1F13-E85BC14B9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5438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B161-3BA9-880C-33B3-CA871093012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89F81E-5DFA-2D0D-EE64-D36C1AD21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5F82FA-7B21-626A-5419-3D8DA949D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0631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picture containing landscape, fog, mist, haze&#10;&#10;Description automatically generated">
            <a:extLst>
              <a:ext uri="{FF2B5EF4-FFF2-40B4-BE49-F238E27FC236}">
                <a16:creationId xmlns:a16="http://schemas.microsoft.com/office/drawing/2014/main" id="{73D50639-36AD-FD6B-AD74-F5E9F12F31F0}"/>
              </a:ext>
            </a:extLst>
          </p:cNvPr>
          <p:cNvPicPr>
            <a:picLocks noChangeAspect="1"/>
          </p:cNvPicPr>
          <p:nvPr/>
        </p:nvPicPr>
        <p:blipFill>
          <a:blip r:embed="rId11">
            <a:alphaModFix amt="2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14703110-E20E-9596-9EF3-0639F1C794FD}"/>
              </a:ext>
            </a:extLst>
          </p:cNvPr>
          <p:cNvSpPr>
            <a:spLocks noGrp="1"/>
          </p:cNvSpPr>
          <p:nvPr>
            <p:ph type="body" idx="1"/>
          </p:nvPr>
        </p:nvSpPr>
        <p:spPr>
          <a:xfrm>
            <a:off x="838200" y="194662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descr="Color filled rectangle border">
            <a:extLst>
              <a:ext uri="{FF2B5EF4-FFF2-40B4-BE49-F238E27FC236}">
                <a16:creationId xmlns:a16="http://schemas.microsoft.com/office/drawing/2014/main" id="{471BB8D8-3144-3177-4C9B-F56240194918}"/>
              </a:ext>
            </a:extLst>
          </p:cNvPr>
          <p:cNvSpPr/>
          <p:nvPr/>
        </p:nvSpPr>
        <p:spPr>
          <a:xfrm>
            <a:off x="0" y="6511937"/>
            <a:ext cx="1929782" cy="238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Color filled rectangle border">
            <a:extLst>
              <a:ext uri="{FF2B5EF4-FFF2-40B4-BE49-F238E27FC236}">
                <a16:creationId xmlns:a16="http://schemas.microsoft.com/office/drawing/2014/main" id="{0602BDD8-DC66-11D3-4CAA-57CED06772A8}"/>
              </a:ext>
            </a:extLst>
          </p:cNvPr>
          <p:cNvSpPr/>
          <p:nvPr/>
        </p:nvSpPr>
        <p:spPr>
          <a:xfrm>
            <a:off x="1929782" y="6511937"/>
            <a:ext cx="1929782" cy="238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Color filled rectangle border">
            <a:extLst>
              <a:ext uri="{FF2B5EF4-FFF2-40B4-BE49-F238E27FC236}">
                <a16:creationId xmlns:a16="http://schemas.microsoft.com/office/drawing/2014/main" id="{235BAA5D-D94E-01A6-796C-0525141B574C}"/>
              </a:ext>
            </a:extLst>
          </p:cNvPr>
          <p:cNvSpPr/>
          <p:nvPr/>
        </p:nvSpPr>
        <p:spPr>
          <a:xfrm>
            <a:off x="3859564" y="6511937"/>
            <a:ext cx="1929782" cy="2380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Color filled rectangle border">
            <a:extLst>
              <a:ext uri="{FF2B5EF4-FFF2-40B4-BE49-F238E27FC236}">
                <a16:creationId xmlns:a16="http://schemas.microsoft.com/office/drawing/2014/main" id="{963C7764-C7FC-CFE3-821D-F2C1DD0AE59E}"/>
              </a:ext>
            </a:extLst>
          </p:cNvPr>
          <p:cNvSpPr/>
          <p:nvPr/>
        </p:nvSpPr>
        <p:spPr>
          <a:xfrm>
            <a:off x="5789346" y="6511937"/>
            <a:ext cx="1805772" cy="238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A1D4CDF-D2DB-A76A-6E25-57F97AEBEE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9381" y="6405978"/>
            <a:ext cx="4115161" cy="387527"/>
          </a:xfrm>
          <a:prstGeom prst="rect">
            <a:avLst/>
          </a:prstGeom>
        </p:spPr>
      </p:pic>
      <p:sp>
        <p:nvSpPr>
          <p:cNvPr id="17" name="Triangle 16">
            <a:extLst>
              <a:ext uri="{FF2B5EF4-FFF2-40B4-BE49-F238E27FC236}">
                <a16:creationId xmlns:a16="http://schemas.microsoft.com/office/drawing/2014/main" id="{B35D0101-D611-71FE-7DCD-C1F5C588527E}"/>
              </a:ext>
            </a:extLst>
          </p:cNvPr>
          <p:cNvSpPr/>
          <p:nvPr/>
        </p:nvSpPr>
        <p:spPr>
          <a:xfrm rot="10800000">
            <a:off x="7340855" y="6511935"/>
            <a:ext cx="508526" cy="238044"/>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Placeholder 18">
            <a:extLst>
              <a:ext uri="{FF2B5EF4-FFF2-40B4-BE49-F238E27FC236}">
                <a16:creationId xmlns:a16="http://schemas.microsoft.com/office/drawing/2014/main" id="{82EFB4DD-A515-542B-D1CC-4401BF468248}"/>
              </a:ext>
            </a:extLst>
          </p:cNvPr>
          <p:cNvSpPr>
            <a:spLocks noGrp="1"/>
          </p:cNvSpPr>
          <p:nvPr>
            <p:ph type="title"/>
          </p:nvPr>
        </p:nvSpPr>
        <p:spPr>
          <a:xfrm>
            <a:off x="838200" y="52081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22" name="Rectangle 21" descr="Color filled rectangle border">
            <a:extLst>
              <a:ext uri="{FF2B5EF4-FFF2-40B4-BE49-F238E27FC236}">
                <a16:creationId xmlns:a16="http://schemas.microsoft.com/office/drawing/2014/main" id="{2411B99B-3C27-A69A-3DCA-1CF333ECE494}"/>
              </a:ext>
            </a:extLst>
          </p:cNvPr>
          <p:cNvSpPr/>
          <p:nvPr/>
        </p:nvSpPr>
        <p:spPr>
          <a:xfrm>
            <a:off x="4300396" y="2429"/>
            <a:ext cx="7891604" cy="298201"/>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511F5F7D-5D7B-7F6D-5F34-46BFA2BC13C4}"/>
              </a:ext>
            </a:extLst>
          </p:cNvPr>
          <p:cNvSpPr/>
          <p:nvPr/>
        </p:nvSpPr>
        <p:spPr>
          <a:xfrm rot="10800000">
            <a:off x="4009925" y="2429"/>
            <a:ext cx="580942" cy="298201"/>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54504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picture containing landscape, fog, mist, haze&#10;&#10;Description automatically generated">
            <a:extLst>
              <a:ext uri="{FF2B5EF4-FFF2-40B4-BE49-F238E27FC236}">
                <a16:creationId xmlns:a16="http://schemas.microsoft.com/office/drawing/2014/main" id="{73D50639-36AD-FD6B-AD74-F5E9F12F31F0}"/>
              </a:ext>
            </a:extLst>
          </p:cNvPr>
          <p:cNvPicPr>
            <a:picLocks noChangeAspect="1"/>
          </p:cNvPicPr>
          <p:nvPr userDrawn="1"/>
        </p:nvPicPr>
        <p:blipFill>
          <a:blip r:embed="rId11">
            <a:alphaModFix amt="2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14703110-E20E-9596-9EF3-0639F1C794FD}"/>
              </a:ext>
            </a:extLst>
          </p:cNvPr>
          <p:cNvSpPr>
            <a:spLocks noGrp="1"/>
          </p:cNvSpPr>
          <p:nvPr>
            <p:ph type="body" idx="1"/>
          </p:nvPr>
        </p:nvSpPr>
        <p:spPr>
          <a:xfrm>
            <a:off x="838200" y="194662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descr="Color filled rectangle border">
            <a:extLst>
              <a:ext uri="{FF2B5EF4-FFF2-40B4-BE49-F238E27FC236}">
                <a16:creationId xmlns:a16="http://schemas.microsoft.com/office/drawing/2014/main" id="{471BB8D8-3144-3177-4C9B-F56240194918}"/>
              </a:ext>
            </a:extLst>
          </p:cNvPr>
          <p:cNvSpPr/>
          <p:nvPr userDrawn="1"/>
        </p:nvSpPr>
        <p:spPr>
          <a:xfrm>
            <a:off x="0" y="6511937"/>
            <a:ext cx="1929782" cy="238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Color filled rectangle border">
            <a:extLst>
              <a:ext uri="{FF2B5EF4-FFF2-40B4-BE49-F238E27FC236}">
                <a16:creationId xmlns:a16="http://schemas.microsoft.com/office/drawing/2014/main" id="{0602BDD8-DC66-11D3-4CAA-57CED06772A8}"/>
              </a:ext>
            </a:extLst>
          </p:cNvPr>
          <p:cNvSpPr/>
          <p:nvPr userDrawn="1"/>
        </p:nvSpPr>
        <p:spPr>
          <a:xfrm>
            <a:off x="1929782" y="6511937"/>
            <a:ext cx="1929782" cy="238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Color filled rectangle border">
            <a:extLst>
              <a:ext uri="{FF2B5EF4-FFF2-40B4-BE49-F238E27FC236}">
                <a16:creationId xmlns:a16="http://schemas.microsoft.com/office/drawing/2014/main" id="{235BAA5D-D94E-01A6-796C-0525141B574C}"/>
              </a:ext>
            </a:extLst>
          </p:cNvPr>
          <p:cNvSpPr/>
          <p:nvPr userDrawn="1"/>
        </p:nvSpPr>
        <p:spPr>
          <a:xfrm>
            <a:off x="3859564" y="6511937"/>
            <a:ext cx="1929782" cy="2380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Color filled rectangle border">
            <a:extLst>
              <a:ext uri="{FF2B5EF4-FFF2-40B4-BE49-F238E27FC236}">
                <a16:creationId xmlns:a16="http://schemas.microsoft.com/office/drawing/2014/main" id="{963C7764-C7FC-CFE3-821D-F2C1DD0AE59E}"/>
              </a:ext>
            </a:extLst>
          </p:cNvPr>
          <p:cNvSpPr/>
          <p:nvPr userDrawn="1"/>
        </p:nvSpPr>
        <p:spPr>
          <a:xfrm>
            <a:off x="5789346" y="6511937"/>
            <a:ext cx="1805772" cy="238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A1D4CDF-D2DB-A76A-6E25-57F97AEBEE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849381" y="6405978"/>
            <a:ext cx="4115161" cy="387527"/>
          </a:xfrm>
          <a:prstGeom prst="rect">
            <a:avLst/>
          </a:prstGeom>
        </p:spPr>
      </p:pic>
      <p:sp>
        <p:nvSpPr>
          <p:cNvPr id="17" name="Triangle 16">
            <a:extLst>
              <a:ext uri="{FF2B5EF4-FFF2-40B4-BE49-F238E27FC236}">
                <a16:creationId xmlns:a16="http://schemas.microsoft.com/office/drawing/2014/main" id="{B35D0101-D611-71FE-7DCD-C1F5C588527E}"/>
              </a:ext>
            </a:extLst>
          </p:cNvPr>
          <p:cNvSpPr/>
          <p:nvPr userDrawn="1"/>
        </p:nvSpPr>
        <p:spPr>
          <a:xfrm rot="10800000">
            <a:off x="7340855" y="6511935"/>
            <a:ext cx="508526" cy="238044"/>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Placeholder 18">
            <a:extLst>
              <a:ext uri="{FF2B5EF4-FFF2-40B4-BE49-F238E27FC236}">
                <a16:creationId xmlns:a16="http://schemas.microsoft.com/office/drawing/2014/main" id="{82EFB4DD-A515-542B-D1CC-4401BF468248}"/>
              </a:ext>
            </a:extLst>
          </p:cNvPr>
          <p:cNvSpPr>
            <a:spLocks noGrp="1"/>
          </p:cNvSpPr>
          <p:nvPr>
            <p:ph type="title"/>
          </p:nvPr>
        </p:nvSpPr>
        <p:spPr>
          <a:xfrm>
            <a:off x="838200" y="52081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22" name="Rectangle 21" descr="Color filled rectangle border">
            <a:extLst>
              <a:ext uri="{FF2B5EF4-FFF2-40B4-BE49-F238E27FC236}">
                <a16:creationId xmlns:a16="http://schemas.microsoft.com/office/drawing/2014/main" id="{2411B99B-3C27-A69A-3DCA-1CF333ECE494}"/>
              </a:ext>
            </a:extLst>
          </p:cNvPr>
          <p:cNvSpPr/>
          <p:nvPr userDrawn="1"/>
        </p:nvSpPr>
        <p:spPr>
          <a:xfrm>
            <a:off x="4300396" y="2429"/>
            <a:ext cx="7891604" cy="298201"/>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511F5F7D-5D7B-7F6D-5F34-46BFA2BC13C4}"/>
              </a:ext>
            </a:extLst>
          </p:cNvPr>
          <p:cNvSpPr/>
          <p:nvPr userDrawn="1"/>
        </p:nvSpPr>
        <p:spPr>
          <a:xfrm rot="10800000">
            <a:off x="4009925" y="2429"/>
            <a:ext cx="580942" cy="298201"/>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58965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5.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tstrandberg@mtpca.org" TargetMode="External"/><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3639-8AB9-6530-92AF-E921E7C647BD}"/>
              </a:ext>
            </a:extLst>
          </p:cNvPr>
          <p:cNvSpPr>
            <a:spLocks noGrp="1"/>
          </p:cNvSpPr>
          <p:nvPr>
            <p:ph type="ctrTitle"/>
          </p:nvPr>
        </p:nvSpPr>
        <p:spPr>
          <a:xfrm>
            <a:off x="1524000" y="2147122"/>
            <a:ext cx="9144000" cy="2387600"/>
          </a:xfrm>
        </p:spPr>
        <p:txBody>
          <a:bodyPr>
            <a:normAutofit/>
          </a:bodyPr>
          <a:lstStyle/>
          <a:p>
            <a:r>
              <a:rPr lang="en-US" sz="4400" b="1" spc="562" dirty="0">
                <a:solidFill>
                  <a:srgbClr val="667487"/>
                </a:solidFill>
                <a:latin typeface="Nunito Sans Bold"/>
                <a:cs typeface="Nunito Sans Bold"/>
              </a:rPr>
              <a:t>MONTHLY WEBINAR</a:t>
            </a:r>
          </a:p>
        </p:txBody>
      </p:sp>
      <p:sp>
        <p:nvSpPr>
          <p:cNvPr id="3" name="Subtitle 2">
            <a:extLst>
              <a:ext uri="{FF2B5EF4-FFF2-40B4-BE49-F238E27FC236}">
                <a16:creationId xmlns:a16="http://schemas.microsoft.com/office/drawing/2014/main" id="{189957FB-7F1B-CD5E-EB0D-0BA04C7C5C8D}"/>
              </a:ext>
            </a:extLst>
          </p:cNvPr>
          <p:cNvSpPr>
            <a:spLocks noGrp="1"/>
          </p:cNvSpPr>
          <p:nvPr>
            <p:ph type="subTitle" idx="1"/>
          </p:nvPr>
        </p:nvSpPr>
        <p:spPr>
          <a:xfrm>
            <a:off x="1524000" y="4626797"/>
            <a:ext cx="9144000" cy="1655762"/>
          </a:xfrm>
        </p:spPr>
        <p:txBody>
          <a:bodyPr/>
          <a:lstStyle/>
          <a:p>
            <a:pPr>
              <a:spcBef>
                <a:spcPct val="0"/>
              </a:spcBef>
            </a:pPr>
            <a:r>
              <a:rPr lang="en-US" sz="2476" b="1" spc="562" dirty="0">
                <a:solidFill>
                  <a:srgbClr val="667487"/>
                </a:solidFill>
                <a:latin typeface="Nunito Sans Bold"/>
                <a:cs typeface="Nunito Sans Bold"/>
              </a:rPr>
              <a:t>June 2026</a:t>
            </a:r>
          </a:p>
          <a:p>
            <a:pPr>
              <a:spcBef>
                <a:spcPct val="0"/>
              </a:spcBef>
            </a:pPr>
            <a:endParaRPr lang="en-US" sz="2476" b="1" spc="562" dirty="0">
              <a:solidFill>
                <a:srgbClr val="667487"/>
              </a:solidFill>
              <a:latin typeface="Nunito Sans Bold"/>
              <a:cs typeface="Nunito Sans Bold"/>
            </a:endParaRPr>
          </a:p>
          <a:p>
            <a:pPr>
              <a:lnSpc>
                <a:spcPct val="150000"/>
              </a:lnSpc>
              <a:spcBef>
                <a:spcPct val="0"/>
              </a:spcBef>
            </a:pPr>
            <a:r>
              <a:rPr lang="en-US" sz="1400" b="1" spc="562" dirty="0">
                <a:solidFill>
                  <a:srgbClr val="667487"/>
                </a:solidFill>
                <a:latin typeface="Nunito Sans Bold"/>
                <a:cs typeface="Nunito Sans Bold"/>
              </a:rPr>
              <a:t>Tierney Queen-Stewart</a:t>
            </a:r>
          </a:p>
          <a:p>
            <a:pPr>
              <a:lnSpc>
                <a:spcPct val="150000"/>
              </a:lnSpc>
              <a:spcBef>
                <a:spcPct val="0"/>
              </a:spcBef>
            </a:pPr>
            <a:r>
              <a:rPr lang="en-US" sz="1400" b="1" spc="562" dirty="0">
                <a:solidFill>
                  <a:srgbClr val="667487"/>
                </a:solidFill>
                <a:latin typeface="Nunito Sans Bold"/>
                <a:cs typeface="Nunito Sans Bold"/>
              </a:rPr>
              <a:t>Director of Cover Montana</a:t>
            </a:r>
          </a:p>
        </p:txBody>
      </p:sp>
      <p:pic>
        <p:nvPicPr>
          <p:cNvPr id="8" name="Picture 7" descr="A black background with blue and grey letters  AI-generated content may be incorrect.">
            <a:extLst>
              <a:ext uri="{FF2B5EF4-FFF2-40B4-BE49-F238E27FC236}">
                <a16:creationId xmlns:a16="http://schemas.microsoft.com/office/drawing/2014/main" id="{74C306BB-263D-8551-6046-64970646B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38" y="1176829"/>
            <a:ext cx="11939524" cy="2108747"/>
          </a:xfrm>
          <a:prstGeom prst="rect">
            <a:avLst/>
          </a:prstGeom>
        </p:spPr>
      </p:pic>
    </p:spTree>
    <p:extLst>
      <p:ext uri="{BB962C8B-B14F-4D97-AF65-F5344CB8AC3E}">
        <p14:creationId xmlns:p14="http://schemas.microsoft.com/office/powerpoint/2010/main" val="730696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6837FF0-C622-8D50-EDE9-98530C9D5615}"/>
              </a:ext>
            </a:extLst>
          </p:cNvPr>
          <p:cNvGraphicFramePr>
            <a:graphicFrameLocks noGrp="1"/>
          </p:cNvGraphicFramePr>
          <p:nvPr>
            <p:ph idx="1"/>
            <p:extLst>
              <p:ext uri="{D42A27DB-BD31-4B8C-83A1-F6EECF244321}">
                <p14:modId xmlns:p14="http://schemas.microsoft.com/office/powerpoint/2010/main" val="4131773846"/>
              </p:ext>
            </p:extLst>
          </p:nvPr>
        </p:nvGraphicFramePr>
        <p:xfrm>
          <a:off x="707136" y="1521920"/>
          <a:ext cx="11012424" cy="4569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61EDC15-589C-7C48-32CC-D5E6B2DA752D}"/>
              </a:ext>
            </a:extLst>
          </p:cNvPr>
          <p:cNvSpPr>
            <a:spLocks noGrp="1"/>
          </p:cNvSpPr>
          <p:nvPr>
            <p:ph type="title"/>
          </p:nvPr>
        </p:nvSpPr>
        <p:spPr>
          <a:xfrm>
            <a:off x="838200" y="859139"/>
            <a:ext cx="10515600" cy="1325563"/>
          </a:xfrm>
        </p:spPr>
        <p:txBody>
          <a:bodyPr/>
          <a:lstStyle/>
          <a:p>
            <a:r>
              <a:rPr lang="en-US" dirty="0"/>
              <a:t>Medicaid Eligibility Process + CE</a:t>
            </a:r>
          </a:p>
        </p:txBody>
      </p:sp>
    </p:spTree>
    <p:extLst>
      <p:ext uri="{BB962C8B-B14F-4D97-AF65-F5344CB8AC3E}">
        <p14:creationId xmlns:p14="http://schemas.microsoft.com/office/powerpoint/2010/main" val="3555377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992C1C-21B9-2B0D-B600-0D1471A0A079}"/>
              </a:ext>
            </a:extLst>
          </p:cNvPr>
          <p:cNvSpPr>
            <a:spLocks noGrp="1"/>
          </p:cNvSpPr>
          <p:nvPr>
            <p:ph idx="1"/>
          </p:nvPr>
        </p:nvSpPr>
        <p:spPr>
          <a:xfrm>
            <a:off x="838200" y="1608292"/>
            <a:ext cx="10515600" cy="4351338"/>
          </a:xfrm>
        </p:spPr>
        <p:txBody>
          <a:bodyPr/>
          <a:lstStyle/>
          <a:p>
            <a:pPr marL="0" indent="0">
              <a:buNone/>
            </a:pPr>
            <a:r>
              <a:rPr lang="en-US" sz="1800" dirty="0"/>
              <a:t>“Individual whose physical, mental, or other behavioral health condition </a:t>
            </a:r>
            <a:r>
              <a:rPr lang="en-US" sz="1800" b="1" dirty="0"/>
              <a:t>significantly impairs the individual’s ability to comply with the community engagement requirement</a:t>
            </a:r>
            <a:r>
              <a:rPr lang="en-US" sz="1800" dirty="0"/>
              <a:t>” </a:t>
            </a:r>
          </a:p>
          <a:p>
            <a:pPr marL="0" indent="0">
              <a:buNone/>
            </a:pPr>
            <a:endParaRPr lang="en-US" dirty="0"/>
          </a:p>
          <a:p>
            <a:pPr marL="457200" lvl="1" indent="0">
              <a:buNone/>
            </a:pPr>
            <a:endParaRPr lang="en-US" dirty="0"/>
          </a:p>
          <a:p>
            <a:endParaRPr lang="en-US" dirty="0"/>
          </a:p>
        </p:txBody>
      </p:sp>
      <p:sp>
        <p:nvSpPr>
          <p:cNvPr id="3" name="Title 2">
            <a:extLst>
              <a:ext uri="{FF2B5EF4-FFF2-40B4-BE49-F238E27FC236}">
                <a16:creationId xmlns:a16="http://schemas.microsoft.com/office/drawing/2014/main" id="{FC7A647E-F631-9236-9EC1-BD499D7C013F}"/>
              </a:ext>
            </a:extLst>
          </p:cNvPr>
          <p:cNvSpPr>
            <a:spLocks noGrp="1"/>
          </p:cNvSpPr>
          <p:nvPr>
            <p:ph type="title"/>
          </p:nvPr>
        </p:nvSpPr>
        <p:spPr/>
        <p:txBody>
          <a:bodyPr/>
          <a:lstStyle/>
          <a:p>
            <a:r>
              <a:rPr lang="en-US" dirty="0"/>
              <a:t>Medically Frail</a:t>
            </a:r>
          </a:p>
        </p:txBody>
      </p:sp>
      <p:graphicFrame>
        <p:nvGraphicFramePr>
          <p:cNvPr id="4" name="Diagram 3">
            <a:extLst>
              <a:ext uri="{FF2B5EF4-FFF2-40B4-BE49-F238E27FC236}">
                <a16:creationId xmlns:a16="http://schemas.microsoft.com/office/drawing/2014/main" id="{062C3FDA-70F9-B3AD-7D66-E624910D70FA}"/>
              </a:ext>
            </a:extLst>
          </p:cNvPr>
          <p:cNvGraphicFramePr/>
          <p:nvPr/>
        </p:nvGraphicFramePr>
        <p:xfrm>
          <a:off x="1244092" y="2325569"/>
          <a:ext cx="9703816" cy="3874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3538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9067D2-2577-CD5D-5FE9-FA0688679AF6}"/>
              </a:ext>
            </a:extLst>
          </p:cNvPr>
          <p:cNvSpPr>
            <a:spLocks noGrp="1"/>
          </p:cNvSpPr>
          <p:nvPr>
            <p:ph type="title"/>
          </p:nvPr>
        </p:nvSpPr>
        <p:spPr>
          <a:xfrm>
            <a:off x="838200" y="520811"/>
            <a:ext cx="10515600" cy="1325563"/>
          </a:xfrm>
        </p:spPr>
        <p:txBody>
          <a:bodyPr anchor="ctr">
            <a:normAutofit/>
          </a:bodyPr>
          <a:lstStyle/>
          <a:p>
            <a:r>
              <a:rPr lang="en-US" dirty="0"/>
              <a:t>States Will</a:t>
            </a:r>
          </a:p>
        </p:txBody>
      </p:sp>
      <p:graphicFrame>
        <p:nvGraphicFramePr>
          <p:cNvPr id="8" name="Content Placeholder 5">
            <a:extLst>
              <a:ext uri="{FF2B5EF4-FFF2-40B4-BE49-F238E27FC236}">
                <a16:creationId xmlns:a16="http://schemas.microsoft.com/office/drawing/2014/main" id="{3C9AE636-D8BB-A350-F847-D458C0A59861}"/>
              </a:ext>
            </a:extLst>
          </p:cNvPr>
          <p:cNvGraphicFramePr>
            <a:graphicFrameLocks noGrp="1"/>
          </p:cNvGraphicFramePr>
          <p:nvPr>
            <p:ph idx="1"/>
          </p:nvPr>
        </p:nvGraphicFramePr>
        <p:xfrm>
          <a:off x="838200" y="194662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0693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E92F1FB-38F6-17CC-C377-530E4A3AB442}"/>
              </a:ext>
            </a:extLst>
          </p:cNvPr>
          <p:cNvSpPr>
            <a:spLocks noGrp="1"/>
          </p:cNvSpPr>
          <p:nvPr>
            <p:ph idx="1"/>
          </p:nvPr>
        </p:nvSpPr>
        <p:spPr/>
        <p:txBody>
          <a:bodyPr/>
          <a:lstStyle/>
          <a:p>
            <a:r>
              <a:rPr lang="en-US" dirty="0"/>
              <a:t>HCS495 – Community Engagement Exclusions (Appendix B)</a:t>
            </a:r>
          </a:p>
          <a:p>
            <a:pPr lvl="1"/>
            <a:r>
              <a:rPr lang="en-US" dirty="0"/>
              <a:t>Summary form</a:t>
            </a:r>
          </a:p>
          <a:p>
            <a:pPr lvl="1"/>
            <a:r>
              <a:rPr lang="en-US" dirty="0"/>
              <a:t>Self-declaration form</a:t>
            </a:r>
          </a:p>
          <a:p>
            <a:pPr lvl="1"/>
            <a:r>
              <a:rPr lang="en-US" dirty="0"/>
              <a:t>Medical frailty </a:t>
            </a:r>
          </a:p>
          <a:p>
            <a:pPr lvl="1"/>
            <a:r>
              <a:rPr lang="en-US" dirty="0"/>
              <a:t>Caregiver declaration </a:t>
            </a:r>
          </a:p>
        </p:txBody>
      </p:sp>
      <p:sp>
        <p:nvSpPr>
          <p:cNvPr id="3" name="Title 2">
            <a:extLst>
              <a:ext uri="{FF2B5EF4-FFF2-40B4-BE49-F238E27FC236}">
                <a16:creationId xmlns:a16="http://schemas.microsoft.com/office/drawing/2014/main" id="{4934693C-2B5A-7693-82E6-9F0D5EE98CDF}"/>
              </a:ext>
            </a:extLst>
          </p:cNvPr>
          <p:cNvSpPr>
            <a:spLocks noGrp="1"/>
          </p:cNvSpPr>
          <p:nvPr>
            <p:ph type="title"/>
          </p:nvPr>
        </p:nvSpPr>
        <p:spPr/>
        <p:txBody>
          <a:bodyPr/>
          <a:lstStyle/>
          <a:p>
            <a:r>
              <a:rPr lang="en-US" dirty="0"/>
              <a:t>Verification Matrix and Exclusion Forms</a:t>
            </a:r>
          </a:p>
        </p:txBody>
      </p:sp>
      <p:graphicFrame>
        <p:nvGraphicFramePr>
          <p:cNvPr id="6" name="Diagram 5">
            <a:extLst>
              <a:ext uri="{FF2B5EF4-FFF2-40B4-BE49-F238E27FC236}">
                <a16:creationId xmlns:a16="http://schemas.microsoft.com/office/drawing/2014/main" id="{F14E95E8-A9C2-605E-2309-A5C259E2F58C}"/>
              </a:ext>
            </a:extLst>
          </p:cNvPr>
          <p:cNvGraphicFramePr/>
          <p:nvPr>
            <p:extLst>
              <p:ext uri="{D42A27DB-BD31-4B8C-83A1-F6EECF244321}">
                <p14:modId xmlns:p14="http://schemas.microsoft.com/office/powerpoint/2010/main" val="736996460"/>
              </p:ext>
            </p:extLst>
          </p:nvPr>
        </p:nvGraphicFramePr>
        <p:xfrm>
          <a:off x="2032000" y="240216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6512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CE4A0D-CDA5-924E-BFD0-F688B58AABB3}"/>
              </a:ext>
            </a:extLst>
          </p:cNvPr>
          <p:cNvSpPr>
            <a:spLocks noGrp="1"/>
          </p:cNvSpPr>
          <p:nvPr>
            <p:ph type="title"/>
          </p:nvPr>
        </p:nvSpPr>
        <p:spPr/>
        <p:txBody>
          <a:bodyPr/>
          <a:lstStyle/>
          <a:p>
            <a:r>
              <a:rPr lang="en-US" dirty="0"/>
              <a:t>Community Assister Portal</a:t>
            </a:r>
          </a:p>
        </p:txBody>
      </p:sp>
      <p:pic>
        <p:nvPicPr>
          <p:cNvPr id="7" name="Content Placeholder 6">
            <a:extLst>
              <a:ext uri="{FF2B5EF4-FFF2-40B4-BE49-F238E27FC236}">
                <a16:creationId xmlns:a16="http://schemas.microsoft.com/office/drawing/2014/main" id="{253FC6C1-9047-3897-3C2B-0E87F9A9CBD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4128" y="1559504"/>
            <a:ext cx="2989580" cy="4681467"/>
          </a:xfrm>
          <a:prstGeom prst="rect">
            <a:avLst/>
          </a:prstGeom>
        </p:spPr>
      </p:pic>
      <p:sp>
        <p:nvSpPr>
          <p:cNvPr id="11" name="Content Placeholder 10">
            <a:extLst>
              <a:ext uri="{FF2B5EF4-FFF2-40B4-BE49-F238E27FC236}">
                <a16:creationId xmlns:a16="http://schemas.microsoft.com/office/drawing/2014/main" id="{558F33C9-5BD8-450A-E7D2-73202B6EB292}"/>
              </a:ext>
            </a:extLst>
          </p:cNvPr>
          <p:cNvSpPr>
            <a:spLocks noGrp="1"/>
          </p:cNvSpPr>
          <p:nvPr>
            <p:ph sz="half" idx="2"/>
          </p:nvPr>
        </p:nvSpPr>
        <p:spPr>
          <a:xfrm>
            <a:off x="4199636" y="1559504"/>
            <a:ext cx="7047484" cy="4681466"/>
          </a:xfrm>
        </p:spPr>
        <p:txBody>
          <a:bodyPr/>
          <a:lstStyle/>
          <a:p>
            <a:r>
              <a:rPr lang="en-US" dirty="0"/>
              <a:t>Added to the public-facing self-service portal (SSP) </a:t>
            </a:r>
            <a:r>
              <a:rPr lang="en-US" b="1" dirty="0"/>
              <a:t>not</a:t>
            </a:r>
            <a:r>
              <a:rPr lang="en-US" dirty="0"/>
              <a:t> the provider or claims portal that healthcare facilities use to check if a patient is active or inactive</a:t>
            </a:r>
          </a:p>
          <a:p>
            <a:r>
              <a:rPr lang="en-US" dirty="0"/>
              <a:t>Requires the Assister to have their own SSP account</a:t>
            </a:r>
          </a:p>
          <a:p>
            <a:endParaRPr lang="en-US" dirty="0"/>
          </a:p>
          <a:p>
            <a:endParaRPr lang="en-US" dirty="0"/>
          </a:p>
        </p:txBody>
      </p:sp>
      <p:sp>
        <p:nvSpPr>
          <p:cNvPr id="12" name="Speech Bubble: Rectangle 11">
            <a:extLst>
              <a:ext uri="{FF2B5EF4-FFF2-40B4-BE49-F238E27FC236}">
                <a16:creationId xmlns:a16="http://schemas.microsoft.com/office/drawing/2014/main" id="{817CB826-36A1-BDCC-B200-11BB0F119852}"/>
              </a:ext>
            </a:extLst>
          </p:cNvPr>
          <p:cNvSpPr/>
          <p:nvPr/>
        </p:nvSpPr>
        <p:spPr>
          <a:xfrm>
            <a:off x="4465320" y="4151375"/>
            <a:ext cx="6781800" cy="1669101"/>
          </a:xfrm>
          <a:prstGeom prst="wedgeRectCallout">
            <a:avLst>
              <a:gd name="adj1" fmla="val 48989"/>
              <a:gd name="adj2" fmla="val 88680"/>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If you have </a:t>
            </a:r>
            <a:r>
              <a:rPr lang="en-US" b="1" dirty="0"/>
              <a:t>currently linked </a:t>
            </a:r>
            <a:r>
              <a:rPr lang="en-US" dirty="0"/>
              <a:t>cases in your SSP account and you access the Community Assister Portal, those cases will </a:t>
            </a:r>
            <a:r>
              <a:rPr lang="en-US" b="1" dirty="0"/>
              <a:t>no longer be linked!</a:t>
            </a:r>
          </a:p>
        </p:txBody>
      </p:sp>
    </p:spTree>
    <p:extLst>
      <p:ext uri="{BB962C8B-B14F-4D97-AF65-F5344CB8AC3E}">
        <p14:creationId xmlns:p14="http://schemas.microsoft.com/office/powerpoint/2010/main" val="308712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CC85-6AA5-41A4-AB92-3299171F1E05}"/>
              </a:ext>
            </a:extLst>
          </p:cNvPr>
          <p:cNvSpPr>
            <a:spLocks noGrp="1"/>
          </p:cNvSpPr>
          <p:nvPr>
            <p:ph type="title"/>
          </p:nvPr>
        </p:nvSpPr>
        <p:spPr/>
        <p:txBody>
          <a:bodyPr/>
          <a:lstStyle/>
          <a:p>
            <a:r>
              <a:rPr lang="en-US" dirty="0"/>
              <a:t>Access Codes</a:t>
            </a:r>
          </a:p>
        </p:txBody>
      </p:sp>
      <p:pic>
        <p:nvPicPr>
          <p:cNvPr id="6" name="Content Placeholder 5">
            <a:extLst>
              <a:ext uri="{FF2B5EF4-FFF2-40B4-BE49-F238E27FC236}">
                <a16:creationId xmlns:a16="http://schemas.microsoft.com/office/drawing/2014/main" id="{33D65622-E672-F72D-6F0E-04D93F3F3FE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24928" y="1473294"/>
            <a:ext cx="5527546" cy="4131977"/>
          </a:xfrm>
          <a:prstGeom prst="rect">
            <a:avLst/>
          </a:prstGeom>
        </p:spPr>
      </p:pic>
      <p:pic>
        <p:nvPicPr>
          <p:cNvPr id="8" name="Content Placeholder 7">
            <a:extLst>
              <a:ext uri="{FF2B5EF4-FFF2-40B4-BE49-F238E27FC236}">
                <a16:creationId xmlns:a16="http://schemas.microsoft.com/office/drawing/2014/main" id="{77D6D268-C4C7-2D41-E298-B30D1D21050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86335" y="1167656"/>
            <a:ext cx="5334791" cy="2547482"/>
          </a:xfrm>
          <a:prstGeom prst="rect">
            <a:avLst/>
          </a:prstGeom>
        </p:spPr>
      </p:pic>
      <p:pic>
        <p:nvPicPr>
          <p:cNvPr id="10" name="Picture 9">
            <a:extLst>
              <a:ext uri="{FF2B5EF4-FFF2-40B4-BE49-F238E27FC236}">
                <a16:creationId xmlns:a16="http://schemas.microsoft.com/office/drawing/2014/main" id="{820B2D70-4CBA-B55C-4D51-C2860533AD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3715138"/>
            <a:ext cx="5356623" cy="2291962"/>
          </a:xfrm>
          <a:prstGeom prst="rect">
            <a:avLst/>
          </a:prstGeom>
        </p:spPr>
      </p:pic>
      <p:sp>
        <p:nvSpPr>
          <p:cNvPr id="12" name="Rectangle 11">
            <a:extLst>
              <a:ext uri="{FF2B5EF4-FFF2-40B4-BE49-F238E27FC236}">
                <a16:creationId xmlns:a16="http://schemas.microsoft.com/office/drawing/2014/main" id="{D0BD35C4-FF9A-8DF0-59C7-5351DC1824EC}"/>
              </a:ext>
            </a:extLst>
          </p:cNvPr>
          <p:cNvSpPr/>
          <p:nvPr/>
        </p:nvSpPr>
        <p:spPr>
          <a:xfrm>
            <a:off x="4075176" y="4861119"/>
            <a:ext cx="1109472" cy="27432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C6F0B8-8106-2E66-83C5-567BA3F51F81}"/>
              </a:ext>
            </a:extLst>
          </p:cNvPr>
          <p:cNvSpPr/>
          <p:nvPr/>
        </p:nvSpPr>
        <p:spPr>
          <a:xfrm>
            <a:off x="6434328" y="2167076"/>
            <a:ext cx="3788664" cy="78643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576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4C1FE84-88C3-6E15-C35A-6AEDF2BB8BAA}"/>
              </a:ext>
            </a:extLst>
          </p:cNvPr>
          <p:cNvPicPr>
            <a:picLocks noGrp="1" noChangeAspect="1"/>
          </p:cNvPicPr>
          <p:nvPr>
            <p:ph idx="1"/>
          </p:nvPr>
        </p:nvPicPr>
        <p:blipFill>
          <a:blip r:embed="rId2"/>
          <a:srcRect r="72102"/>
          <a:stretch>
            <a:fillRect/>
          </a:stretch>
        </p:blipFill>
        <p:spPr>
          <a:xfrm>
            <a:off x="903706" y="455795"/>
            <a:ext cx="3787166" cy="5752135"/>
          </a:xfrm>
          <a:prstGeom prst="rect">
            <a:avLst/>
          </a:prstGeom>
        </p:spPr>
      </p:pic>
      <p:sp>
        <p:nvSpPr>
          <p:cNvPr id="5" name="Title 4">
            <a:extLst>
              <a:ext uri="{FF2B5EF4-FFF2-40B4-BE49-F238E27FC236}">
                <a16:creationId xmlns:a16="http://schemas.microsoft.com/office/drawing/2014/main" id="{61C0E93B-D86F-9D55-73B6-DC75CEF3AB5C}"/>
              </a:ext>
            </a:extLst>
          </p:cNvPr>
          <p:cNvSpPr>
            <a:spLocks noGrp="1"/>
          </p:cNvSpPr>
          <p:nvPr>
            <p:ph type="title"/>
          </p:nvPr>
        </p:nvSpPr>
        <p:spPr/>
        <p:txBody>
          <a:bodyPr/>
          <a:lstStyle/>
          <a:p>
            <a:r>
              <a:rPr lang="en-US" dirty="0"/>
              <a:t>New Applications</a:t>
            </a:r>
          </a:p>
        </p:txBody>
      </p:sp>
      <p:pic>
        <p:nvPicPr>
          <p:cNvPr id="10" name="Picture 9">
            <a:extLst>
              <a:ext uri="{FF2B5EF4-FFF2-40B4-BE49-F238E27FC236}">
                <a16:creationId xmlns:a16="http://schemas.microsoft.com/office/drawing/2014/main" id="{FFC3E14C-DF53-5C8F-8373-3D77980B0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012" y="959514"/>
            <a:ext cx="5730294" cy="5248416"/>
          </a:xfrm>
          <a:prstGeom prst="rect">
            <a:avLst/>
          </a:prstGeom>
        </p:spPr>
      </p:pic>
      <p:sp>
        <p:nvSpPr>
          <p:cNvPr id="12" name="Rectangle 11">
            <a:extLst>
              <a:ext uri="{FF2B5EF4-FFF2-40B4-BE49-F238E27FC236}">
                <a16:creationId xmlns:a16="http://schemas.microsoft.com/office/drawing/2014/main" id="{5EC609E3-B0C5-4036-D7D2-B4941FA813E6}"/>
              </a:ext>
            </a:extLst>
          </p:cNvPr>
          <p:cNvSpPr/>
          <p:nvPr/>
        </p:nvSpPr>
        <p:spPr>
          <a:xfrm>
            <a:off x="1185672" y="4842807"/>
            <a:ext cx="1914144" cy="33763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72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698F74-D9DE-1EB7-DD0D-360D6C9784C4}"/>
              </a:ext>
            </a:extLst>
          </p:cNvPr>
          <p:cNvSpPr>
            <a:spLocks noGrp="1"/>
          </p:cNvSpPr>
          <p:nvPr>
            <p:ph type="title"/>
          </p:nvPr>
        </p:nvSpPr>
        <p:spPr>
          <a:xfrm>
            <a:off x="838200" y="520811"/>
            <a:ext cx="10515600" cy="1325563"/>
          </a:xfrm>
        </p:spPr>
        <p:txBody>
          <a:bodyPr anchor="ctr">
            <a:normAutofit/>
          </a:bodyPr>
          <a:lstStyle/>
          <a:p>
            <a:r>
              <a:rPr lang="en-US" dirty="0"/>
              <a:t>Ongoing Questions</a:t>
            </a:r>
          </a:p>
        </p:txBody>
      </p:sp>
      <p:graphicFrame>
        <p:nvGraphicFramePr>
          <p:cNvPr id="7" name="Content Placeholder 6">
            <a:extLst>
              <a:ext uri="{FF2B5EF4-FFF2-40B4-BE49-F238E27FC236}">
                <a16:creationId xmlns:a16="http://schemas.microsoft.com/office/drawing/2014/main" id="{DDA7F42B-EE55-A6C1-A299-86E5E45CC1F8}"/>
              </a:ext>
            </a:extLst>
          </p:cNvPr>
          <p:cNvGraphicFramePr>
            <a:graphicFrameLocks noGrp="1"/>
          </p:cNvGraphicFramePr>
          <p:nvPr>
            <p:ph idx="1"/>
            <p:extLst>
              <p:ext uri="{D42A27DB-BD31-4B8C-83A1-F6EECF244321}">
                <p14:modId xmlns:p14="http://schemas.microsoft.com/office/powerpoint/2010/main" val="3135970026"/>
              </p:ext>
            </p:extLst>
          </p:nvPr>
        </p:nvGraphicFramePr>
        <p:xfrm>
          <a:off x="838200" y="1042416"/>
          <a:ext cx="10515600" cy="5255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1437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7DB3A8-2953-DC32-6FE5-4D2BD81893CB}"/>
              </a:ext>
            </a:extLst>
          </p:cNvPr>
          <p:cNvSpPr>
            <a:spLocks noGrp="1"/>
          </p:cNvSpPr>
          <p:nvPr>
            <p:ph idx="1"/>
          </p:nvPr>
        </p:nvSpPr>
        <p:spPr/>
        <p:txBody>
          <a:bodyPr>
            <a:normAutofit/>
          </a:bodyPr>
          <a:lstStyle/>
          <a:p>
            <a:endParaRPr lang="en-US" dirty="0"/>
          </a:p>
          <a:p>
            <a:endParaRPr lang="en-US" dirty="0"/>
          </a:p>
          <a:p>
            <a:endParaRPr lang="en-US" dirty="0"/>
          </a:p>
        </p:txBody>
      </p:sp>
      <p:sp>
        <p:nvSpPr>
          <p:cNvPr id="3" name="Title 2">
            <a:extLst>
              <a:ext uri="{FF2B5EF4-FFF2-40B4-BE49-F238E27FC236}">
                <a16:creationId xmlns:a16="http://schemas.microsoft.com/office/drawing/2014/main" id="{EF8308CA-E6DB-838A-C043-EF0C86904799}"/>
              </a:ext>
            </a:extLst>
          </p:cNvPr>
          <p:cNvSpPr>
            <a:spLocks noGrp="1"/>
          </p:cNvSpPr>
          <p:nvPr>
            <p:ph type="title"/>
          </p:nvPr>
        </p:nvSpPr>
        <p:spPr/>
        <p:txBody>
          <a:bodyPr/>
          <a:lstStyle/>
          <a:p>
            <a:r>
              <a:rPr lang="en-US" dirty="0"/>
              <a:t>Cover Montana Resources – to come!</a:t>
            </a:r>
          </a:p>
        </p:txBody>
      </p:sp>
      <p:graphicFrame>
        <p:nvGraphicFramePr>
          <p:cNvPr id="5" name="Diagram 4">
            <a:extLst>
              <a:ext uri="{FF2B5EF4-FFF2-40B4-BE49-F238E27FC236}">
                <a16:creationId xmlns:a16="http://schemas.microsoft.com/office/drawing/2014/main" id="{75923CE3-FC34-DA8A-F037-E983B9942EF1}"/>
              </a:ext>
            </a:extLst>
          </p:cNvPr>
          <p:cNvGraphicFramePr/>
          <p:nvPr>
            <p:extLst>
              <p:ext uri="{D42A27DB-BD31-4B8C-83A1-F6EECF244321}">
                <p14:modId xmlns:p14="http://schemas.microsoft.com/office/powerpoint/2010/main" val="906333970"/>
              </p:ext>
            </p:extLst>
          </p:nvPr>
        </p:nvGraphicFramePr>
        <p:xfrm>
          <a:off x="925576" y="1561311"/>
          <a:ext cx="5712968" cy="4629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Rounded Corners 6">
            <a:extLst>
              <a:ext uri="{FF2B5EF4-FFF2-40B4-BE49-F238E27FC236}">
                <a16:creationId xmlns:a16="http://schemas.microsoft.com/office/drawing/2014/main" id="{0ECBA21F-1D4F-F1C1-EED2-AF81011A1E3D}"/>
              </a:ext>
            </a:extLst>
          </p:cNvPr>
          <p:cNvSpPr/>
          <p:nvPr/>
        </p:nvSpPr>
        <p:spPr>
          <a:xfrm>
            <a:off x="6938772" y="1776191"/>
            <a:ext cx="5131308" cy="9469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 Updated Cover Montana website</a:t>
            </a:r>
            <a:r>
              <a:rPr lang="en-US" dirty="0"/>
              <a:t> </a:t>
            </a:r>
          </a:p>
        </p:txBody>
      </p:sp>
      <p:pic>
        <p:nvPicPr>
          <p:cNvPr id="9" name="Picture 8">
            <a:extLst>
              <a:ext uri="{FF2B5EF4-FFF2-40B4-BE49-F238E27FC236}">
                <a16:creationId xmlns:a16="http://schemas.microsoft.com/office/drawing/2014/main" id="{DB0DDC42-533C-DC72-638A-AA1D3B3D62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8772" y="3067597"/>
            <a:ext cx="4992624" cy="2109383"/>
          </a:xfrm>
          <a:prstGeom prst="rect">
            <a:avLst/>
          </a:prstGeom>
        </p:spPr>
      </p:pic>
    </p:spTree>
    <p:extLst>
      <p:ext uri="{BB962C8B-B14F-4D97-AF65-F5344CB8AC3E}">
        <p14:creationId xmlns:p14="http://schemas.microsoft.com/office/powerpoint/2010/main" val="2104622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9EA1-2993-6D4E-E0E9-C690566B9A03}"/>
              </a:ext>
            </a:extLst>
          </p:cNvPr>
          <p:cNvSpPr>
            <a:spLocks noGrp="1"/>
          </p:cNvSpPr>
          <p:nvPr>
            <p:ph type="title"/>
          </p:nvPr>
        </p:nvSpPr>
        <p:spPr/>
        <p:txBody>
          <a:bodyPr/>
          <a:lstStyle/>
          <a:p>
            <a:r>
              <a:rPr lang="en-US" dirty="0"/>
              <a:t>DPHHS Informational Flyers</a:t>
            </a:r>
          </a:p>
        </p:txBody>
      </p:sp>
      <p:pic>
        <p:nvPicPr>
          <p:cNvPr id="11" name="Content Placeholder 10">
            <a:extLst>
              <a:ext uri="{FF2B5EF4-FFF2-40B4-BE49-F238E27FC236}">
                <a16:creationId xmlns:a16="http://schemas.microsoft.com/office/drawing/2014/main" id="{1FE23B67-C4EB-1BBC-35B5-DC0D8F72A996}"/>
              </a:ext>
            </a:extLst>
          </p:cNvPr>
          <p:cNvPicPr>
            <a:picLocks noGrp="1" noChangeAspect="1"/>
          </p:cNvPicPr>
          <p:nvPr>
            <p:ph sz="half" idx="1"/>
          </p:nvPr>
        </p:nvPicPr>
        <p:blipFill>
          <a:blip r:embed="rId3"/>
          <a:stretch>
            <a:fillRect/>
          </a:stretch>
        </p:blipFill>
        <p:spPr>
          <a:xfrm>
            <a:off x="936819" y="1319639"/>
            <a:ext cx="4010969" cy="4823160"/>
          </a:xfrm>
          <a:prstGeom prst="rect">
            <a:avLst/>
          </a:prstGeom>
        </p:spPr>
      </p:pic>
      <p:pic>
        <p:nvPicPr>
          <p:cNvPr id="13" name="Content Placeholder 12">
            <a:extLst>
              <a:ext uri="{FF2B5EF4-FFF2-40B4-BE49-F238E27FC236}">
                <a16:creationId xmlns:a16="http://schemas.microsoft.com/office/drawing/2014/main" id="{175005DE-C23F-AAEF-956D-55716052406E}"/>
              </a:ext>
            </a:extLst>
          </p:cNvPr>
          <p:cNvPicPr>
            <a:picLocks noGrp="1" noChangeAspect="1"/>
          </p:cNvPicPr>
          <p:nvPr>
            <p:ph sz="half" idx="2"/>
          </p:nvPr>
        </p:nvPicPr>
        <p:blipFill>
          <a:blip r:embed="rId4"/>
          <a:stretch>
            <a:fillRect/>
          </a:stretch>
        </p:blipFill>
        <p:spPr>
          <a:xfrm>
            <a:off x="4947788" y="1393783"/>
            <a:ext cx="3931062" cy="4749016"/>
          </a:xfrm>
          <a:prstGeom prst="rect">
            <a:avLst/>
          </a:prstGeom>
        </p:spPr>
      </p:pic>
      <p:pic>
        <p:nvPicPr>
          <p:cNvPr id="15" name="Picture 14">
            <a:extLst>
              <a:ext uri="{FF2B5EF4-FFF2-40B4-BE49-F238E27FC236}">
                <a16:creationId xmlns:a16="http://schemas.microsoft.com/office/drawing/2014/main" id="{58C58F00-C6E9-7C1D-E379-04EF5C9FFE4F}"/>
              </a:ext>
            </a:extLst>
          </p:cNvPr>
          <p:cNvPicPr>
            <a:picLocks noChangeAspect="1"/>
          </p:cNvPicPr>
          <p:nvPr/>
        </p:nvPicPr>
        <p:blipFill>
          <a:blip r:embed="rId5"/>
          <a:srcRect r="7627"/>
          <a:stretch>
            <a:fillRect/>
          </a:stretch>
        </p:blipFill>
        <p:spPr>
          <a:xfrm>
            <a:off x="8426900" y="4248382"/>
            <a:ext cx="3217474" cy="1325563"/>
          </a:xfrm>
          <a:prstGeom prst="rect">
            <a:avLst/>
          </a:prstGeom>
        </p:spPr>
      </p:pic>
    </p:spTree>
    <p:extLst>
      <p:ext uri="{BB962C8B-B14F-4D97-AF65-F5344CB8AC3E}">
        <p14:creationId xmlns:p14="http://schemas.microsoft.com/office/powerpoint/2010/main" val="18066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A52894-157A-F027-4A8F-4CCFA152962B}"/>
              </a:ext>
            </a:extLst>
          </p:cNvPr>
          <p:cNvPicPr>
            <a:picLocks noChangeAspect="1"/>
          </p:cNvPicPr>
          <p:nvPr/>
        </p:nvPicPr>
        <p:blipFill>
          <a:blip r:embed="rId3"/>
          <a:stretch>
            <a:fillRect/>
          </a:stretch>
        </p:blipFill>
        <p:spPr>
          <a:xfrm>
            <a:off x="3652318" y="1846374"/>
            <a:ext cx="7701482" cy="4351338"/>
          </a:xfrm>
          <a:prstGeom prst="rect">
            <a:avLst/>
          </a:prstGeom>
          <a:noFill/>
        </p:spPr>
      </p:pic>
      <p:pic>
        <p:nvPicPr>
          <p:cNvPr id="10" name="Content Placeholder 4" descr="A green and blue logo  Description automatically generated">
            <a:extLst>
              <a:ext uri="{FF2B5EF4-FFF2-40B4-BE49-F238E27FC236}">
                <a16:creationId xmlns:a16="http://schemas.microsoft.com/office/drawing/2014/main" id="{F210AAD5-C4ED-5B3D-44C6-A9F81898170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2867" y="376890"/>
            <a:ext cx="2814515" cy="2022977"/>
          </a:xfrm>
        </p:spPr>
      </p:pic>
      <p:sp>
        <p:nvSpPr>
          <p:cNvPr id="11" name="TextBox 10">
            <a:extLst>
              <a:ext uri="{FF2B5EF4-FFF2-40B4-BE49-F238E27FC236}">
                <a16:creationId xmlns:a16="http://schemas.microsoft.com/office/drawing/2014/main" id="{F23A1F47-FEF1-9B50-8B16-63EDCC38112E}"/>
              </a:ext>
            </a:extLst>
          </p:cNvPr>
          <p:cNvSpPr txBox="1"/>
          <p:nvPr/>
        </p:nvSpPr>
        <p:spPr>
          <a:xfrm>
            <a:off x="482866" y="4163464"/>
            <a:ext cx="281451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0416A"/>
                </a:solidFill>
                <a:effectLst/>
                <a:uLnTx/>
                <a:uFillTx/>
                <a:latin typeface="Open Sans" panose="020B0606030504020204" pitchFamily="34" charset="0"/>
                <a:ea typeface="+mn-ea"/>
                <a:cs typeface="+mn-cs"/>
              </a:rPr>
              <a:t>Our Mission</a:t>
            </a:r>
            <a:br>
              <a:rPr kumimoji="0" lang="en-US" sz="1800" b="0" i="0" u="none" strike="noStrike" kern="1200" cap="none" spc="0" normalizeH="0" baseline="0" noProof="0">
                <a:ln>
                  <a:noFill/>
                </a:ln>
                <a:solidFill>
                  <a:srgbClr val="000000"/>
                </a:solidFill>
                <a:effectLst/>
                <a:uLnTx/>
                <a:uFillTx/>
                <a:latin typeface="Corbel" panose="020B0503020204020204"/>
                <a:ea typeface="+mn-ea"/>
                <a:cs typeface="+mn-cs"/>
              </a:rPr>
            </a:br>
            <a:r>
              <a:rPr kumimoji="0" lang="en-US" sz="1800" b="0" i="0" u="none" strike="noStrike" kern="1200" cap="none" spc="0" normalizeH="0" baseline="0" noProof="0">
                <a:ln>
                  <a:noFill/>
                </a:ln>
                <a:solidFill>
                  <a:srgbClr val="10416A"/>
                </a:solidFill>
                <a:effectLst/>
                <a:uLnTx/>
                <a:uFillTx/>
                <a:latin typeface="Open Sans" panose="020B0606030504020204" pitchFamily="34" charset="0"/>
                <a:ea typeface="+mn-ea"/>
                <a:cs typeface="+mn-cs"/>
              </a:rPr>
              <a:t>is to promote integrated primary healthcare to achieve health and well-being for Montanans.  </a:t>
            </a:r>
            <a:endParaRPr kumimoji="0" lang="en-US"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044224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FF3CED5-5B65-7950-FFBA-E5B06A32C99A}"/>
              </a:ext>
            </a:extLst>
          </p:cNvPr>
          <p:cNvSpPr>
            <a:spLocks noGrp="1"/>
          </p:cNvSpPr>
          <p:nvPr>
            <p:ph idx="1"/>
          </p:nvPr>
        </p:nvSpPr>
        <p:spPr/>
        <p:txBody>
          <a:bodyPr/>
          <a:lstStyle/>
          <a:p>
            <a:pPr>
              <a:lnSpc>
                <a:spcPct val="150000"/>
              </a:lnSpc>
            </a:pPr>
            <a:r>
              <a:rPr lang="en-US" dirty="0"/>
              <a:t>Email newsletter first week of July </a:t>
            </a:r>
          </a:p>
          <a:p>
            <a:pPr>
              <a:lnSpc>
                <a:spcPct val="150000"/>
              </a:lnSpc>
            </a:pPr>
            <a:r>
              <a:rPr lang="en-US" dirty="0"/>
              <a:t>Webinar – July 16 @ 11:00 AM</a:t>
            </a:r>
          </a:p>
          <a:p>
            <a:pPr>
              <a:lnSpc>
                <a:spcPct val="150000"/>
              </a:lnSpc>
            </a:pPr>
            <a:r>
              <a:rPr lang="en-US" dirty="0"/>
              <a:t>Application updates</a:t>
            </a:r>
          </a:p>
          <a:p>
            <a:pPr lvl="1">
              <a:lnSpc>
                <a:spcPct val="100000"/>
              </a:lnSpc>
            </a:pPr>
            <a:r>
              <a:rPr lang="en-US" dirty="0"/>
              <a:t>Paper applications</a:t>
            </a:r>
          </a:p>
          <a:p>
            <a:pPr lvl="1">
              <a:lnSpc>
                <a:spcPct val="100000"/>
              </a:lnSpc>
            </a:pPr>
            <a:r>
              <a:rPr lang="en-US" dirty="0"/>
              <a:t>SSP</a:t>
            </a:r>
          </a:p>
          <a:p>
            <a:pPr lvl="1">
              <a:lnSpc>
                <a:spcPct val="100000"/>
              </a:lnSpc>
            </a:pPr>
            <a:r>
              <a:rPr lang="en-US" dirty="0"/>
              <a:t>Healthcare.gov</a:t>
            </a:r>
          </a:p>
          <a:p>
            <a:pPr lvl="1"/>
            <a:endParaRPr lang="en-US" dirty="0"/>
          </a:p>
        </p:txBody>
      </p:sp>
      <p:sp>
        <p:nvSpPr>
          <p:cNvPr id="5" name="Title 4">
            <a:extLst>
              <a:ext uri="{FF2B5EF4-FFF2-40B4-BE49-F238E27FC236}">
                <a16:creationId xmlns:a16="http://schemas.microsoft.com/office/drawing/2014/main" id="{8A5F38C8-0671-BA16-C34F-7870FB66CF86}"/>
              </a:ext>
            </a:extLst>
          </p:cNvPr>
          <p:cNvSpPr>
            <a:spLocks noGrp="1"/>
          </p:cNvSpPr>
          <p:nvPr>
            <p:ph type="title"/>
          </p:nvPr>
        </p:nvSpPr>
        <p:spPr/>
        <p:txBody>
          <a:bodyPr/>
          <a:lstStyle/>
          <a:p>
            <a:r>
              <a:rPr lang="en-US" dirty="0"/>
              <a:t>Coming Up</a:t>
            </a:r>
          </a:p>
        </p:txBody>
      </p:sp>
      <p:pic>
        <p:nvPicPr>
          <p:cNvPr id="8" name="Picture 7">
            <a:extLst>
              <a:ext uri="{FF2B5EF4-FFF2-40B4-BE49-F238E27FC236}">
                <a16:creationId xmlns:a16="http://schemas.microsoft.com/office/drawing/2014/main" id="{342F16DD-1451-3306-B9C8-E560A4134868}"/>
              </a:ext>
            </a:extLst>
          </p:cNvPr>
          <p:cNvPicPr>
            <a:picLocks noChangeAspect="1"/>
          </p:cNvPicPr>
          <p:nvPr/>
        </p:nvPicPr>
        <p:blipFill>
          <a:blip r:embed="rId2"/>
          <a:stretch>
            <a:fillRect/>
          </a:stretch>
        </p:blipFill>
        <p:spPr>
          <a:xfrm>
            <a:off x="7520168" y="903440"/>
            <a:ext cx="3358529" cy="5051120"/>
          </a:xfrm>
          <a:prstGeom prst="rect">
            <a:avLst/>
          </a:prstGeom>
        </p:spPr>
      </p:pic>
    </p:spTree>
    <p:extLst>
      <p:ext uri="{BB962C8B-B14F-4D97-AF65-F5344CB8AC3E}">
        <p14:creationId xmlns:p14="http://schemas.microsoft.com/office/powerpoint/2010/main" val="2421121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915585-C870-7CDE-39E5-7393D876A65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latin typeface="Open Sans" panose="020B0606030504020204" pitchFamily="34" charset="0"/>
                <a:ea typeface="Open Sans" panose="020B0606030504020204" pitchFamily="34" charset="0"/>
                <a:cs typeface="Open Sans" panose="020B0606030504020204" pitchFamily="34" charset="0"/>
              </a:rPr>
              <a:t>Questions? </a:t>
            </a:r>
          </a:p>
        </p:txBody>
      </p:sp>
      <p:pic>
        <p:nvPicPr>
          <p:cNvPr id="5" name="Picture 4" descr="Close-up of raised hands at office training with speaker out of focus in background">
            <a:extLst>
              <a:ext uri="{FF2B5EF4-FFF2-40B4-BE49-F238E27FC236}">
                <a16:creationId xmlns:a16="http://schemas.microsoft.com/office/drawing/2014/main" id="{6E70A73C-F2B4-7DF3-3477-5F27514EFF63}"/>
              </a:ext>
            </a:extLst>
          </p:cNvPr>
          <p:cNvPicPr>
            <a:picLocks noChangeAspect="1"/>
          </p:cNvPicPr>
          <p:nvPr/>
        </p:nvPicPr>
        <p:blipFill>
          <a:blip r:embed="rId2">
            <a:extLst>
              <a:ext uri="{28A0092B-C50C-407E-A947-70E740481C1C}">
                <a14:useLocalDpi xmlns:a14="http://schemas.microsoft.com/office/drawing/2010/main" val="0"/>
              </a:ext>
            </a:extLst>
          </a:blip>
          <a:srcRect t="1" r="20514" b="-2"/>
          <a:stretch>
            <a:fillRect/>
          </a:stretch>
        </p:blipFill>
        <p:spPr>
          <a:xfrm>
            <a:off x="838200" y="1825625"/>
            <a:ext cx="5181600" cy="4351338"/>
          </a:xfrm>
          <a:prstGeom prst="rect">
            <a:avLst/>
          </a:prstGeom>
          <a:noFill/>
        </p:spPr>
      </p:pic>
      <p:sp>
        <p:nvSpPr>
          <p:cNvPr id="4" name="TextBox 3">
            <a:extLst>
              <a:ext uri="{FF2B5EF4-FFF2-40B4-BE49-F238E27FC236}">
                <a16:creationId xmlns:a16="http://schemas.microsoft.com/office/drawing/2014/main" id="{D385AE4F-8660-E319-8F81-2A6B0555DFB5}"/>
              </a:ext>
            </a:extLst>
          </p:cNvPr>
          <p:cNvSpPr txBox="1"/>
          <p:nvPr/>
        </p:nvSpPr>
        <p:spPr>
          <a:xfrm>
            <a:off x="6019800" y="1825625"/>
            <a:ext cx="6172200" cy="435133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Tierney Queen-Stewart, </a:t>
            </a: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Director of Cover Montana</a:t>
            </a: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Montana Primary Care Association</a:t>
            </a:r>
          </a:p>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tstrandberg@mtpca.org</a:t>
            </a:r>
            <a:endPar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406-595-2725</a:t>
            </a:r>
          </a:p>
        </p:txBody>
      </p:sp>
      <p:pic>
        <p:nvPicPr>
          <p:cNvPr id="6" name="Picture 5">
            <a:extLst>
              <a:ext uri="{FF2B5EF4-FFF2-40B4-BE49-F238E27FC236}">
                <a16:creationId xmlns:a16="http://schemas.microsoft.com/office/drawing/2014/main" id="{5C927E8F-83CE-AC75-37A2-AAC153894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3900" y="1644968"/>
            <a:ext cx="1524000" cy="1524000"/>
          </a:xfrm>
          <a:prstGeom prst="rect">
            <a:avLst/>
          </a:prstGeom>
        </p:spPr>
      </p:pic>
    </p:spTree>
    <p:extLst>
      <p:ext uri="{BB962C8B-B14F-4D97-AF65-F5344CB8AC3E}">
        <p14:creationId xmlns:p14="http://schemas.microsoft.com/office/powerpoint/2010/main" val="3412261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12360575-8418-3D26-C0A8-DE18B33E1B92}"/>
              </a:ext>
            </a:extLst>
          </p:cNvPr>
          <p:cNvGraphicFramePr>
            <a:graphicFrameLocks noGrp="1"/>
          </p:cNvGraphicFramePr>
          <p:nvPr>
            <p:ph idx="1"/>
            <p:extLst>
              <p:ext uri="{D42A27DB-BD31-4B8C-83A1-F6EECF244321}">
                <p14:modId xmlns:p14="http://schemas.microsoft.com/office/powerpoint/2010/main" val="3546903872"/>
              </p:ext>
            </p:extLst>
          </p:nvPr>
        </p:nvGraphicFramePr>
        <p:xfrm>
          <a:off x="838200" y="19462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DA14791E-CD86-CB5A-E6DE-72C9A0F4DCED}"/>
              </a:ext>
            </a:extLst>
          </p:cNvPr>
          <p:cNvSpPr>
            <a:spLocks noGrp="1"/>
          </p:cNvSpPr>
          <p:nvPr>
            <p:ph type="title"/>
          </p:nvPr>
        </p:nvSpPr>
        <p:spPr/>
        <p:txBody>
          <a:bodyPr anchor="ctr">
            <a:normAutofit/>
          </a:bodyPr>
          <a:lstStyle/>
          <a:p>
            <a:r>
              <a:rPr lang="en-US" dirty="0"/>
              <a:t>Agenda – Medicaid! </a:t>
            </a:r>
          </a:p>
        </p:txBody>
      </p:sp>
    </p:spTree>
    <p:extLst>
      <p:ext uri="{BB962C8B-B14F-4D97-AF65-F5344CB8AC3E}">
        <p14:creationId xmlns:p14="http://schemas.microsoft.com/office/powerpoint/2010/main" val="335547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7BBD8E-EE78-A8BA-AA5A-57DA495139D6}"/>
              </a:ext>
            </a:extLst>
          </p:cNvPr>
          <p:cNvSpPr>
            <a:spLocks noGrp="1"/>
          </p:cNvSpPr>
          <p:nvPr>
            <p:ph idx="1"/>
          </p:nvPr>
        </p:nvSpPr>
        <p:spPr/>
        <p:txBody>
          <a:bodyPr/>
          <a:lstStyle/>
          <a:p>
            <a:pPr marL="457200" lvl="1"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BEB719E3-51D8-2410-1875-7576639E63B1}"/>
              </a:ext>
            </a:extLst>
          </p:cNvPr>
          <p:cNvSpPr>
            <a:spLocks noGrp="1"/>
          </p:cNvSpPr>
          <p:nvPr>
            <p:ph type="title"/>
          </p:nvPr>
        </p:nvSpPr>
        <p:spPr/>
        <p:txBody>
          <a:bodyPr/>
          <a:lstStyle/>
          <a:p>
            <a:r>
              <a:rPr lang="en-US" dirty="0"/>
              <a:t>CMS Interim Final Rule</a:t>
            </a:r>
          </a:p>
        </p:txBody>
      </p:sp>
      <p:graphicFrame>
        <p:nvGraphicFramePr>
          <p:cNvPr id="4" name="Diagram 3">
            <a:extLst>
              <a:ext uri="{FF2B5EF4-FFF2-40B4-BE49-F238E27FC236}">
                <a16:creationId xmlns:a16="http://schemas.microsoft.com/office/drawing/2014/main" id="{40DFF839-821F-F025-CC95-63E5C0FAEE8E}"/>
              </a:ext>
            </a:extLst>
          </p:cNvPr>
          <p:cNvGraphicFramePr/>
          <p:nvPr>
            <p:extLst>
              <p:ext uri="{D42A27DB-BD31-4B8C-83A1-F6EECF244321}">
                <p14:modId xmlns:p14="http://schemas.microsoft.com/office/powerpoint/2010/main" val="1316548408"/>
              </p:ext>
            </p:extLst>
          </p:nvPr>
        </p:nvGraphicFramePr>
        <p:xfrm>
          <a:off x="838200" y="1633766"/>
          <a:ext cx="10515600" cy="4575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2123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5E95887-5D16-D5FF-FDFA-3674AB832275}"/>
              </a:ext>
            </a:extLst>
          </p:cNvPr>
          <p:cNvPicPr>
            <a:picLocks noGrp="1" noChangeAspect="1"/>
          </p:cNvPicPr>
          <p:nvPr>
            <p:ph idx="1"/>
          </p:nvPr>
        </p:nvPicPr>
        <p:blipFill>
          <a:blip r:embed="rId2"/>
          <a:srcRect r="35189"/>
          <a:stretch>
            <a:fillRect/>
          </a:stretch>
        </p:blipFill>
        <p:spPr>
          <a:xfrm>
            <a:off x="4679486" y="1960970"/>
            <a:ext cx="7055507" cy="2690467"/>
          </a:xfrm>
          <a:prstGeom prst="rect">
            <a:avLst/>
          </a:prstGeom>
        </p:spPr>
      </p:pic>
      <p:sp>
        <p:nvSpPr>
          <p:cNvPr id="3" name="Title 2">
            <a:extLst>
              <a:ext uri="{FF2B5EF4-FFF2-40B4-BE49-F238E27FC236}">
                <a16:creationId xmlns:a16="http://schemas.microsoft.com/office/drawing/2014/main" id="{7FB0A080-E821-E608-E0B8-D0CBAD68BB81}"/>
              </a:ext>
            </a:extLst>
          </p:cNvPr>
          <p:cNvSpPr>
            <a:spLocks noGrp="1"/>
          </p:cNvSpPr>
          <p:nvPr>
            <p:ph type="title"/>
          </p:nvPr>
        </p:nvSpPr>
        <p:spPr/>
        <p:txBody>
          <a:bodyPr/>
          <a:lstStyle/>
          <a:p>
            <a:r>
              <a:rPr lang="en-US" dirty="0"/>
              <a:t>Montana DPHHS Updates</a:t>
            </a:r>
          </a:p>
        </p:txBody>
      </p:sp>
      <p:pic>
        <p:nvPicPr>
          <p:cNvPr id="9" name="Picture 8">
            <a:extLst>
              <a:ext uri="{FF2B5EF4-FFF2-40B4-BE49-F238E27FC236}">
                <a16:creationId xmlns:a16="http://schemas.microsoft.com/office/drawing/2014/main" id="{88DD30F8-F734-E347-D545-4A99EF00C736}"/>
              </a:ext>
            </a:extLst>
          </p:cNvPr>
          <p:cNvPicPr>
            <a:picLocks noChangeAspect="1"/>
          </p:cNvPicPr>
          <p:nvPr/>
        </p:nvPicPr>
        <p:blipFill>
          <a:blip r:embed="rId3"/>
          <a:stretch>
            <a:fillRect/>
          </a:stretch>
        </p:blipFill>
        <p:spPr>
          <a:xfrm>
            <a:off x="853633" y="4766033"/>
            <a:ext cx="10896793" cy="925684"/>
          </a:xfrm>
          <a:prstGeom prst="rect">
            <a:avLst/>
          </a:prstGeom>
        </p:spPr>
      </p:pic>
      <p:sp>
        <p:nvSpPr>
          <p:cNvPr id="12" name="Rectangle 11">
            <a:extLst>
              <a:ext uri="{FF2B5EF4-FFF2-40B4-BE49-F238E27FC236}">
                <a16:creationId xmlns:a16="http://schemas.microsoft.com/office/drawing/2014/main" id="{2DC1D1B4-FCE2-CA4D-C541-765F418CD001}"/>
              </a:ext>
            </a:extLst>
          </p:cNvPr>
          <p:cNvSpPr/>
          <p:nvPr/>
        </p:nvSpPr>
        <p:spPr>
          <a:xfrm>
            <a:off x="4870704" y="3248905"/>
            <a:ext cx="6714744" cy="92990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E398022-6A32-DDE6-5368-CE1568A836B8}"/>
              </a:ext>
            </a:extLst>
          </p:cNvPr>
          <p:cNvSpPr txBox="1"/>
          <p:nvPr/>
        </p:nvSpPr>
        <p:spPr>
          <a:xfrm>
            <a:off x="853633" y="1846374"/>
            <a:ext cx="3968496" cy="28050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Verification Matrix</a:t>
            </a:r>
          </a:p>
          <a:p>
            <a:pPr marL="285750" indent="-285750">
              <a:lnSpc>
                <a:spcPct val="150000"/>
              </a:lnSpc>
              <a:buFont typeface="Arial" panose="020B0604020202020204" pitchFamily="34" charset="0"/>
              <a:buChar char="•"/>
            </a:pPr>
            <a:r>
              <a:rPr lang="en-US" sz="2400" dirty="0"/>
              <a:t>Final forms</a:t>
            </a:r>
          </a:p>
          <a:p>
            <a:pPr marL="742950" lvl="1" indent="-285750">
              <a:lnSpc>
                <a:spcPct val="150000"/>
              </a:lnSpc>
              <a:buFont typeface="Arial" panose="020B0604020202020204" pitchFamily="34" charset="0"/>
              <a:buChar char="•"/>
            </a:pPr>
            <a:r>
              <a:rPr lang="en-US" sz="2400" dirty="0"/>
              <a:t>CE Activity logs</a:t>
            </a:r>
          </a:p>
          <a:p>
            <a:pPr marL="742950" lvl="1" indent="-285750">
              <a:lnSpc>
                <a:spcPct val="150000"/>
              </a:lnSpc>
              <a:buFont typeface="Arial" panose="020B0604020202020204" pitchFamily="34" charset="0"/>
              <a:buChar char="•"/>
            </a:pPr>
            <a:r>
              <a:rPr lang="en-US" sz="2400" dirty="0"/>
              <a:t>Exclusion form packet</a:t>
            </a:r>
          </a:p>
          <a:p>
            <a:pPr marL="285750" indent="-285750">
              <a:lnSpc>
                <a:spcPct val="150000"/>
              </a:lnSpc>
              <a:buFont typeface="Arial" panose="020B0604020202020204" pitchFamily="34" charset="0"/>
              <a:buChar char="•"/>
            </a:pPr>
            <a:r>
              <a:rPr lang="en-US" sz="2400" dirty="0"/>
              <a:t>Community Assister Portal </a:t>
            </a:r>
          </a:p>
        </p:txBody>
      </p:sp>
    </p:spTree>
    <p:extLst>
      <p:ext uri="{BB962C8B-B14F-4D97-AF65-F5344CB8AC3E}">
        <p14:creationId xmlns:p14="http://schemas.microsoft.com/office/powerpoint/2010/main" val="380975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6F7D4F-7B9D-2ABF-19F9-469DC0A8BAB1}"/>
              </a:ext>
            </a:extLst>
          </p:cNvPr>
          <p:cNvSpPr>
            <a:spLocks noGrp="1"/>
          </p:cNvSpPr>
          <p:nvPr>
            <p:ph type="title"/>
          </p:nvPr>
        </p:nvSpPr>
        <p:spPr>
          <a:xfrm>
            <a:off x="838200" y="968867"/>
            <a:ext cx="10515600" cy="1325563"/>
          </a:xfrm>
        </p:spPr>
        <p:txBody>
          <a:bodyPr anchor="ctr">
            <a:normAutofit/>
          </a:bodyPr>
          <a:lstStyle/>
          <a:p>
            <a:r>
              <a:rPr lang="en-US" dirty="0"/>
              <a:t>CE Activities</a:t>
            </a:r>
          </a:p>
        </p:txBody>
      </p:sp>
      <p:graphicFrame>
        <p:nvGraphicFramePr>
          <p:cNvPr id="4" name="Content Placeholder 3">
            <a:extLst>
              <a:ext uri="{FF2B5EF4-FFF2-40B4-BE49-F238E27FC236}">
                <a16:creationId xmlns:a16="http://schemas.microsoft.com/office/drawing/2014/main" id="{F3E6BC6C-5109-63B4-3FEC-7B95CB46B36A}"/>
              </a:ext>
            </a:extLst>
          </p:cNvPr>
          <p:cNvGraphicFramePr>
            <a:graphicFrameLocks noGrp="1"/>
          </p:cNvGraphicFramePr>
          <p:nvPr>
            <p:ph idx="1"/>
            <p:extLst>
              <p:ext uri="{D42A27DB-BD31-4B8C-83A1-F6EECF244321}">
                <p14:modId xmlns:p14="http://schemas.microsoft.com/office/powerpoint/2010/main" val="1545925786"/>
              </p:ext>
            </p:extLst>
          </p:nvPr>
        </p:nvGraphicFramePr>
        <p:xfrm>
          <a:off x="838200" y="194662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952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9EB76D9-734D-F68B-8F03-0EAAA5E4082D}"/>
              </a:ext>
            </a:extLst>
          </p:cNvPr>
          <p:cNvPicPr>
            <a:picLocks noGrp="1" noChangeAspect="1"/>
          </p:cNvPicPr>
          <p:nvPr>
            <p:ph idx="1"/>
          </p:nvPr>
        </p:nvPicPr>
        <p:blipFill>
          <a:blip r:embed="rId2"/>
          <a:srcRect r="1553"/>
          <a:stretch>
            <a:fillRect/>
          </a:stretch>
        </p:blipFill>
        <p:spPr>
          <a:xfrm>
            <a:off x="71399" y="1914995"/>
            <a:ext cx="12049202" cy="2309533"/>
          </a:xfrm>
          <a:prstGeom prst="rect">
            <a:avLst/>
          </a:prstGeom>
        </p:spPr>
      </p:pic>
      <p:sp>
        <p:nvSpPr>
          <p:cNvPr id="3" name="Title 2">
            <a:extLst>
              <a:ext uri="{FF2B5EF4-FFF2-40B4-BE49-F238E27FC236}">
                <a16:creationId xmlns:a16="http://schemas.microsoft.com/office/drawing/2014/main" id="{06CCF22F-9C29-C892-805D-AE3B4142D909}"/>
              </a:ext>
            </a:extLst>
          </p:cNvPr>
          <p:cNvSpPr>
            <a:spLocks noGrp="1"/>
          </p:cNvSpPr>
          <p:nvPr>
            <p:ph type="title"/>
          </p:nvPr>
        </p:nvSpPr>
        <p:spPr/>
        <p:txBody>
          <a:bodyPr/>
          <a:lstStyle/>
          <a:p>
            <a:r>
              <a:rPr lang="en-US" dirty="0"/>
              <a:t>CE Activity Documentation</a:t>
            </a:r>
          </a:p>
        </p:txBody>
      </p:sp>
      <p:sp>
        <p:nvSpPr>
          <p:cNvPr id="6" name="Rectangle 5">
            <a:extLst>
              <a:ext uri="{FF2B5EF4-FFF2-40B4-BE49-F238E27FC236}">
                <a16:creationId xmlns:a16="http://schemas.microsoft.com/office/drawing/2014/main" id="{F0BFB4EE-F4B6-AFF3-8547-DF0F0AF5CE26}"/>
              </a:ext>
            </a:extLst>
          </p:cNvPr>
          <p:cNvSpPr/>
          <p:nvPr/>
        </p:nvSpPr>
        <p:spPr>
          <a:xfrm>
            <a:off x="6345936" y="2551176"/>
            <a:ext cx="2660904" cy="27432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26A027-7B9E-55AE-CE6B-6861EEB0F2BC}"/>
              </a:ext>
            </a:extLst>
          </p:cNvPr>
          <p:cNvSpPr/>
          <p:nvPr/>
        </p:nvSpPr>
        <p:spPr>
          <a:xfrm>
            <a:off x="10231488" y="2276856"/>
            <a:ext cx="311544" cy="27432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ABA657-5F78-A142-0FD6-B6852E3345A0}"/>
              </a:ext>
            </a:extLst>
          </p:cNvPr>
          <p:cNvSpPr/>
          <p:nvPr/>
        </p:nvSpPr>
        <p:spPr>
          <a:xfrm>
            <a:off x="6534912" y="3895345"/>
            <a:ext cx="3696576" cy="27432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F3C204-6432-EEEA-F4F6-883BA1A19758}"/>
              </a:ext>
            </a:extLst>
          </p:cNvPr>
          <p:cNvSpPr/>
          <p:nvPr/>
        </p:nvSpPr>
        <p:spPr>
          <a:xfrm>
            <a:off x="10231488" y="3621025"/>
            <a:ext cx="311544" cy="27432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
            <a:extLst>
              <a:ext uri="{FF2B5EF4-FFF2-40B4-BE49-F238E27FC236}">
                <a16:creationId xmlns:a16="http://schemas.microsoft.com/office/drawing/2014/main" id="{4698FFE2-67FF-EC6B-1779-8F3DEB335FCC}"/>
              </a:ext>
            </a:extLst>
          </p:cNvPr>
          <p:cNvSpPr txBox="1">
            <a:spLocks/>
          </p:cNvSpPr>
          <p:nvPr/>
        </p:nvSpPr>
        <p:spPr>
          <a:xfrm>
            <a:off x="838200" y="4443985"/>
            <a:ext cx="10515600" cy="2040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HCS494 - Medicaid Community Engagement Activity Requirements Reporting Form (Appendix A)</a:t>
            </a:r>
          </a:p>
          <a:p>
            <a:r>
              <a:rPr lang="en-US" sz="2000" dirty="0"/>
              <a:t>Employers, organizations with volunteers, educational institutions, workforce training programs – </a:t>
            </a:r>
            <a:r>
              <a:rPr lang="en-US" sz="2000" b="1" dirty="0"/>
              <a:t>how is this currently documented? Can people easily access that information?</a:t>
            </a:r>
          </a:p>
        </p:txBody>
      </p:sp>
    </p:spTree>
    <p:extLst>
      <p:ext uri="{BB962C8B-B14F-4D97-AF65-F5344CB8AC3E}">
        <p14:creationId xmlns:p14="http://schemas.microsoft.com/office/powerpoint/2010/main" val="4041616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A9EBC2-7E1A-E5AE-0B13-6C5085B4371E}"/>
              </a:ext>
            </a:extLst>
          </p:cNvPr>
          <p:cNvPicPr>
            <a:picLocks noGrp="1" noChangeAspect="1"/>
          </p:cNvPicPr>
          <p:nvPr>
            <p:ph idx="1"/>
          </p:nvPr>
        </p:nvPicPr>
        <p:blipFill>
          <a:blip r:embed="rId2"/>
          <a:stretch>
            <a:fillRect/>
          </a:stretch>
        </p:blipFill>
        <p:spPr>
          <a:xfrm>
            <a:off x="2654216" y="1499010"/>
            <a:ext cx="7175584" cy="4838179"/>
          </a:xfrm>
          <a:prstGeom prst="rect">
            <a:avLst/>
          </a:prstGeom>
        </p:spPr>
      </p:pic>
      <p:sp>
        <p:nvSpPr>
          <p:cNvPr id="3" name="Title 2">
            <a:extLst>
              <a:ext uri="{FF2B5EF4-FFF2-40B4-BE49-F238E27FC236}">
                <a16:creationId xmlns:a16="http://schemas.microsoft.com/office/drawing/2014/main" id="{E08FC88E-7BC8-E897-BA35-33CB5870A76B}"/>
              </a:ext>
            </a:extLst>
          </p:cNvPr>
          <p:cNvSpPr>
            <a:spLocks noGrp="1"/>
          </p:cNvSpPr>
          <p:nvPr>
            <p:ph type="title"/>
          </p:nvPr>
        </p:nvSpPr>
        <p:spPr/>
        <p:txBody>
          <a:bodyPr/>
          <a:lstStyle/>
          <a:p>
            <a:r>
              <a:rPr lang="en-US" dirty="0"/>
              <a:t>CE Forms</a:t>
            </a:r>
          </a:p>
        </p:txBody>
      </p:sp>
    </p:spTree>
    <p:extLst>
      <p:ext uri="{BB962C8B-B14F-4D97-AF65-F5344CB8AC3E}">
        <p14:creationId xmlns:p14="http://schemas.microsoft.com/office/powerpoint/2010/main" val="1684577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D6A13AC-BE5A-62BE-5B2C-E7E06CE0BB10}"/>
              </a:ext>
            </a:extLst>
          </p:cNvPr>
          <p:cNvGraphicFramePr>
            <a:graphicFrameLocks noGrp="1"/>
          </p:cNvGraphicFramePr>
          <p:nvPr>
            <p:ph idx="1"/>
            <p:extLst>
              <p:ext uri="{D42A27DB-BD31-4B8C-83A1-F6EECF244321}">
                <p14:modId xmlns:p14="http://schemas.microsoft.com/office/powerpoint/2010/main" val="1220714860"/>
              </p:ext>
            </p:extLst>
          </p:nvPr>
        </p:nvGraphicFramePr>
        <p:xfrm>
          <a:off x="838200" y="827533"/>
          <a:ext cx="10515600" cy="6222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9AB144DB-A8C4-8BCD-55E8-A3817B7415BD}"/>
              </a:ext>
            </a:extLst>
          </p:cNvPr>
          <p:cNvSpPr>
            <a:spLocks noGrp="1"/>
          </p:cNvSpPr>
          <p:nvPr>
            <p:ph type="title"/>
          </p:nvPr>
        </p:nvSpPr>
        <p:spPr>
          <a:xfrm>
            <a:off x="807339" y="465947"/>
            <a:ext cx="10515600" cy="1325563"/>
          </a:xfrm>
        </p:spPr>
        <p:txBody>
          <a:bodyPr>
            <a:normAutofit/>
          </a:bodyPr>
          <a:lstStyle/>
          <a:p>
            <a:r>
              <a:rPr lang="en-US" sz="4000" dirty="0"/>
              <a:t>Exemptions, Exclusions, Exceptions, oh my!</a:t>
            </a:r>
          </a:p>
        </p:txBody>
      </p:sp>
      <p:sp>
        <p:nvSpPr>
          <p:cNvPr id="5" name="Rectangle: Rounded Corners 4">
            <a:extLst>
              <a:ext uri="{FF2B5EF4-FFF2-40B4-BE49-F238E27FC236}">
                <a16:creationId xmlns:a16="http://schemas.microsoft.com/office/drawing/2014/main" id="{E7AE5330-10BB-8A2E-0776-1779AD7BB80F}"/>
              </a:ext>
            </a:extLst>
          </p:cNvPr>
          <p:cNvSpPr/>
          <p:nvPr/>
        </p:nvSpPr>
        <p:spPr>
          <a:xfrm>
            <a:off x="807339" y="5353811"/>
            <a:ext cx="3484626" cy="86868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Not subject to CE </a:t>
            </a:r>
          </a:p>
        </p:txBody>
      </p:sp>
      <p:sp>
        <p:nvSpPr>
          <p:cNvPr id="7" name="Rectangle: Rounded Corners 6">
            <a:extLst>
              <a:ext uri="{FF2B5EF4-FFF2-40B4-BE49-F238E27FC236}">
                <a16:creationId xmlns:a16="http://schemas.microsoft.com/office/drawing/2014/main" id="{860FC6C7-E5F7-9B8B-406E-05A2634C50DE}"/>
              </a:ext>
            </a:extLst>
          </p:cNvPr>
          <p:cNvSpPr/>
          <p:nvPr/>
        </p:nvSpPr>
        <p:spPr>
          <a:xfrm>
            <a:off x="4353687" y="5353811"/>
            <a:ext cx="3484626" cy="86868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Subject to CE but given exception </a:t>
            </a:r>
          </a:p>
        </p:txBody>
      </p:sp>
      <p:sp>
        <p:nvSpPr>
          <p:cNvPr id="9" name="Rectangle: Rounded Corners 8">
            <a:extLst>
              <a:ext uri="{FF2B5EF4-FFF2-40B4-BE49-F238E27FC236}">
                <a16:creationId xmlns:a16="http://schemas.microsoft.com/office/drawing/2014/main" id="{9552C425-0075-62EA-E9CD-75E074648557}"/>
              </a:ext>
            </a:extLst>
          </p:cNvPr>
          <p:cNvSpPr/>
          <p:nvPr/>
        </p:nvSpPr>
        <p:spPr>
          <a:xfrm>
            <a:off x="7900035" y="5353811"/>
            <a:ext cx="3484626" cy="86868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Subject to CE but given exception </a:t>
            </a:r>
          </a:p>
        </p:txBody>
      </p:sp>
    </p:spTree>
    <p:extLst>
      <p:ext uri="{BB962C8B-B14F-4D97-AF65-F5344CB8AC3E}">
        <p14:creationId xmlns:p14="http://schemas.microsoft.com/office/powerpoint/2010/main" val="3228006402"/>
      </p:ext>
    </p:extLst>
  </p:cSld>
  <p:clrMapOvr>
    <a:masterClrMapping/>
  </p:clrMapOvr>
</p:sld>
</file>

<file path=ppt/theme/theme1.xml><?xml version="1.0" encoding="utf-8"?>
<a:theme xmlns:a="http://schemas.openxmlformats.org/drawingml/2006/main" name="MPCA PPTX THEME">
  <a:themeElements>
    <a:clrScheme name="MPCA 2023">
      <a:dk1>
        <a:srgbClr val="000000"/>
      </a:dk1>
      <a:lt1>
        <a:srgbClr val="FFFFFF"/>
      </a:lt1>
      <a:dk2>
        <a:srgbClr val="104169"/>
      </a:dk2>
      <a:lt2>
        <a:srgbClr val="E7E6E6"/>
      </a:lt2>
      <a:accent1>
        <a:srgbClr val="104169"/>
      </a:accent1>
      <a:accent2>
        <a:srgbClr val="0F687F"/>
      </a:accent2>
      <a:accent3>
        <a:srgbClr val="26A3AB"/>
      </a:accent3>
      <a:accent4>
        <a:srgbClr val="9CCD60"/>
      </a:accent4>
      <a:accent5>
        <a:srgbClr val="F29523"/>
      </a:accent5>
      <a:accent6>
        <a:srgbClr val="5EAE46"/>
      </a:accent6>
      <a:hlink>
        <a:srgbClr val="148340"/>
      </a:hlink>
      <a:folHlink>
        <a:srgbClr val="FFC844"/>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CA PPTX THEME" id="{1A9D5412-43A7-45CC-93CE-21468DB3D9C9}" vid="{73B7D710-5AC6-4C76-925C-39A8E5C60190}"/>
    </a:ext>
  </a:extLst>
</a:theme>
</file>

<file path=ppt/theme/theme2.xml><?xml version="1.0" encoding="utf-8"?>
<a:theme xmlns:a="http://schemas.openxmlformats.org/drawingml/2006/main" name="1_Office Theme">
  <a:themeElements>
    <a:clrScheme name="MPCA 2023">
      <a:dk1>
        <a:srgbClr val="000000"/>
      </a:dk1>
      <a:lt1>
        <a:srgbClr val="FFFFFF"/>
      </a:lt1>
      <a:dk2>
        <a:srgbClr val="104169"/>
      </a:dk2>
      <a:lt2>
        <a:srgbClr val="E7E6E6"/>
      </a:lt2>
      <a:accent1>
        <a:srgbClr val="104169"/>
      </a:accent1>
      <a:accent2>
        <a:srgbClr val="0F687F"/>
      </a:accent2>
      <a:accent3>
        <a:srgbClr val="26A3AB"/>
      </a:accent3>
      <a:accent4>
        <a:srgbClr val="9CCD60"/>
      </a:accent4>
      <a:accent5>
        <a:srgbClr val="F29523"/>
      </a:accent5>
      <a:accent6>
        <a:srgbClr val="5EAE46"/>
      </a:accent6>
      <a:hlink>
        <a:srgbClr val="148340"/>
      </a:hlink>
      <a:folHlink>
        <a:srgbClr val="FFC844"/>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21 Template" id="{87BFD1F1-24D3-4178-B138-3A590528A7BD}" vid="{CB5E5B95-276C-4755-823B-CEF8CDDFF7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ddb508f-878e-48a6-9c71-f1bc12cd5ff2">
      <Terms xmlns="http://schemas.microsoft.com/office/infopath/2007/PartnerControls"/>
    </lcf76f155ced4ddcb4097134ff3c332f>
    <TaxCatchAll xmlns="f0db8d3f-35b3-40e6-a3f1-f67522c243f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39BC06676B6C4D80D073BF1427EED6" ma:contentTypeVersion="15" ma:contentTypeDescription="Create a new document." ma:contentTypeScope="" ma:versionID="1de9bb592f9465f291d11ca063ba1227">
  <xsd:schema xmlns:xsd="http://www.w3.org/2001/XMLSchema" xmlns:xs="http://www.w3.org/2001/XMLSchema" xmlns:p="http://schemas.microsoft.com/office/2006/metadata/properties" xmlns:ns2="eddb508f-878e-48a6-9c71-f1bc12cd5ff2" xmlns:ns3="f0db8d3f-35b3-40e6-a3f1-f67522c243ff" targetNamespace="http://schemas.microsoft.com/office/2006/metadata/properties" ma:root="true" ma:fieldsID="cbbe16b8fa626d055f6fc00d0d7fd5be" ns2:_="" ns3:_="">
    <xsd:import namespace="eddb508f-878e-48a6-9c71-f1bc12cd5ff2"/>
    <xsd:import namespace="f0db8d3f-35b3-40e6-a3f1-f67522c243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db508f-878e-48a6-9c71-f1bc12cd5f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98c38a4-dfa4-4009-a8d4-cedf668db4c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db8d3f-35b3-40e6-a3f1-f67522c243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b5d8750-f774-4fe6-83b9-9f457669b2a6}" ma:internalName="TaxCatchAll" ma:showField="CatchAllData" ma:web="f0db8d3f-35b3-40e6-a3f1-f67522c243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DB8DA2-4668-4ACB-9BD4-7C6D9FC05649}">
  <ds:schemaRefs>
    <ds:schemaRef ds:uri="http://schemas.microsoft.com/office/2006/metadata/properties"/>
    <ds:schemaRef ds:uri="http://schemas.microsoft.com/office/infopath/2007/PartnerControls"/>
    <ds:schemaRef ds:uri="eddb508f-878e-48a6-9c71-f1bc12cd5ff2"/>
    <ds:schemaRef ds:uri="f0db8d3f-35b3-40e6-a3f1-f67522c243ff"/>
  </ds:schemaRefs>
</ds:datastoreItem>
</file>

<file path=customXml/itemProps2.xml><?xml version="1.0" encoding="utf-8"?>
<ds:datastoreItem xmlns:ds="http://schemas.openxmlformats.org/officeDocument/2006/customXml" ds:itemID="{EE4A9D68-EA83-4148-8C92-993C24BA8E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db508f-878e-48a6-9c71-f1bc12cd5ff2"/>
    <ds:schemaRef ds:uri="f0db8d3f-35b3-40e6-a3f1-f67522c243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CB41B4-9831-4DED-8476-E922939A8C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231</TotalTime>
  <Words>958</Words>
  <Application>Microsoft Office PowerPoint</Application>
  <PresentationFormat>Widescreen</PresentationFormat>
  <Paragraphs>163</Paragraphs>
  <Slides>21</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Aptos</vt:lpstr>
      <vt:lpstr>Arial</vt:lpstr>
      <vt:lpstr>Corbel</vt:lpstr>
      <vt:lpstr>Nunito Sans Bold</vt:lpstr>
      <vt:lpstr>Open Sans</vt:lpstr>
      <vt:lpstr>MPCA PPTX THEME</vt:lpstr>
      <vt:lpstr>1_Office Theme</vt:lpstr>
      <vt:lpstr>MONTHLY WEBINAR</vt:lpstr>
      <vt:lpstr>PowerPoint Presentation</vt:lpstr>
      <vt:lpstr>Agenda – Medicaid! </vt:lpstr>
      <vt:lpstr>CMS Interim Final Rule</vt:lpstr>
      <vt:lpstr>Montana DPHHS Updates</vt:lpstr>
      <vt:lpstr>CE Activities</vt:lpstr>
      <vt:lpstr>CE Activity Documentation</vt:lpstr>
      <vt:lpstr>CE Forms</vt:lpstr>
      <vt:lpstr>Exemptions, Exclusions, Exceptions, oh my!</vt:lpstr>
      <vt:lpstr>Medicaid Eligibility Process + CE</vt:lpstr>
      <vt:lpstr>Medically Frail</vt:lpstr>
      <vt:lpstr>States Will</vt:lpstr>
      <vt:lpstr>Verification Matrix and Exclusion Forms</vt:lpstr>
      <vt:lpstr>Community Assister Portal</vt:lpstr>
      <vt:lpstr>Access Codes</vt:lpstr>
      <vt:lpstr>New Applications</vt:lpstr>
      <vt:lpstr>Ongoing Questions</vt:lpstr>
      <vt:lpstr>Cover Montana Resources – to come!</vt:lpstr>
      <vt:lpstr>DPHHS Informational Flyers</vt:lpstr>
      <vt:lpstr>Coming Up</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Tierney Strandberg</dc:creator>
  <cp:lastModifiedBy>Tierney Strandberg</cp:lastModifiedBy>
  <cp:revision>1</cp:revision>
  <dcterms:created xsi:type="dcterms:W3CDTF">2026-06-17T16:04:39Z</dcterms:created>
  <dcterms:modified xsi:type="dcterms:W3CDTF">2026-06-18T16:56:54Z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0x0101006739BC06676B6C4D80D073BF1427EED6</vt:lpwstr>
  </property>
  <property fmtid="{D5CDD505-2E9C-101B-9397-08002B2CF9AE}" pid="3" name="MediaServiceImageTags">
    <vt:lpwstr/>
  </property>
</Properties>
</file>