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6044" r:id="rId6"/>
    <p:sldId id="339" r:id="rId7"/>
    <p:sldId id="6147" r:id="rId8"/>
    <p:sldId id="6153" r:id="rId9"/>
    <p:sldId id="6138" r:id="rId10"/>
    <p:sldId id="6140" r:id="rId11"/>
    <p:sldId id="6139" r:id="rId12"/>
    <p:sldId id="6141" r:id="rId13"/>
    <p:sldId id="6142" r:id="rId14"/>
    <p:sldId id="6143" r:id="rId15"/>
    <p:sldId id="6145" r:id="rId16"/>
    <p:sldId id="6146" r:id="rId17"/>
    <p:sldId id="6148" r:id="rId18"/>
    <p:sldId id="6150" r:id="rId19"/>
    <p:sldId id="6152" r:id="rId20"/>
    <p:sldId id="6151" r:id="rId21"/>
    <p:sldId id="6108" r:id="rId22"/>
    <p:sldId id="6128" r:id="rId23"/>
    <p:sldId id="6119" r:id="rId24"/>
    <p:sldId id="6120" r:id="rId25"/>
    <p:sldId id="6149" r:id="rId26"/>
    <p:sldId id="1149" r:id="rId27"/>
    <p:sldId id="612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317BD-40C5-474A-A774-91CF1F217B20}" v="35" dt="2026-05-28T16:52:49.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erney Strandberg" userId="2f9374a1-d599-45aa-a500-bce270d324c9" providerId="ADAL" clId="{71AE3392-5BC6-4D78-9868-618603168D7F}"/>
    <pc:docChg chg="undo custSel addSld delSld modSld sldOrd">
      <pc:chgData name="Tierney Strandberg" userId="2f9374a1-d599-45aa-a500-bce270d324c9" providerId="ADAL" clId="{71AE3392-5BC6-4D78-9868-618603168D7F}" dt="2026-05-28T16:57:57.376" v="4795" actId="20577"/>
      <pc:docMkLst>
        <pc:docMk/>
      </pc:docMkLst>
      <pc:sldChg chg="modSp mod">
        <pc:chgData name="Tierney Strandberg" userId="2f9374a1-d599-45aa-a500-bce270d324c9" providerId="ADAL" clId="{71AE3392-5BC6-4D78-9868-618603168D7F}" dt="2026-05-28T16:20:32.887" v="4651" actId="20577"/>
        <pc:sldMkLst>
          <pc:docMk/>
          <pc:sldMk cId="730696371" sldId="256"/>
        </pc:sldMkLst>
        <pc:spChg chg="mod">
          <ac:chgData name="Tierney Strandberg" userId="2f9374a1-d599-45aa-a500-bce270d324c9" providerId="ADAL" clId="{71AE3392-5BC6-4D78-9868-618603168D7F}" dt="2026-05-28T16:20:32.887" v="4651" actId="20577"/>
          <ac:spMkLst>
            <pc:docMk/>
            <pc:sldMk cId="730696371" sldId="256"/>
            <ac:spMk id="3" creationId="{189957FB-7F1B-CD5E-EB0D-0BA04C7C5C8D}"/>
          </ac:spMkLst>
        </pc:spChg>
        <pc:picChg chg="mod">
          <ac:chgData name="Tierney Strandberg" userId="2f9374a1-d599-45aa-a500-bce270d324c9" providerId="ADAL" clId="{71AE3392-5BC6-4D78-9868-618603168D7F}" dt="2026-05-28T14:50:37.353" v="220" actId="26606"/>
          <ac:picMkLst>
            <pc:docMk/>
            <pc:sldMk cId="730696371" sldId="256"/>
            <ac:picMk id="8" creationId="{74C306BB-263D-8551-6046-64970646B09E}"/>
          </ac:picMkLst>
        </pc:picChg>
      </pc:sldChg>
      <pc:sldChg chg="modSp mod ord">
        <pc:chgData name="Tierney Strandberg" userId="2f9374a1-d599-45aa-a500-bce270d324c9" providerId="ADAL" clId="{71AE3392-5BC6-4D78-9868-618603168D7F}" dt="2026-05-28T15:40:21.561" v="3144"/>
        <pc:sldMkLst>
          <pc:docMk/>
          <pc:sldMk cId="1044224529" sldId="339"/>
        </pc:sldMkLst>
        <pc:picChg chg="mod">
          <ac:chgData name="Tierney Strandberg" userId="2f9374a1-d599-45aa-a500-bce270d324c9" providerId="ADAL" clId="{71AE3392-5BC6-4D78-9868-618603168D7F}" dt="2026-05-28T14:50:37.353" v="220" actId="26606"/>
          <ac:picMkLst>
            <pc:docMk/>
            <pc:sldMk cId="1044224529" sldId="339"/>
            <ac:picMk id="10" creationId="{F210AAD5-C4ED-5B3D-44C6-A9F818981700}"/>
          </ac:picMkLst>
        </pc:picChg>
      </pc:sldChg>
      <pc:sldChg chg="delSp mod ord">
        <pc:chgData name="Tierney Strandberg" userId="2f9374a1-d599-45aa-a500-bce270d324c9" providerId="ADAL" clId="{71AE3392-5BC6-4D78-9868-618603168D7F}" dt="2026-05-28T16:44:28.795" v="4667"/>
        <pc:sldMkLst>
          <pc:docMk/>
          <pc:sldMk cId="748637337" sldId="1149"/>
        </pc:sldMkLst>
        <pc:picChg chg="del">
          <ac:chgData name="Tierney Strandberg" userId="2f9374a1-d599-45aa-a500-bce270d324c9" providerId="ADAL" clId="{71AE3392-5BC6-4D78-9868-618603168D7F}" dt="2026-05-28T15:58:35.573" v="4082" actId="21"/>
          <ac:picMkLst>
            <pc:docMk/>
            <pc:sldMk cId="748637337" sldId="1149"/>
            <ac:picMk id="6" creationId="{49556DC2-2296-BE35-8BEB-703C5CBF3F21}"/>
          </ac:picMkLst>
        </pc:picChg>
      </pc:sldChg>
      <pc:sldChg chg="modSp mod">
        <pc:chgData name="Tierney Strandberg" userId="2f9374a1-d599-45aa-a500-bce270d324c9" providerId="ADAL" clId="{71AE3392-5BC6-4D78-9868-618603168D7F}" dt="2026-05-28T15:37:05.161" v="2805" actId="20577"/>
        <pc:sldMkLst>
          <pc:docMk/>
          <pc:sldMk cId="3355476056" sldId="6044"/>
        </pc:sldMkLst>
        <pc:graphicFrameChg chg="mod modGraphic">
          <ac:chgData name="Tierney Strandberg" userId="2f9374a1-d599-45aa-a500-bce270d324c9" providerId="ADAL" clId="{71AE3392-5BC6-4D78-9868-618603168D7F}" dt="2026-05-28T15:37:05.161" v="2805" actId="20577"/>
          <ac:graphicFrameMkLst>
            <pc:docMk/>
            <pc:sldMk cId="3355476056" sldId="6044"/>
            <ac:graphicFrameMk id="5" creationId="{12360575-8418-3D26-C0A8-DE18B33E1B92}"/>
          </ac:graphicFrameMkLst>
        </pc:graphicFrameChg>
      </pc:sldChg>
      <pc:sldChg chg="del">
        <pc:chgData name="Tierney Strandberg" userId="2f9374a1-d599-45aa-a500-bce270d324c9" providerId="ADAL" clId="{71AE3392-5BC6-4D78-9868-618603168D7F}" dt="2026-05-28T14:48:35.368" v="149" actId="2696"/>
        <pc:sldMkLst>
          <pc:docMk/>
          <pc:sldMk cId="2676569782" sldId="6046"/>
        </pc:sldMkLst>
      </pc:sldChg>
      <pc:sldChg chg="del">
        <pc:chgData name="Tierney Strandberg" userId="2f9374a1-d599-45aa-a500-bce270d324c9" providerId="ADAL" clId="{71AE3392-5BC6-4D78-9868-618603168D7F}" dt="2026-05-28T15:43:47.103" v="3249" actId="2696"/>
        <pc:sldMkLst>
          <pc:docMk/>
          <pc:sldMk cId="1201796642" sldId="6048"/>
        </pc:sldMkLst>
      </pc:sldChg>
      <pc:sldChg chg="modSp del mod">
        <pc:chgData name="Tierney Strandberg" userId="2f9374a1-d599-45aa-a500-bce270d324c9" providerId="ADAL" clId="{71AE3392-5BC6-4D78-9868-618603168D7F}" dt="2026-05-28T15:23:05.726" v="2457" actId="2696"/>
        <pc:sldMkLst>
          <pc:docMk/>
          <pc:sldMk cId="919455483" sldId="6055"/>
        </pc:sldMkLst>
        <pc:picChg chg="mod">
          <ac:chgData name="Tierney Strandberg" userId="2f9374a1-d599-45aa-a500-bce270d324c9" providerId="ADAL" clId="{71AE3392-5BC6-4D78-9868-618603168D7F}" dt="2026-05-28T14:50:37.353" v="220" actId="26606"/>
          <ac:picMkLst>
            <pc:docMk/>
            <pc:sldMk cId="919455483" sldId="6055"/>
            <ac:picMk id="6" creationId="{9C2DE5F4-0EEC-C08B-CDBD-64C21A5ADA82}"/>
          </ac:picMkLst>
        </pc:picChg>
      </pc:sldChg>
      <pc:sldChg chg="del ord">
        <pc:chgData name="Tierney Strandberg" userId="2f9374a1-d599-45aa-a500-bce270d324c9" providerId="ADAL" clId="{71AE3392-5BC6-4D78-9868-618603168D7F}" dt="2026-05-28T15:57:21.179" v="4077" actId="2696"/>
        <pc:sldMkLst>
          <pc:docMk/>
          <pc:sldMk cId="2241183482" sldId="6085"/>
        </pc:sldMkLst>
      </pc:sldChg>
      <pc:sldChg chg="del">
        <pc:chgData name="Tierney Strandberg" userId="2f9374a1-d599-45aa-a500-bce270d324c9" providerId="ADAL" clId="{71AE3392-5BC6-4D78-9868-618603168D7F}" dt="2026-05-28T14:48:53.430" v="151" actId="2696"/>
        <pc:sldMkLst>
          <pc:docMk/>
          <pc:sldMk cId="3253848533" sldId="6090"/>
        </pc:sldMkLst>
      </pc:sldChg>
      <pc:sldChg chg="del">
        <pc:chgData name="Tierney Strandberg" userId="2f9374a1-d599-45aa-a500-bce270d324c9" providerId="ADAL" clId="{71AE3392-5BC6-4D78-9868-618603168D7F}" dt="2026-05-28T15:16:13.706" v="2196" actId="2696"/>
        <pc:sldMkLst>
          <pc:docMk/>
          <pc:sldMk cId="224462037" sldId="6106"/>
        </pc:sldMkLst>
      </pc:sldChg>
      <pc:sldChg chg="addSp delSp modSp mod ord modClrScheme modShow chgLayout">
        <pc:chgData name="Tierney Strandberg" userId="2f9374a1-d599-45aa-a500-bce270d324c9" providerId="ADAL" clId="{71AE3392-5BC6-4D78-9868-618603168D7F}" dt="2026-05-28T16:21:44.976" v="4661"/>
        <pc:sldMkLst>
          <pc:docMk/>
          <pc:sldMk cId="2617947054" sldId="6108"/>
        </pc:sldMkLst>
        <pc:spChg chg="mod ord">
          <ac:chgData name="Tierney Strandberg" userId="2f9374a1-d599-45aa-a500-bce270d324c9" providerId="ADAL" clId="{71AE3392-5BC6-4D78-9868-618603168D7F}" dt="2026-05-28T16:12:44.984" v="4356" actId="700"/>
          <ac:spMkLst>
            <pc:docMk/>
            <pc:sldMk cId="2617947054" sldId="6108"/>
            <ac:spMk id="2" creationId="{50593CDC-A3C9-62EE-8E67-720023381C1A}"/>
          </ac:spMkLst>
        </pc:spChg>
        <pc:spChg chg="mod ord">
          <ac:chgData name="Tierney Strandberg" userId="2f9374a1-d599-45aa-a500-bce270d324c9" providerId="ADAL" clId="{71AE3392-5BC6-4D78-9868-618603168D7F}" dt="2026-05-28T16:12:44.984" v="4356" actId="700"/>
          <ac:spMkLst>
            <pc:docMk/>
            <pc:sldMk cId="2617947054" sldId="6108"/>
            <ac:spMk id="3" creationId="{C45292B7-5F5A-EB53-CA6A-A5481ACD2798}"/>
          </ac:spMkLst>
        </pc:spChg>
        <pc:spChg chg="add del mod ord">
          <ac:chgData name="Tierney Strandberg" userId="2f9374a1-d599-45aa-a500-bce270d324c9" providerId="ADAL" clId="{71AE3392-5BC6-4D78-9868-618603168D7F}" dt="2026-05-28T16:19:09.662" v="4642" actId="478"/>
          <ac:spMkLst>
            <pc:docMk/>
            <pc:sldMk cId="2617947054" sldId="6108"/>
            <ac:spMk id="4" creationId="{4A373574-4799-CA69-4899-61E214BF3FA8}"/>
          </ac:spMkLst>
        </pc:spChg>
        <pc:spChg chg="add del mod">
          <ac:chgData name="Tierney Strandberg" userId="2f9374a1-d599-45aa-a500-bce270d324c9" providerId="ADAL" clId="{71AE3392-5BC6-4D78-9868-618603168D7F}" dt="2026-05-28T16:19:13.655" v="4643" actId="478"/>
          <ac:spMkLst>
            <pc:docMk/>
            <pc:sldMk cId="2617947054" sldId="6108"/>
            <ac:spMk id="7" creationId="{0BE39AD7-2B15-D0A1-75A4-338DB56BDB31}"/>
          </ac:spMkLst>
        </pc:spChg>
        <pc:graphicFrameChg chg="add mod modGraphic">
          <ac:chgData name="Tierney Strandberg" userId="2f9374a1-d599-45aa-a500-bce270d324c9" providerId="ADAL" clId="{71AE3392-5BC6-4D78-9868-618603168D7F}" dt="2026-05-28T16:19:24.238" v="4647" actId="404"/>
          <ac:graphicFrameMkLst>
            <pc:docMk/>
            <pc:sldMk cId="2617947054" sldId="6108"/>
            <ac:graphicFrameMk id="5" creationId="{610D568C-DF85-A63C-774D-02CE2AFD40D7}"/>
          </ac:graphicFrameMkLst>
        </pc:graphicFrameChg>
      </pc:sldChg>
      <pc:sldChg chg="del">
        <pc:chgData name="Tierney Strandberg" userId="2f9374a1-d599-45aa-a500-bce270d324c9" providerId="ADAL" clId="{71AE3392-5BC6-4D78-9868-618603168D7F}" dt="2026-05-28T15:16:15.839" v="2197" actId="2696"/>
        <pc:sldMkLst>
          <pc:docMk/>
          <pc:sldMk cId="2367269897" sldId="6109"/>
        </pc:sldMkLst>
      </pc:sldChg>
      <pc:sldChg chg="del">
        <pc:chgData name="Tierney Strandberg" userId="2f9374a1-d599-45aa-a500-bce270d324c9" providerId="ADAL" clId="{71AE3392-5BC6-4D78-9868-618603168D7F}" dt="2026-05-28T15:43:42.677" v="3248" actId="2696"/>
        <pc:sldMkLst>
          <pc:docMk/>
          <pc:sldMk cId="2391965800" sldId="6113"/>
        </pc:sldMkLst>
      </pc:sldChg>
      <pc:sldChg chg="del">
        <pc:chgData name="Tierney Strandberg" userId="2f9374a1-d599-45aa-a500-bce270d324c9" providerId="ADAL" clId="{71AE3392-5BC6-4D78-9868-618603168D7F}" dt="2026-05-28T15:43:42.677" v="3248" actId="2696"/>
        <pc:sldMkLst>
          <pc:docMk/>
          <pc:sldMk cId="683651642" sldId="6116"/>
        </pc:sldMkLst>
      </pc:sldChg>
      <pc:sldChg chg="del">
        <pc:chgData name="Tierney Strandberg" userId="2f9374a1-d599-45aa-a500-bce270d324c9" providerId="ADAL" clId="{71AE3392-5BC6-4D78-9868-618603168D7F}" dt="2026-05-28T15:43:42.677" v="3248" actId="2696"/>
        <pc:sldMkLst>
          <pc:docMk/>
          <pc:sldMk cId="4254484814" sldId="6117"/>
        </pc:sldMkLst>
      </pc:sldChg>
      <pc:sldChg chg="del">
        <pc:chgData name="Tierney Strandberg" userId="2f9374a1-d599-45aa-a500-bce270d324c9" providerId="ADAL" clId="{71AE3392-5BC6-4D78-9868-618603168D7F}" dt="2026-05-28T15:18:38.086" v="2344" actId="2696"/>
        <pc:sldMkLst>
          <pc:docMk/>
          <pc:sldMk cId="3948834843" sldId="6118"/>
        </pc:sldMkLst>
      </pc:sldChg>
      <pc:sldChg chg="mod modShow">
        <pc:chgData name="Tierney Strandberg" userId="2f9374a1-d599-45aa-a500-bce270d324c9" providerId="ADAL" clId="{71AE3392-5BC6-4D78-9868-618603168D7F}" dt="2026-05-28T16:06:38.667" v="4192" actId="729"/>
        <pc:sldMkLst>
          <pc:docMk/>
          <pc:sldMk cId="3199507335" sldId="6119"/>
        </pc:sldMkLst>
      </pc:sldChg>
      <pc:sldChg chg="modSp mod modShow">
        <pc:chgData name="Tierney Strandberg" userId="2f9374a1-d599-45aa-a500-bce270d324c9" providerId="ADAL" clId="{71AE3392-5BC6-4D78-9868-618603168D7F}" dt="2026-05-28T16:06:42.094" v="4193" actId="729"/>
        <pc:sldMkLst>
          <pc:docMk/>
          <pc:sldMk cId="2545982631" sldId="6120"/>
        </pc:sldMkLst>
        <pc:graphicFrameChg chg="modGraphic">
          <ac:chgData name="Tierney Strandberg" userId="2f9374a1-d599-45aa-a500-bce270d324c9" providerId="ADAL" clId="{71AE3392-5BC6-4D78-9868-618603168D7F}" dt="2026-05-28T15:16:08.072" v="2195" actId="20577"/>
          <ac:graphicFrameMkLst>
            <pc:docMk/>
            <pc:sldMk cId="2545982631" sldId="6120"/>
            <ac:graphicFrameMk id="8" creationId="{4E455961-C066-02BF-CFFD-23CA4680FDED}"/>
          </ac:graphicFrameMkLst>
        </pc:graphicFrameChg>
      </pc:sldChg>
      <pc:sldChg chg="del">
        <pc:chgData name="Tierney Strandberg" userId="2f9374a1-d599-45aa-a500-bce270d324c9" providerId="ADAL" clId="{71AE3392-5BC6-4D78-9868-618603168D7F}" dt="2026-05-28T14:48:51.303" v="150" actId="2696"/>
        <pc:sldMkLst>
          <pc:docMk/>
          <pc:sldMk cId="2482886035" sldId="6123"/>
        </pc:sldMkLst>
      </pc:sldChg>
      <pc:sldChg chg="addSp modSp mod ord">
        <pc:chgData name="Tierney Strandberg" userId="2f9374a1-d599-45aa-a500-bce270d324c9" providerId="ADAL" clId="{71AE3392-5BC6-4D78-9868-618603168D7F}" dt="2026-05-28T16:57:57.376" v="4795" actId="20577"/>
        <pc:sldMkLst>
          <pc:docMk/>
          <pc:sldMk cId="1497346500" sldId="6124"/>
        </pc:sldMkLst>
        <pc:spChg chg="add mod">
          <ac:chgData name="Tierney Strandberg" userId="2f9374a1-d599-45aa-a500-bce270d324c9" providerId="ADAL" clId="{71AE3392-5BC6-4D78-9868-618603168D7F}" dt="2026-05-28T16:57:57.376" v="4795" actId="20577"/>
          <ac:spMkLst>
            <pc:docMk/>
            <pc:sldMk cId="1497346500" sldId="6124"/>
            <ac:spMk id="2" creationId="{4BEA9CFD-D78C-D115-31BB-488A63178359}"/>
          </ac:spMkLst>
        </pc:spChg>
        <pc:picChg chg="mod">
          <ac:chgData name="Tierney Strandberg" userId="2f9374a1-d599-45aa-a500-bce270d324c9" providerId="ADAL" clId="{71AE3392-5BC6-4D78-9868-618603168D7F}" dt="2026-05-28T15:57:41.694" v="4078" actId="14826"/>
          <ac:picMkLst>
            <pc:docMk/>
            <pc:sldMk cId="1497346500" sldId="6124"/>
            <ac:picMk id="5" creationId="{96C7F33C-1CA7-2283-4216-5AD82702A8AF}"/>
          </ac:picMkLst>
        </pc:picChg>
      </pc:sldChg>
      <pc:sldChg chg="del">
        <pc:chgData name="Tierney Strandberg" userId="2f9374a1-d599-45aa-a500-bce270d324c9" providerId="ADAL" clId="{71AE3392-5BC6-4D78-9868-618603168D7F}" dt="2026-05-28T15:02:44.459" v="973" actId="2696"/>
        <pc:sldMkLst>
          <pc:docMk/>
          <pc:sldMk cId="111823025" sldId="6125"/>
        </pc:sldMkLst>
      </pc:sldChg>
      <pc:sldChg chg="del">
        <pc:chgData name="Tierney Strandberg" userId="2f9374a1-d599-45aa-a500-bce270d324c9" providerId="ADAL" clId="{71AE3392-5BC6-4D78-9868-618603168D7F}" dt="2026-05-28T14:48:35.368" v="149" actId="2696"/>
        <pc:sldMkLst>
          <pc:docMk/>
          <pc:sldMk cId="2823453244" sldId="6126"/>
        </pc:sldMkLst>
      </pc:sldChg>
      <pc:sldChg chg="del">
        <pc:chgData name="Tierney Strandberg" userId="2f9374a1-d599-45aa-a500-bce270d324c9" providerId="ADAL" clId="{71AE3392-5BC6-4D78-9868-618603168D7F}" dt="2026-05-28T14:48:35.368" v="149" actId="2696"/>
        <pc:sldMkLst>
          <pc:docMk/>
          <pc:sldMk cId="1843908752" sldId="6127"/>
        </pc:sldMkLst>
      </pc:sldChg>
      <pc:sldChg chg="addSp delSp modSp mod ord">
        <pc:chgData name="Tierney Strandberg" userId="2f9374a1-d599-45aa-a500-bce270d324c9" providerId="ADAL" clId="{71AE3392-5BC6-4D78-9868-618603168D7F}" dt="2026-05-28T16:47:21.364" v="4697" actId="1076"/>
        <pc:sldMkLst>
          <pc:docMk/>
          <pc:sldMk cId="180662996" sldId="6128"/>
        </pc:sldMkLst>
        <pc:spChg chg="mod">
          <ac:chgData name="Tierney Strandberg" userId="2f9374a1-d599-45aa-a500-bce270d324c9" providerId="ADAL" clId="{71AE3392-5BC6-4D78-9868-618603168D7F}" dt="2026-05-28T15:59:33.272" v="4120" actId="20577"/>
          <ac:spMkLst>
            <pc:docMk/>
            <pc:sldMk cId="180662996" sldId="6128"/>
            <ac:spMk id="2" creationId="{24209EA1-2993-6D4E-E0E9-C690566B9A03}"/>
          </ac:spMkLst>
        </pc:spChg>
        <pc:spChg chg="add del mod">
          <ac:chgData name="Tierney Strandberg" userId="2f9374a1-d599-45aa-a500-bce270d324c9" providerId="ADAL" clId="{71AE3392-5BC6-4D78-9868-618603168D7F}" dt="2026-05-28T16:00:22.839" v="4125" actId="22"/>
          <ac:spMkLst>
            <pc:docMk/>
            <pc:sldMk cId="180662996" sldId="6128"/>
            <ac:spMk id="5" creationId="{E8BF4310-C493-7EF2-F017-140033DF5B46}"/>
          </ac:spMkLst>
        </pc:spChg>
        <pc:spChg chg="add del mod">
          <ac:chgData name="Tierney Strandberg" userId="2f9374a1-d599-45aa-a500-bce270d324c9" providerId="ADAL" clId="{71AE3392-5BC6-4D78-9868-618603168D7F}" dt="2026-05-28T16:00:53.327" v="4127" actId="22"/>
          <ac:spMkLst>
            <pc:docMk/>
            <pc:sldMk cId="180662996" sldId="6128"/>
            <ac:spMk id="9" creationId="{0F54AE5F-8280-C8D5-9FE7-A9F00E9CB0B8}"/>
          </ac:spMkLst>
        </pc:spChg>
        <pc:picChg chg="del">
          <ac:chgData name="Tierney Strandberg" userId="2f9374a1-d599-45aa-a500-bce270d324c9" providerId="ADAL" clId="{71AE3392-5BC6-4D78-9868-618603168D7F}" dt="2026-05-28T16:00:20.085" v="4123" actId="478"/>
          <ac:picMkLst>
            <pc:docMk/>
            <pc:sldMk cId="180662996" sldId="6128"/>
            <ac:picMk id="4" creationId="{13C7D723-976D-E7DD-77AE-93B420C646AE}"/>
          </ac:picMkLst>
        </pc:picChg>
        <pc:picChg chg="del">
          <ac:chgData name="Tierney Strandberg" userId="2f9374a1-d599-45aa-a500-bce270d324c9" providerId="ADAL" clId="{71AE3392-5BC6-4D78-9868-618603168D7F}" dt="2026-05-28T16:00:18.418" v="4122" actId="478"/>
          <ac:picMkLst>
            <pc:docMk/>
            <pc:sldMk cId="180662996" sldId="6128"/>
            <ac:picMk id="6" creationId="{BFF4834A-7043-90D6-A02A-87E97571533E}"/>
          </ac:picMkLst>
        </pc:picChg>
        <pc:picChg chg="del">
          <ac:chgData name="Tierney Strandberg" userId="2f9374a1-d599-45aa-a500-bce270d324c9" providerId="ADAL" clId="{71AE3392-5BC6-4D78-9868-618603168D7F}" dt="2026-05-28T16:00:20.757" v="4124" actId="478"/>
          <ac:picMkLst>
            <pc:docMk/>
            <pc:sldMk cId="180662996" sldId="6128"/>
            <ac:picMk id="8" creationId="{A4919E9E-FE42-350E-DF22-543AE92AF0B8}"/>
          </ac:picMkLst>
        </pc:picChg>
        <pc:picChg chg="add mod ord">
          <ac:chgData name="Tierney Strandberg" userId="2f9374a1-d599-45aa-a500-bce270d324c9" providerId="ADAL" clId="{71AE3392-5BC6-4D78-9868-618603168D7F}" dt="2026-05-28T16:03:40.214" v="4143" actId="1076"/>
          <ac:picMkLst>
            <pc:docMk/>
            <pc:sldMk cId="180662996" sldId="6128"/>
            <ac:picMk id="11" creationId="{1FE23B67-C4EB-1BBC-35B5-DC0D8F72A996}"/>
          </ac:picMkLst>
        </pc:picChg>
        <pc:picChg chg="add mod ord">
          <ac:chgData name="Tierney Strandberg" userId="2f9374a1-d599-45aa-a500-bce270d324c9" providerId="ADAL" clId="{71AE3392-5BC6-4D78-9868-618603168D7F}" dt="2026-05-28T16:03:43.202" v="4144" actId="1076"/>
          <ac:picMkLst>
            <pc:docMk/>
            <pc:sldMk cId="180662996" sldId="6128"/>
            <ac:picMk id="13" creationId="{175005DE-C23F-AAEF-956D-55716052406E}"/>
          </ac:picMkLst>
        </pc:picChg>
        <pc:picChg chg="add mod modCrop">
          <ac:chgData name="Tierney Strandberg" userId="2f9374a1-d599-45aa-a500-bce270d324c9" providerId="ADAL" clId="{71AE3392-5BC6-4D78-9868-618603168D7F}" dt="2026-05-28T16:47:21.364" v="4697" actId="1076"/>
          <ac:picMkLst>
            <pc:docMk/>
            <pc:sldMk cId="180662996" sldId="6128"/>
            <ac:picMk id="15" creationId="{58C58F00-C6E9-7C1D-E379-04EF5C9FFE4F}"/>
          </ac:picMkLst>
        </pc:picChg>
      </pc:sldChg>
      <pc:sldChg chg="del">
        <pc:chgData name="Tierney Strandberg" userId="2f9374a1-d599-45aa-a500-bce270d324c9" providerId="ADAL" clId="{71AE3392-5BC6-4D78-9868-618603168D7F}" dt="2026-05-28T14:48:35.368" v="149" actId="2696"/>
        <pc:sldMkLst>
          <pc:docMk/>
          <pc:sldMk cId="1596309795" sldId="6130"/>
        </pc:sldMkLst>
      </pc:sldChg>
      <pc:sldChg chg="del">
        <pc:chgData name="Tierney Strandberg" userId="2f9374a1-d599-45aa-a500-bce270d324c9" providerId="ADAL" clId="{71AE3392-5BC6-4D78-9868-618603168D7F}" dt="2026-05-28T15:43:47.103" v="3249" actId="2696"/>
        <pc:sldMkLst>
          <pc:docMk/>
          <pc:sldMk cId="1708742959" sldId="6132"/>
        </pc:sldMkLst>
      </pc:sldChg>
      <pc:sldChg chg="del">
        <pc:chgData name="Tierney Strandberg" userId="2f9374a1-d599-45aa-a500-bce270d324c9" providerId="ADAL" clId="{71AE3392-5BC6-4D78-9868-618603168D7F}" dt="2026-05-28T15:45:59.676" v="3284" actId="2696"/>
        <pc:sldMkLst>
          <pc:docMk/>
          <pc:sldMk cId="2247638288" sldId="6133"/>
        </pc:sldMkLst>
      </pc:sldChg>
      <pc:sldChg chg="del">
        <pc:chgData name="Tierney Strandberg" userId="2f9374a1-d599-45aa-a500-bce270d324c9" providerId="ADAL" clId="{71AE3392-5BC6-4D78-9868-618603168D7F}" dt="2026-05-28T15:43:47.103" v="3249" actId="2696"/>
        <pc:sldMkLst>
          <pc:docMk/>
          <pc:sldMk cId="3380456714" sldId="6134"/>
        </pc:sldMkLst>
      </pc:sldChg>
      <pc:sldChg chg="del">
        <pc:chgData name="Tierney Strandberg" userId="2f9374a1-d599-45aa-a500-bce270d324c9" providerId="ADAL" clId="{71AE3392-5BC6-4D78-9868-618603168D7F}" dt="2026-05-28T15:59:38.074" v="4121" actId="2696"/>
        <pc:sldMkLst>
          <pc:docMk/>
          <pc:sldMk cId="3984707756" sldId="6135"/>
        </pc:sldMkLst>
      </pc:sldChg>
      <pc:sldChg chg="del">
        <pc:chgData name="Tierney Strandberg" userId="2f9374a1-d599-45aa-a500-bce270d324c9" providerId="ADAL" clId="{71AE3392-5BC6-4D78-9868-618603168D7F}" dt="2026-05-28T14:48:35.368" v="149" actId="2696"/>
        <pc:sldMkLst>
          <pc:docMk/>
          <pc:sldMk cId="1255408884" sldId="6136"/>
        </pc:sldMkLst>
      </pc:sldChg>
      <pc:sldChg chg="del">
        <pc:chgData name="Tierney Strandberg" userId="2f9374a1-d599-45aa-a500-bce270d324c9" providerId="ADAL" clId="{71AE3392-5BC6-4D78-9868-618603168D7F}" dt="2026-05-28T15:43:53.008" v="3250" actId="2696"/>
        <pc:sldMkLst>
          <pc:docMk/>
          <pc:sldMk cId="309077208" sldId="6137"/>
        </pc:sldMkLst>
      </pc:sldChg>
      <pc:sldChg chg="addSp delSp modSp add mod">
        <pc:chgData name="Tierney Strandberg" userId="2f9374a1-d599-45aa-a500-bce270d324c9" providerId="ADAL" clId="{71AE3392-5BC6-4D78-9868-618603168D7F}" dt="2026-05-28T16:51:49.590" v="4713" actId="403"/>
        <pc:sldMkLst>
          <pc:docMk/>
          <pc:sldMk cId="111823025" sldId="6138"/>
        </pc:sldMkLst>
        <pc:spChg chg="mod">
          <ac:chgData name="Tierney Strandberg" userId="2f9374a1-d599-45aa-a500-bce270d324c9" providerId="ADAL" clId="{71AE3392-5BC6-4D78-9868-618603168D7F}" dt="2026-05-28T14:50:45.838" v="223" actId="404"/>
          <ac:spMkLst>
            <pc:docMk/>
            <pc:sldMk cId="111823025" sldId="6138"/>
            <ac:spMk id="4" creationId="{E01780BF-2580-82C8-463E-FE40F76D848B}"/>
          </ac:spMkLst>
        </pc:spChg>
        <pc:spChg chg="del mod">
          <ac:chgData name="Tierney Strandberg" userId="2f9374a1-d599-45aa-a500-bce270d324c9" providerId="ADAL" clId="{71AE3392-5BC6-4D78-9868-618603168D7F}" dt="2026-05-28T14:53:04.392" v="356" actId="1032"/>
          <ac:spMkLst>
            <pc:docMk/>
            <pc:sldMk cId="111823025" sldId="6138"/>
            <ac:spMk id="5" creationId="{E1F3C318-A401-2B3E-720E-EAC4B7DDB18F}"/>
          </ac:spMkLst>
        </pc:spChg>
        <pc:graphicFrameChg chg="add del modGraphic">
          <ac:chgData name="Tierney Strandberg" userId="2f9374a1-d599-45aa-a500-bce270d324c9" providerId="ADAL" clId="{71AE3392-5BC6-4D78-9868-618603168D7F}" dt="2026-05-28T14:52:54.344" v="353" actId="1032"/>
          <ac:graphicFrameMkLst>
            <pc:docMk/>
            <pc:sldMk cId="111823025" sldId="6138"/>
            <ac:graphicFrameMk id="2" creationId="{A3BAF5C9-3661-27A6-9CD8-89E604597688}"/>
          </ac:graphicFrameMkLst>
        </pc:graphicFrameChg>
        <pc:graphicFrameChg chg="add mod modGraphic">
          <ac:chgData name="Tierney Strandberg" userId="2f9374a1-d599-45aa-a500-bce270d324c9" providerId="ADAL" clId="{71AE3392-5BC6-4D78-9868-618603168D7F}" dt="2026-05-28T16:51:49.590" v="4713" actId="403"/>
          <ac:graphicFrameMkLst>
            <pc:docMk/>
            <pc:sldMk cId="111823025" sldId="6138"/>
            <ac:graphicFrameMk id="3" creationId="{C8FCC340-BB9A-C94E-074C-79ED796205A1}"/>
          </ac:graphicFrameMkLst>
        </pc:graphicFrameChg>
      </pc:sldChg>
      <pc:sldChg chg="addSp delSp modSp new mod ord replId modClrScheme chgLayout">
        <pc:chgData name="Tierney Strandberg" userId="2f9374a1-d599-45aa-a500-bce270d324c9" providerId="ADAL" clId="{71AE3392-5BC6-4D78-9868-618603168D7F}" dt="2026-05-28T15:02:37.297" v="972" actId="404"/>
        <pc:sldMkLst>
          <pc:docMk/>
          <pc:sldMk cId="2436412378" sldId="6139"/>
        </pc:sldMkLst>
        <pc:spChg chg="del mod ord">
          <ac:chgData name="Tierney Strandberg" userId="2f9374a1-d599-45aa-a500-bce270d324c9" providerId="ADAL" clId="{71AE3392-5BC6-4D78-9868-618603168D7F}" dt="2026-05-28T14:49:26.847" v="157" actId="700"/>
          <ac:spMkLst>
            <pc:docMk/>
            <pc:sldMk cId="2436412378" sldId="6139"/>
            <ac:spMk id="2" creationId="{335CC53F-4E48-D2E3-CE65-8AD8C3B107FC}"/>
          </ac:spMkLst>
        </pc:spChg>
        <pc:spChg chg="del mod ord">
          <ac:chgData name="Tierney Strandberg" userId="2f9374a1-d599-45aa-a500-bce270d324c9" providerId="ADAL" clId="{71AE3392-5BC6-4D78-9868-618603168D7F}" dt="2026-05-28T14:49:26.847" v="157" actId="700"/>
          <ac:spMkLst>
            <pc:docMk/>
            <pc:sldMk cId="2436412378" sldId="6139"/>
            <ac:spMk id="3" creationId="{77CCBBB0-67E9-D3F9-99EC-B69595B4937C}"/>
          </ac:spMkLst>
        </pc:spChg>
        <pc:spChg chg="del">
          <ac:chgData name="Tierney Strandberg" userId="2f9374a1-d599-45aa-a500-bce270d324c9" providerId="ADAL" clId="{71AE3392-5BC6-4D78-9868-618603168D7F}" dt="2026-05-28T14:49:26.847" v="157" actId="700"/>
          <ac:spMkLst>
            <pc:docMk/>
            <pc:sldMk cId="2436412378" sldId="6139"/>
            <ac:spMk id="4" creationId="{58018F09-FFB8-A26C-2AE8-A05380C3D910}"/>
          </ac:spMkLst>
        </pc:spChg>
        <pc:spChg chg="add mod ord">
          <ac:chgData name="Tierney Strandberg" userId="2f9374a1-d599-45aa-a500-bce270d324c9" providerId="ADAL" clId="{71AE3392-5BC6-4D78-9868-618603168D7F}" dt="2026-05-28T15:02:23.897" v="970" actId="1076"/>
          <ac:spMkLst>
            <pc:docMk/>
            <pc:sldMk cId="2436412378" sldId="6139"/>
            <ac:spMk id="5" creationId="{168752F9-41CC-A6F0-887E-66D72589CA10}"/>
          </ac:spMkLst>
        </pc:spChg>
        <pc:spChg chg="add del mod ord">
          <ac:chgData name="Tierney Strandberg" userId="2f9374a1-d599-45aa-a500-bce270d324c9" providerId="ADAL" clId="{71AE3392-5BC6-4D78-9868-618603168D7F}" dt="2026-05-28T15:01:16.532" v="956" actId="26606"/>
          <ac:spMkLst>
            <pc:docMk/>
            <pc:sldMk cId="2436412378" sldId="6139"/>
            <ac:spMk id="6" creationId="{F1B03C47-9A9C-3673-E5A5-0C51F147492A}"/>
          </ac:spMkLst>
        </pc:spChg>
        <pc:graphicFrameChg chg="add mod modGraphic">
          <ac:chgData name="Tierney Strandberg" userId="2f9374a1-d599-45aa-a500-bce270d324c9" providerId="ADAL" clId="{71AE3392-5BC6-4D78-9868-618603168D7F}" dt="2026-05-28T15:02:37.297" v="972" actId="404"/>
          <ac:graphicFrameMkLst>
            <pc:docMk/>
            <pc:sldMk cId="2436412378" sldId="6139"/>
            <ac:graphicFrameMk id="8" creationId="{0745C469-7AA4-455D-0939-E4998328597A}"/>
          </ac:graphicFrameMkLst>
        </pc:graphicFrameChg>
      </pc:sldChg>
      <pc:sldChg chg="addSp delSp modSp new mod modClrScheme chgLayout">
        <pc:chgData name="Tierney Strandberg" userId="2f9374a1-d599-45aa-a500-bce270d324c9" providerId="ADAL" clId="{71AE3392-5BC6-4D78-9868-618603168D7F}" dt="2026-05-28T16:51:16.749" v="4701" actId="12100"/>
        <pc:sldMkLst>
          <pc:docMk/>
          <pc:sldMk cId="3641354178" sldId="6140"/>
        </pc:sldMkLst>
        <pc:spChg chg="del mod ord">
          <ac:chgData name="Tierney Strandberg" userId="2f9374a1-d599-45aa-a500-bce270d324c9" providerId="ADAL" clId="{71AE3392-5BC6-4D78-9868-618603168D7F}" dt="2026-05-28T14:57:28.608" v="510" actId="700"/>
          <ac:spMkLst>
            <pc:docMk/>
            <pc:sldMk cId="3641354178" sldId="6140"/>
            <ac:spMk id="2" creationId="{300CE5AF-9599-C39B-54BE-1C0C685A2F0C}"/>
          </ac:spMkLst>
        </pc:spChg>
        <pc:spChg chg="del mod ord">
          <ac:chgData name="Tierney Strandberg" userId="2f9374a1-d599-45aa-a500-bce270d324c9" providerId="ADAL" clId="{71AE3392-5BC6-4D78-9868-618603168D7F}" dt="2026-05-28T14:57:28.608" v="510" actId="700"/>
          <ac:spMkLst>
            <pc:docMk/>
            <pc:sldMk cId="3641354178" sldId="6140"/>
            <ac:spMk id="3" creationId="{501124DA-2A06-D9A2-3E96-D71995810BDE}"/>
          </ac:spMkLst>
        </pc:spChg>
        <pc:spChg chg="del">
          <ac:chgData name="Tierney Strandberg" userId="2f9374a1-d599-45aa-a500-bce270d324c9" providerId="ADAL" clId="{71AE3392-5BC6-4D78-9868-618603168D7F}" dt="2026-05-28T14:57:28.608" v="510" actId="700"/>
          <ac:spMkLst>
            <pc:docMk/>
            <pc:sldMk cId="3641354178" sldId="6140"/>
            <ac:spMk id="4" creationId="{DB36FF0F-3264-4C42-C058-01D38B62B1D9}"/>
          </ac:spMkLst>
        </pc:spChg>
        <pc:spChg chg="add mod ord">
          <ac:chgData name="Tierney Strandberg" userId="2f9374a1-d599-45aa-a500-bce270d324c9" providerId="ADAL" clId="{71AE3392-5BC6-4D78-9868-618603168D7F}" dt="2026-05-28T14:58:58.003" v="769" actId="26606"/>
          <ac:spMkLst>
            <pc:docMk/>
            <pc:sldMk cId="3641354178" sldId="6140"/>
            <ac:spMk id="5" creationId="{8EBE7EC3-E647-151A-E86E-152344FF8459}"/>
          </ac:spMkLst>
        </pc:spChg>
        <pc:spChg chg="add del mod ord">
          <ac:chgData name="Tierney Strandberg" userId="2f9374a1-d599-45aa-a500-bce270d324c9" providerId="ADAL" clId="{71AE3392-5BC6-4D78-9868-618603168D7F}" dt="2026-05-28T14:58:58.003" v="769" actId="26606"/>
          <ac:spMkLst>
            <pc:docMk/>
            <pc:sldMk cId="3641354178" sldId="6140"/>
            <ac:spMk id="6" creationId="{907856A5-8B3C-0116-7612-16FF3314C95C}"/>
          </ac:spMkLst>
        </pc:spChg>
        <pc:graphicFrameChg chg="add mod modGraphic">
          <ac:chgData name="Tierney Strandberg" userId="2f9374a1-d599-45aa-a500-bce270d324c9" providerId="ADAL" clId="{71AE3392-5BC6-4D78-9868-618603168D7F}" dt="2026-05-28T16:51:16.749" v="4701" actId="12100"/>
          <ac:graphicFrameMkLst>
            <pc:docMk/>
            <pc:sldMk cId="3641354178" sldId="6140"/>
            <ac:graphicFrameMk id="8" creationId="{B8059313-C00D-96A7-F5AB-45B5347EE9FE}"/>
          </ac:graphicFrameMkLst>
        </pc:graphicFrameChg>
      </pc:sldChg>
      <pc:sldChg chg="addSp delSp modSp new mod modClrScheme chgLayout modNotesTx">
        <pc:chgData name="Tierney Strandberg" userId="2f9374a1-d599-45aa-a500-bce270d324c9" providerId="ADAL" clId="{71AE3392-5BC6-4D78-9868-618603168D7F}" dt="2026-05-28T16:53:21.232" v="4722" actId="1076"/>
        <pc:sldMkLst>
          <pc:docMk/>
          <pc:sldMk cId="886143117" sldId="6141"/>
        </pc:sldMkLst>
        <pc:spChg chg="add">
          <ac:chgData name="Tierney Strandberg" userId="2f9374a1-d599-45aa-a500-bce270d324c9" providerId="ADAL" clId="{71AE3392-5BC6-4D78-9868-618603168D7F}" dt="2026-05-28T15:38:24.836" v="2984" actId="26606"/>
          <ac:spMkLst>
            <pc:docMk/>
            <pc:sldMk cId="886143117" sldId="6141"/>
            <ac:spMk id="2" creationId="{A78EF0D3-1C4E-37C7-5562-CD8780646391}"/>
          </ac:spMkLst>
        </pc:spChg>
        <pc:spChg chg="add mod">
          <ac:chgData name="Tierney Strandberg" userId="2f9374a1-d599-45aa-a500-bce270d324c9" providerId="ADAL" clId="{71AE3392-5BC6-4D78-9868-618603168D7F}" dt="2026-05-28T15:40:43.375" v="3152" actId="403"/>
          <ac:spMkLst>
            <pc:docMk/>
            <pc:sldMk cId="886143117" sldId="6141"/>
            <ac:spMk id="3" creationId="{00000000-0000-0000-0000-000000000000}"/>
          </ac:spMkLst>
        </pc:spChg>
        <pc:spChg chg="add del mod ord">
          <ac:chgData name="Tierney Strandberg" userId="2f9374a1-d599-45aa-a500-bce270d324c9" providerId="ADAL" clId="{71AE3392-5BC6-4D78-9868-618603168D7F}" dt="2026-05-28T15:05:24.498" v="1052" actId="26606"/>
          <ac:spMkLst>
            <pc:docMk/>
            <pc:sldMk cId="886143117" sldId="6141"/>
            <ac:spMk id="5" creationId="{0B529F7D-495D-AFBA-B1D4-D73DB5F8EF7D}"/>
          </ac:spMkLst>
        </pc:spChg>
        <pc:spChg chg="del mod ord replId">
          <ac:chgData name="Tierney Strandberg" userId="2f9374a1-d599-45aa-a500-bce270d324c9" providerId="ADAL" clId="{71AE3392-5BC6-4D78-9868-618603168D7F}" dt="2026-05-28T15:38:24.836" v="2984" actId="26606"/>
          <ac:spMkLst>
            <pc:docMk/>
            <pc:sldMk cId="886143117" sldId="6141"/>
            <ac:spMk id="5" creationId="{A78EF0D3-1C4E-37C7-5562-CD8780646391}"/>
          </ac:spMkLst>
        </pc:spChg>
        <pc:spChg chg="del mod ord replId">
          <ac:chgData name="Tierney Strandberg" userId="2f9374a1-d599-45aa-a500-bce270d324c9" providerId="ADAL" clId="{71AE3392-5BC6-4D78-9868-618603168D7F}" dt="2026-05-28T15:38:24.836" v="2984" actId="26606"/>
          <ac:spMkLst>
            <pc:docMk/>
            <pc:sldMk cId="886143117" sldId="6141"/>
            <ac:spMk id="6" creationId="{ED3845EA-C4C1-2AD2-B8FB-F0BCC652BE53}"/>
          </ac:spMkLst>
        </pc:spChg>
        <pc:spChg chg="add mod">
          <ac:chgData name="Tierney Strandberg" userId="2f9374a1-d599-45aa-a500-bce270d324c9" providerId="ADAL" clId="{71AE3392-5BC6-4D78-9868-618603168D7F}" dt="2026-05-28T15:41:01.247" v="3162" actId="403"/>
          <ac:spMkLst>
            <pc:docMk/>
            <pc:sldMk cId="886143117" sldId="6141"/>
            <ac:spMk id="10" creationId="{00000000-0000-0000-0000-000000000000}"/>
          </ac:spMkLst>
        </pc:spChg>
        <pc:spChg chg="add mod">
          <ac:chgData name="Tierney Strandberg" userId="2f9374a1-d599-45aa-a500-bce270d324c9" providerId="ADAL" clId="{71AE3392-5BC6-4D78-9868-618603168D7F}" dt="2026-05-28T15:41:15.121" v="3164" actId="207"/>
          <ac:spMkLst>
            <pc:docMk/>
            <pc:sldMk cId="886143117" sldId="6141"/>
            <ac:spMk id="11" creationId="{00000000-0000-0000-0000-000000000000}"/>
          </ac:spMkLst>
        </pc:spChg>
        <pc:spChg chg="add del mod">
          <ac:chgData name="Tierney Strandberg" userId="2f9374a1-d599-45aa-a500-bce270d324c9" providerId="ADAL" clId="{71AE3392-5BC6-4D78-9868-618603168D7F}" dt="2026-05-28T16:53:13.127" v="4719" actId="478"/>
          <ac:spMkLst>
            <pc:docMk/>
            <pc:sldMk cId="886143117" sldId="6141"/>
            <ac:spMk id="12" creationId="{00000000-0000-0000-0000-000000000000}"/>
          </ac:spMkLst>
        </pc:spChg>
        <pc:spChg chg="add">
          <ac:chgData name="Tierney Strandberg" userId="2f9374a1-d599-45aa-a500-bce270d324c9" providerId="ADAL" clId="{71AE3392-5BC6-4D78-9868-618603168D7F}" dt="2026-05-28T15:38:24.836" v="2984" actId="26606"/>
          <ac:spMkLst>
            <pc:docMk/>
            <pc:sldMk cId="886143117" sldId="6141"/>
            <ac:spMk id="30" creationId="{00000000-0000-0000-0000-000000000000}"/>
          </ac:spMkLst>
        </pc:spChg>
        <pc:picChg chg="add del mod">
          <ac:chgData name="Tierney Strandberg" userId="2f9374a1-d599-45aa-a500-bce270d324c9" providerId="ADAL" clId="{71AE3392-5BC6-4D78-9868-618603168D7F}" dt="2026-05-28T15:38:24.836" v="2984" actId="26606"/>
          <ac:picMkLst>
            <pc:docMk/>
            <pc:sldMk cId="886143117" sldId="6141"/>
            <ac:picMk id="4" creationId="{6E2EDD8F-6C04-EB45-253B-1B759B9018D8}"/>
          </ac:picMkLst>
        </pc:picChg>
        <pc:picChg chg="add mod modCrop">
          <ac:chgData name="Tierney Strandberg" userId="2f9374a1-d599-45aa-a500-bce270d324c9" providerId="ADAL" clId="{71AE3392-5BC6-4D78-9868-618603168D7F}" dt="2026-05-28T16:53:21.232" v="4722" actId="1076"/>
          <ac:picMkLst>
            <pc:docMk/>
            <pc:sldMk cId="886143117" sldId="6141"/>
            <ac:picMk id="7" creationId="{F1B0E616-66CA-B959-15EB-24627B2D71D5}"/>
          </ac:picMkLst>
        </pc:picChg>
      </pc:sldChg>
      <pc:sldChg chg="addSp delSp modSp new mod modClrScheme chgLayout">
        <pc:chgData name="Tierney Strandberg" userId="2f9374a1-d599-45aa-a500-bce270d324c9" providerId="ADAL" clId="{71AE3392-5BC6-4D78-9868-618603168D7F}" dt="2026-05-28T16:54:07.768" v="4725" actId="948"/>
        <pc:sldMkLst>
          <pc:docMk/>
          <pc:sldMk cId="1259907977" sldId="6142"/>
        </pc:sldMkLst>
        <pc:spChg chg="add">
          <ac:chgData name="Tierney Strandberg" userId="2f9374a1-d599-45aa-a500-bce270d324c9" providerId="ADAL" clId="{71AE3392-5BC6-4D78-9868-618603168D7F}" dt="2026-05-28T15:38:24.836" v="2984" actId="26606"/>
          <ac:spMkLst>
            <pc:docMk/>
            <pc:sldMk cId="1259907977" sldId="6142"/>
            <ac:spMk id="2" creationId="{69D9A1BF-30A9-E013-0CAB-0E00ABE75071}"/>
          </ac:spMkLst>
        </pc:spChg>
        <pc:spChg chg="del mod ord">
          <ac:chgData name="Tierney Strandberg" userId="2f9374a1-d599-45aa-a500-bce270d324c9" providerId="ADAL" clId="{71AE3392-5BC6-4D78-9868-618603168D7F}" dt="2026-05-28T15:08:42.710" v="1335" actId="700"/>
          <ac:spMkLst>
            <pc:docMk/>
            <pc:sldMk cId="1259907977" sldId="6142"/>
            <ac:spMk id="2" creationId="{E698580D-E23B-2D68-8160-1EC4C8F752EE}"/>
          </ac:spMkLst>
        </pc:spChg>
        <pc:spChg chg="del mod ord">
          <ac:chgData name="Tierney Strandberg" userId="2f9374a1-d599-45aa-a500-bce270d324c9" providerId="ADAL" clId="{71AE3392-5BC6-4D78-9868-618603168D7F}" dt="2026-05-28T15:08:42.710" v="1335" actId="700"/>
          <ac:spMkLst>
            <pc:docMk/>
            <pc:sldMk cId="1259907977" sldId="6142"/>
            <ac:spMk id="3" creationId="{DBEAA722-9149-5E01-B2E3-A549D0D2B677}"/>
          </ac:spMkLst>
        </pc:spChg>
        <pc:spChg chg="del">
          <ac:chgData name="Tierney Strandberg" userId="2f9374a1-d599-45aa-a500-bce270d324c9" providerId="ADAL" clId="{71AE3392-5BC6-4D78-9868-618603168D7F}" dt="2026-05-28T15:08:42.710" v="1335" actId="700"/>
          <ac:spMkLst>
            <pc:docMk/>
            <pc:sldMk cId="1259907977" sldId="6142"/>
            <ac:spMk id="4" creationId="{33D8B18F-D4D7-BD11-609B-4EBDC20D9920}"/>
          </ac:spMkLst>
        </pc:spChg>
        <pc:spChg chg="add del mod ord">
          <ac:chgData name="Tierney Strandberg" userId="2f9374a1-d599-45aa-a500-bce270d324c9" providerId="ADAL" clId="{71AE3392-5BC6-4D78-9868-618603168D7F}" dt="2026-05-28T15:38:24.836" v="2984" actId="26606"/>
          <ac:spMkLst>
            <pc:docMk/>
            <pc:sldMk cId="1259907977" sldId="6142"/>
            <ac:spMk id="5" creationId="{69D9A1BF-30A9-E013-0CAB-0E00ABE75071}"/>
          </ac:spMkLst>
        </pc:spChg>
        <pc:spChg chg="add del mod ord">
          <ac:chgData name="Tierney Strandberg" userId="2f9374a1-d599-45aa-a500-bce270d324c9" providerId="ADAL" clId="{71AE3392-5BC6-4D78-9868-618603168D7F}" dt="2026-05-28T15:38:24.836" v="2984" actId="26606"/>
          <ac:spMkLst>
            <pc:docMk/>
            <pc:sldMk cId="1259907977" sldId="6142"/>
            <ac:spMk id="6" creationId="{931315FC-DB6C-B64E-4DBC-0948B303932C}"/>
          </ac:spMkLst>
        </pc:spChg>
        <pc:spChg chg="add mod">
          <ac:chgData name="Tierney Strandberg" userId="2f9374a1-d599-45aa-a500-bce270d324c9" providerId="ADAL" clId="{71AE3392-5BC6-4D78-9868-618603168D7F}" dt="2026-05-28T16:54:07.768" v="4725" actId="948"/>
          <ac:spMkLst>
            <pc:docMk/>
            <pc:sldMk cId="1259907977" sldId="6142"/>
            <ac:spMk id="10" creationId="{00000000-0000-0000-0000-000000000000}"/>
          </ac:spMkLst>
        </pc:spChg>
        <pc:spChg chg="add mod">
          <ac:chgData name="Tierney Strandberg" userId="2f9374a1-d599-45aa-a500-bce270d324c9" providerId="ADAL" clId="{71AE3392-5BC6-4D78-9868-618603168D7F}" dt="2026-05-28T15:41:32.670" v="3175" actId="403"/>
          <ac:spMkLst>
            <pc:docMk/>
            <pc:sldMk cId="1259907977" sldId="6142"/>
            <ac:spMk id="20" creationId="{00000000-0000-0000-0000-000000000000}"/>
          </ac:spMkLst>
        </pc:spChg>
        <pc:spChg chg="add mod">
          <ac:chgData name="Tierney Strandberg" userId="2f9374a1-d599-45aa-a500-bce270d324c9" providerId="ADAL" clId="{71AE3392-5BC6-4D78-9868-618603168D7F}" dt="2026-05-28T15:41:37.760" v="3178" actId="403"/>
          <ac:spMkLst>
            <pc:docMk/>
            <pc:sldMk cId="1259907977" sldId="6142"/>
            <ac:spMk id="21" creationId="{00000000-0000-0000-0000-000000000000}"/>
          </ac:spMkLst>
        </pc:spChg>
        <pc:spChg chg="add mod">
          <ac:chgData name="Tierney Strandberg" userId="2f9374a1-d599-45aa-a500-bce270d324c9" providerId="ADAL" clId="{71AE3392-5BC6-4D78-9868-618603168D7F}" dt="2026-05-28T15:41:45.431" v="3181" actId="403"/>
          <ac:spMkLst>
            <pc:docMk/>
            <pc:sldMk cId="1259907977" sldId="6142"/>
            <ac:spMk id="22" creationId="{00000000-0000-0000-0000-000000000000}"/>
          </ac:spMkLst>
        </pc:spChg>
      </pc:sldChg>
      <pc:sldChg chg="addSp delSp modSp new mod modNotesTx">
        <pc:chgData name="Tierney Strandberg" userId="2f9374a1-d599-45aa-a500-bce270d324c9" providerId="ADAL" clId="{71AE3392-5BC6-4D78-9868-618603168D7F}" dt="2026-05-28T16:54:48.368" v="4728" actId="1076"/>
        <pc:sldMkLst>
          <pc:docMk/>
          <pc:sldMk cId="4139343386" sldId="6143"/>
        </pc:sldMkLst>
        <pc:spChg chg="del mod">
          <ac:chgData name="Tierney Strandberg" userId="2f9374a1-d599-45aa-a500-bce270d324c9" providerId="ADAL" clId="{71AE3392-5BC6-4D78-9868-618603168D7F}" dt="2026-05-28T15:14:14.485" v="2185" actId="26606"/>
          <ac:spMkLst>
            <pc:docMk/>
            <pc:sldMk cId="4139343386" sldId="6143"/>
            <ac:spMk id="2" creationId="{B483B207-86D0-5186-34B2-1F178BEEB191}"/>
          </ac:spMkLst>
        </pc:spChg>
        <pc:spChg chg="mod">
          <ac:chgData name="Tierney Strandberg" userId="2f9374a1-d599-45aa-a500-bce270d324c9" providerId="ADAL" clId="{71AE3392-5BC6-4D78-9868-618603168D7F}" dt="2026-05-28T16:54:48.368" v="4728" actId="1076"/>
          <ac:spMkLst>
            <pc:docMk/>
            <pc:sldMk cId="4139343386" sldId="6143"/>
            <ac:spMk id="3" creationId="{51C98211-AC3F-353F-B5FA-FC9AAA8C179F}"/>
          </ac:spMkLst>
        </pc:spChg>
        <pc:graphicFrameChg chg="add modGraphic">
          <ac:chgData name="Tierney Strandberg" userId="2f9374a1-d599-45aa-a500-bce270d324c9" providerId="ADAL" clId="{71AE3392-5BC6-4D78-9868-618603168D7F}" dt="2026-05-28T16:54:44.277" v="4727" actId="404"/>
          <ac:graphicFrameMkLst>
            <pc:docMk/>
            <pc:sldMk cId="4139343386" sldId="6143"/>
            <ac:graphicFrameMk id="5" creationId="{C8B5A835-C87F-C2DB-336B-E4B827432035}"/>
          </ac:graphicFrameMkLst>
        </pc:graphicFrameChg>
      </pc:sldChg>
      <pc:sldChg chg="new del">
        <pc:chgData name="Tierney Strandberg" userId="2f9374a1-d599-45aa-a500-bce270d324c9" providerId="ADAL" clId="{71AE3392-5BC6-4D78-9868-618603168D7F}" dt="2026-05-28T15:16:39.941" v="2199" actId="2696"/>
        <pc:sldMkLst>
          <pc:docMk/>
          <pc:sldMk cId="2767869385" sldId="6144"/>
        </pc:sldMkLst>
      </pc:sldChg>
      <pc:sldChg chg="modSp new del mod ord">
        <pc:chgData name="Tierney Strandberg" userId="2f9374a1-d599-45aa-a500-bce270d324c9" providerId="ADAL" clId="{71AE3392-5BC6-4D78-9868-618603168D7F}" dt="2026-05-28T15:54:49.757" v="4031" actId="2696"/>
        <pc:sldMkLst>
          <pc:docMk/>
          <pc:sldMk cId="3287944632" sldId="6144"/>
        </pc:sldMkLst>
        <pc:spChg chg="mod">
          <ac:chgData name="Tierney Strandberg" userId="2f9374a1-d599-45aa-a500-bce270d324c9" providerId="ADAL" clId="{71AE3392-5BC6-4D78-9868-618603168D7F}" dt="2026-05-28T15:43:14.060" v="3197" actId="20577"/>
          <ac:spMkLst>
            <pc:docMk/>
            <pc:sldMk cId="3287944632" sldId="6144"/>
            <ac:spMk id="2" creationId="{4C61BD6A-BD05-6ADA-E44F-C2020C84B073}"/>
          </ac:spMkLst>
        </pc:spChg>
        <pc:spChg chg="mod">
          <ac:chgData name="Tierney Strandberg" userId="2f9374a1-d599-45aa-a500-bce270d324c9" providerId="ADAL" clId="{71AE3392-5BC6-4D78-9868-618603168D7F}" dt="2026-05-28T15:19:01.338" v="2363" actId="20577"/>
          <ac:spMkLst>
            <pc:docMk/>
            <pc:sldMk cId="3287944632" sldId="6144"/>
            <ac:spMk id="3" creationId="{2195B61B-FBFB-D804-CCDA-504B4AB4EA3C}"/>
          </ac:spMkLst>
        </pc:spChg>
      </pc:sldChg>
      <pc:sldChg chg="addSp delSp modSp add mod">
        <pc:chgData name="Tierney Strandberg" userId="2f9374a1-d599-45aa-a500-bce270d324c9" providerId="ADAL" clId="{71AE3392-5BC6-4D78-9868-618603168D7F}" dt="2026-05-28T16:55:11.319" v="4730" actId="20577"/>
        <pc:sldMkLst>
          <pc:docMk/>
          <pc:sldMk cId="0" sldId="6145"/>
        </pc:sldMkLst>
        <pc:spChg chg="del mod">
          <ac:chgData name="Tierney Strandberg" userId="2f9374a1-d599-45aa-a500-bce270d324c9" providerId="ADAL" clId="{71AE3392-5BC6-4D78-9868-618603168D7F}" dt="2026-05-28T15:31:17.270" v="2603" actId="26606"/>
          <ac:spMkLst>
            <pc:docMk/>
            <pc:sldMk cId="0" sldId="6145"/>
            <ac:spMk id="3" creationId="{00000000-0000-0000-0000-000000000000}"/>
          </ac:spMkLst>
        </pc:spChg>
        <pc:spChg chg="add">
          <ac:chgData name="Tierney Strandberg" userId="2f9374a1-d599-45aa-a500-bce270d324c9" providerId="ADAL" clId="{71AE3392-5BC6-4D78-9868-618603168D7F}" dt="2026-05-28T15:31:17.270" v="2603" actId="26606"/>
          <ac:spMkLst>
            <pc:docMk/>
            <pc:sldMk cId="0" sldId="6145"/>
            <ac:spMk id="10" creationId="{00000000-0000-0000-0000-000000000000}"/>
          </ac:spMkLst>
        </pc:spChg>
        <pc:spChg chg="add">
          <ac:chgData name="Tierney Strandberg" userId="2f9374a1-d599-45aa-a500-bce270d324c9" providerId="ADAL" clId="{71AE3392-5BC6-4D78-9868-618603168D7F}" dt="2026-05-28T15:31:17.270" v="2603" actId="26606"/>
          <ac:spMkLst>
            <pc:docMk/>
            <pc:sldMk cId="0" sldId="6145"/>
            <ac:spMk id="11" creationId="{00000000-0000-0000-0000-000000000000}"/>
          </ac:spMkLst>
        </pc:spChg>
        <pc:spChg chg="add mod">
          <ac:chgData name="Tierney Strandberg" userId="2f9374a1-d599-45aa-a500-bce270d324c9" providerId="ADAL" clId="{71AE3392-5BC6-4D78-9868-618603168D7F}" dt="2026-05-28T15:32:33.715" v="2610" actId="207"/>
          <ac:spMkLst>
            <pc:docMk/>
            <pc:sldMk cId="0" sldId="6145"/>
            <ac:spMk id="13" creationId="{00000000-0000-0000-0000-000000000000}"/>
          </ac:spMkLst>
        </pc:spChg>
        <pc:spChg chg="add mod">
          <ac:chgData name="Tierney Strandberg" userId="2f9374a1-d599-45aa-a500-bce270d324c9" providerId="ADAL" clId="{71AE3392-5BC6-4D78-9868-618603168D7F}" dt="2026-05-28T16:55:11.319" v="4730" actId="20577"/>
          <ac:spMkLst>
            <pc:docMk/>
            <pc:sldMk cId="0" sldId="6145"/>
            <ac:spMk id="20" creationId="{00000000-0000-0000-0000-000000000000}"/>
          </ac:spMkLst>
        </pc:spChg>
        <pc:spChg chg="add">
          <ac:chgData name="Tierney Strandberg" userId="2f9374a1-d599-45aa-a500-bce270d324c9" providerId="ADAL" clId="{71AE3392-5BC6-4D78-9868-618603168D7F}" dt="2026-05-28T15:31:17.270" v="2603" actId="26606"/>
          <ac:spMkLst>
            <pc:docMk/>
            <pc:sldMk cId="0" sldId="6145"/>
            <ac:spMk id="21" creationId="{00000000-0000-0000-0000-000000000000}"/>
          </ac:spMkLst>
        </pc:spChg>
        <pc:spChg chg="add">
          <ac:chgData name="Tierney Strandberg" userId="2f9374a1-d599-45aa-a500-bce270d324c9" providerId="ADAL" clId="{71AE3392-5BC6-4D78-9868-618603168D7F}" dt="2026-05-28T15:31:17.270" v="2603" actId="26606"/>
          <ac:spMkLst>
            <pc:docMk/>
            <pc:sldMk cId="0" sldId="6145"/>
            <ac:spMk id="22" creationId="{00000000-0000-0000-0000-000000000000}"/>
          </ac:spMkLst>
        </pc:spChg>
        <pc:spChg chg="add">
          <ac:chgData name="Tierney Strandberg" userId="2f9374a1-d599-45aa-a500-bce270d324c9" providerId="ADAL" clId="{71AE3392-5BC6-4D78-9868-618603168D7F}" dt="2026-05-28T15:31:17.270" v="2603" actId="26606"/>
          <ac:spMkLst>
            <pc:docMk/>
            <pc:sldMk cId="0" sldId="6145"/>
            <ac:spMk id="30" creationId="{00000000-0000-0000-0000-000000000000}"/>
          </ac:spMkLst>
        </pc:spChg>
        <pc:spChg chg="add del">
          <ac:chgData name="Tierney Strandberg" userId="2f9374a1-d599-45aa-a500-bce270d324c9" providerId="ADAL" clId="{71AE3392-5BC6-4D78-9868-618603168D7F}" dt="2026-05-28T15:32:04.986" v="2606" actId="478"/>
          <ac:spMkLst>
            <pc:docMk/>
            <pc:sldMk cId="0" sldId="6145"/>
            <ac:spMk id="50" creationId="{00000000-0000-0000-0000-000000000000}"/>
          </ac:spMkLst>
        </pc:spChg>
        <pc:spChg chg="add">
          <ac:chgData name="Tierney Strandberg" userId="2f9374a1-d599-45aa-a500-bce270d324c9" providerId="ADAL" clId="{71AE3392-5BC6-4D78-9868-618603168D7F}" dt="2026-05-28T15:31:17.270" v="2603" actId="26606"/>
          <ac:spMkLst>
            <pc:docMk/>
            <pc:sldMk cId="0" sldId="6145"/>
            <ac:spMk id="51" creationId="{00000000-0000-0000-0000-000000000000}"/>
          </ac:spMkLst>
        </pc:spChg>
      </pc:sldChg>
      <pc:sldChg chg="addSp delSp modSp new mod ord modClrScheme chgLayout modNotesTx">
        <pc:chgData name="Tierney Strandberg" userId="2f9374a1-d599-45aa-a500-bce270d324c9" providerId="ADAL" clId="{71AE3392-5BC6-4D78-9868-618603168D7F}" dt="2026-05-28T16:10:03.773" v="4340" actId="14100"/>
        <pc:sldMkLst>
          <pc:docMk/>
          <pc:sldMk cId="1927125510" sldId="6146"/>
        </pc:sldMkLst>
        <pc:spChg chg="del mod ord">
          <ac:chgData name="Tierney Strandberg" userId="2f9374a1-d599-45aa-a500-bce270d324c9" providerId="ADAL" clId="{71AE3392-5BC6-4D78-9868-618603168D7F}" dt="2026-05-28T15:31:19.083" v="2604" actId="700"/>
          <ac:spMkLst>
            <pc:docMk/>
            <pc:sldMk cId="1927125510" sldId="6146"/>
            <ac:spMk id="2" creationId="{1B60CD55-444F-ED57-63DA-E803C9F3B669}"/>
          </ac:spMkLst>
        </pc:spChg>
        <pc:spChg chg="del mod ord">
          <ac:chgData name="Tierney Strandberg" userId="2f9374a1-d599-45aa-a500-bce270d324c9" providerId="ADAL" clId="{71AE3392-5BC6-4D78-9868-618603168D7F}" dt="2026-05-28T15:31:19.083" v="2604" actId="700"/>
          <ac:spMkLst>
            <pc:docMk/>
            <pc:sldMk cId="1927125510" sldId="6146"/>
            <ac:spMk id="3" creationId="{B48DC5E9-0BFB-28CF-213D-01F5D8C5A227}"/>
          </ac:spMkLst>
        </pc:spChg>
        <pc:spChg chg="del">
          <ac:chgData name="Tierney Strandberg" userId="2f9374a1-d599-45aa-a500-bce270d324c9" providerId="ADAL" clId="{71AE3392-5BC6-4D78-9868-618603168D7F}" dt="2026-05-28T15:31:19.083" v="2604" actId="700"/>
          <ac:spMkLst>
            <pc:docMk/>
            <pc:sldMk cId="1927125510" sldId="6146"/>
            <ac:spMk id="4" creationId="{48C7D9BB-737C-A3F7-ADCF-EB19FDA77149}"/>
          </ac:spMkLst>
        </pc:spChg>
        <pc:spChg chg="add mod ord">
          <ac:chgData name="Tierney Strandberg" userId="2f9374a1-d599-45aa-a500-bce270d324c9" providerId="ADAL" clId="{71AE3392-5BC6-4D78-9868-618603168D7F}" dt="2026-05-28T15:33:04.672" v="2626" actId="20577"/>
          <ac:spMkLst>
            <pc:docMk/>
            <pc:sldMk cId="1927125510" sldId="6146"/>
            <ac:spMk id="5" creationId="{F2347312-BEF3-B23E-E884-5AEE398B56D3}"/>
          </ac:spMkLst>
        </pc:spChg>
        <pc:spChg chg="add del mod ord">
          <ac:chgData name="Tierney Strandberg" userId="2f9374a1-d599-45aa-a500-bce270d324c9" providerId="ADAL" clId="{71AE3392-5BC6-4D78-9868-618603168D7F}" dt="2026-05-28T15:31:20.931" v="2605" actId="22"/>
          <ac:spMkLst>
            <pc:docMk/>
            <pc:sldMk cId="1927125510" sldId="6146"/>
            <ac:spMk id="6" creationId="{B2403739-A964-18B3-2D81-A34FF3DFDB10}"/>
          </ac:spMkLst>
        </pc:spChg>
        <pc:spChg chg="add mod">
          <ac:chgData name="Tierney Strandberg" userId="2f9374a1-d599-45aa-a500-bce270d324c9" providerId="ADAL" clId="{71AE3392-5BC6-4D78-9868-618603168D7F}" dt="2026-05-28T16:10:03.773" v="4340" actId="14100"/>
          <ac:spMkLst>
            <pc:docMk/>
            <pc:sldMk cId="1927125510" sldId="6146"/>
            <ac:spMk id="11" creationId="{D5208128-0E79-E0E9-0479-C5A0D9B7A8C3}"/>
          </ac:spMkLst>
        </pc:spChg>
        <pc:spChg chg="add del">
          <ac:chgData name="Tierney Strandberg" userId="2f9374a1-d599-45aa-a500-bce270d324c9" providerId="ADAL" clId="{71AE3392-5BC6-4D78-9868-618603168D7F}" dt="2026-05-28T16:04:33.632" v="4154" actId="478"/>
          <ac:spMkLst>
            <pc:docMk/>
            <pc:sldMk cId="1927125510" sldId="6146"/>
            <ac:spMk id="20" creationId="{00000000-0000-0000-0000-000000000000}"/>
          </ac:spMkLst>
        </pc:spChg>
        <pc:spChg chg="add del">
          <ac:chgData name="Tierney Strandberg" userId="2f9374a1-d599-45aa-a500-bce270d324c9" providerId="ADAL" clId="{71AE3392-5BC6-4D78-9868-618603168D7F}" dt="2026-05-28T16:04:31.118" v="4153" actId="478"/>
          <ac:spMkLst>
            <pc:docMk/>
            <pc:sldMk cId="1927125510" sldId="6146"/>
            <ac:spMk id="21" creationId="{00000000-0000-0000-0000-000000000000}"/>
          </ac:spMkLst>
        </pc:spChg>
        <pc:picChg chg="add mod ord modCrop">
          <ac:chgData name="Tierney Strandberg" userId="2f9374a1-d599-45aa-a500-bce270d324c9" providerId="ADAL" clId="{71AE3392-5BC6-4D78-9868-618603168D7F}" dt="2026-05-28T16:08:18.332" v="4240" actId="1076"/>
          <ac:picMkLst>
            <pc:docMk/>
            <pc:sldMk cId="1927125510" sldId="6146"/>
            <ac:picMk id="8" creationId="{2A8F139A-7780-2319-5A63-56DCEFF2F8CB}"/>
          </ac:picMkLst>
        </pc:picChg>
        <pc:picChg chg="add mod">
          <ac:chgData name="Tierney Strandberg" userId="2f9374a1-d599-45aa-a500-bce270d324c9" providerId="ADAL" clId="{71AE3392-5BC6-4D78-9868-618603168D7F}" dt="2026-05-28T16:08:29.634" v="4244" actId="1076"/>
          <ac:picMkLst>
            <pc:docMk/>
            <pc:sldMk cId="1927125510" sldId="6146"/>
            <ac:picMk id="10" creationId="{B3FC17CF-BF9B-A509-92B7-3E46E1082ED0}"/>
          </ac:picMkLst>
        </pc:picChg>
      </pc:sldChg>
      <pc:sldChg chg="addSp delSp modSp new mod modClrScheme chgLayout">
        <pc:chgData name="Tierney Strandberg" userId="2f9374a1-d599-45aa-a500-bce270d324c9" providerId="ADAL" clId="{71AE3392-5BC6-4D78-9868-618603168D7F}" dt="2026-05-28T15:40:16.306" v="3142" actId="26606"/>
        <pc:sldMkLst>
          <pc:docMk/>
          <pc:sldMk cId="2281325226" sldId="6147"/>
        </pc:sldMkLst>
        <pc:spChg chg="del">
          <ac:chgData name="Tierney Strandberg" userId="2f9374a1-d599-45aa-a500-bce270d324c9" providerId="ADAL" clId="{71AE3392-5BC6-4D78-9868-618603168D7F}" dt="2026-05-28T15:36:01.444" v="2713"/>
          <ac:spMkLst>
            <pc:docMk/>
            <pc:sldMk cId="2281325226" sldId="6147"/>
            <ac:spMk id="2" creationId="{82971D3A-46AC-865C-24FA-2BAF2AC550D4}"/>
          </ac:spMkLst>
        </pc:spChg>
        <pc:spChg chg="mod">
          <ac:chgData name="Tierney Strandberg" userId="2f9374a1-d599-45aa-a500-bce270d324c9" providerId="ADAL" clId="{71AE3392-5BC6-4D78-9868-618603168D7F}" dt="2026-05-28T15:40:16.306" v="3142" actId="26606"/>
          <ac:spMkLst>
            <pc:docMk/>
            <pc:sldMk cId="2281325226" sldId="6147"/>
            <ac:spMk id="3" creationId="{9363560A-F08A-70C0-E98D-48DC322C971F}"/>
          </ac:spMkLst>
        </pc:spChg>
        <pc:spChg chg="add del mod">
          <ac:chgData name="Tierney Strandberg" userId="2f9374a1-d599-45aa-a500-bce270d324c9" providerId="ADAL" clId="{71AE3392-5BC6-4D78-9868-618603168D7F}" dt="2026-05-28T15:36:13.145" v="2715" actId="26606"/>
          <ac:spMkLst>
            <pc:docMk/>
            <pc:sldMk cId="2281325226" sldId="6147"/>
            <ac:spMk id="10" creationId="{84FC737C-F261-2CB0-BE34-349801412445}"/>
          </ac:spMkLst>
        </pc:spChg>
        <pc:spChg chg="add del mod">
          <ac:chgData name="Tierney Strandberg" userId="2f9374a1-d599-45aa-a500-bce270d324c9" providerId="ADAL" clId="{71AE3392-5BC6-4D78-9868-618603168D7F}" dt="2026-05-28T15:36:16.253" v="2717" actId="26606"/>
          <ac:spMkLst>
            <pc:docMk/>
            <pc:sldMk cId="2281325226" sldId="6147"/>
            <ac:spMk id="12" creationId="{0E1D6605-F918-65BB-BCE8-852F579B7151}"/>
          </ac:spMkLst>
        </pc:spChg>
        <pc:spChg chg="add del mod">
          <ac:chgData name="Tierney Strandberg" userId="2f9374a1-d599-45aa-a500-bce270d324c9" providerId="ADAL" clId="{71AE3392-5BC6-4D78-9868-618603168D7F}" dt="2026-05-28T15:36:16.253" v="2717" actId="26606"/>
          <ac:spMkLst>
            <pc:docMk/>
            <pc:sldMk cId="2281325226" sldId="6147"/>
            <ac:spMk id="13" creationId="{9322F005-2658-311E-4BD2-B54D6B0151F4}"/>
          </ac:spMkLst>
        </pc:spChg>
        <pc:spChg chg="add del mod">
          <ac:chgData name="Tierney Strandberg" userId="2f9374a1-d599-45aa-a500-bce270d324c9" providerId="ADAL" clId="{71AE3392-5BC6-4D78-9868-618603168D7F}" dt="2026-05-28T15:36:16.253" v="2717" actId="26606"/>
          <ac:spMkLst>
            <pc:docMk/>
            <pc:sldMk cId="2281325226" sldId="6147"/>
            <ac:spMk id="14" creationId="{36834C4F-C44F-C78E-29D6-6EB16BB484D0}"/>
          </ac:spMkLst>
        </pc:spChg>
        <pc:spChg chg="add mod">
          <ac:chgData name="Tierney Strandberg" userId="2f9374a1-d599-45aa-a500-bce270d324c9" providerId="ADAL" clId="{71AE3392-5BC6-4D78-9868-618603168D7F}" dt="2026-05-28T15:40:16.306" v="3142" actId="26606"/>
          <ac:spMkLst>
            <pc:docMk/>
            <pc:sldMk cId="2281325226" sldId="6147"/>
            <ac:spMk id="16" creationId="{369F6D92-F845-624D-A370-481F94F021C8}"/>
          </ac:spMkLst>
        </pc:spChg>
        <pc:picChg chg="add mod ord">
          <ac:chgData name="Tierney Strandberg" userId="2f9374a1-d599-45aa-a500-bce270d324c9" providerId="ADAL" clId="{71AE3392-5BC6-4D78-9868-618603168D7F}" dt="2026-05-28T15:40:16.306" v="3142" actId="26606"/>
          <ac:picMkLst>
            <pc:docMk/>
            <pc:sldMk cId="2281325226" sldId="6147"/>
            <ac:picMk id="5" creationId="{FB976AF3-6BBA-A22E-6EA6-291BE1D7FFCB}"/>
          </ac:picMkLst>
        </pc:picChg>
      </pc:sldChg>
      <pc:sldChg chg="addSp modSp new mod">
        <pc:chgData name="Tierney Strandberg" userId="2f9374a1-d599-45aa-a500-bce270d324c9" providerId="ADAL" clId="{71AE3392-5BC6-4D78-9868-618603168D7F}" dt="2026-05-28T15:55:53.199" v="4045" actId="1076"/>
        <pc:sldMkLst>
          <pc:docMk/>
          <pc:sldMk cId="2211358294" sldId="6148"/>
        </pc:sldMkLst>
        <pc:spChg chg="mod">
          <ac:chgData name="Tierney Strandberg" userId="2f9374a1-d599-45aa-a500-bce270d324c9" providerId="ADAL" clId="{71AE3392-5BC6-4D78-9868-618603168D7F}" dt="2026-05-28T15:55:00.150" v="4032" actId="21"/>
          <ac:spMkLst>
            <pc:docMk/>
            <pc:sldMk cId="2211358294" sldId="6148"/>
            <ac:spMk id="2" creationId="{8AFCD78C-3F38-6160-E89A-AD00823E357B}"/>
          </ac:spMkLst>
        </pc:spChg>
        <pc:spChg chg="mod">
          <ac:chgData name="Tierney Strandberg" userId="2f9374a1-d599-45aa-a500-bce270d324c9" providerId="ADAL" clId="{71AE3392-5BC6-4D78-9868-618603168D7F}" dt="2026-05-28T15:54:28.870" v="4030" actId="20577"/>
          <ac:spMkLst>
            <pc:docMk/>
            <pc:sldMk cId="2211358294" sldId="6148"/>
            <ac:spMk id="3" creationId="{A8B2619E-7EE9-561E-7EE7-79A0473A09F8}"/>
          </ac:spMkLst>
        </pc:spChg>
        <pc:graphicFrameChg chg="add mod modGraphic">
          <ac:chgData name="Tierney Strandberg" userId="2f9374a1-d599-45aa-a500-bce270d324c9" providerId="ADAL" clId="{71AE3392-5BC6-4D78-9868-618603168D7F}" dt="2026-05-28T15:55:53.199" v="4045" actId="1076"/>
          <ac:graphicFrameMkLst>
            <pc:docMk/>
            <pc:sldMk cId="2211358294" sldId="6148"/>
            <ac:graphicFrameMk id="4" creationId="{1334AE14-CC1C-90B7-25FF-9E97AA8A6AEC}"/>
          </ac:graphicFrameMkLst>
        </pc:graphicFrameChg>
      </pc:sldChg>
      <pc:sldChg chg="addSp delSp modSp new mod ord modClrScheme chgLayout">
        <pc:chgData name="Tierney Strandberg" userId="2f9374a1-d599-45aa-a500-bce270d324c9" providerId="ADAL" clId="{71AE3392-5BC6-4D78-9868-618603168D7F}" dt="2026-05-28T16:21:48.162" v="4663"/>
        <pc:sldMkLst>
          <pc:docMk/>
          <pc:sldMk cId="2625097785" sldId="6149"/>
        </pc:sldMkLst>
        <pc:spChg chg="del mod ord">
          <ac:chgData name="Tierney Strandberg" userId="2f9374a1-d599-45aa-a500-bce270d324c9" providerId="ADAL" clId="{71AE3392-5BC6-4D78-9868-618603168D7F}" dt="2026-05-28T15:44:34.328" v="3252" actId="700"/>
          <ac:spMkLst>
            <pc:docMk/>
            <pc:sldMk cId="2625097785" sldId="6149"/>
            <ac:spMk id="2" creationId="{BAE3FCCE-A7E9-C59A-1F11-A446B8DFB71E}"/>
          </ac:spMkLst>
        </pc:spChg>
        <pc:spChg chg="del mod ord">
          <ac:chgData name="Tierney Strandberg" userId="2f9374a1-d599-45aa-a500-bce270d324c9" providerId="ADAL" clId="{71AE3392-5BC6-4D78-9868-618603168D7F}" dt="2026-05-28T15:44:34.328" v="3252" actId="700"/>
          <ac:spMkLst>
            <pc:docMk/>
            <pc:sldMk cId="2625097785" sldId="6149"/>
            <ac:spMk id="3" creationId="{17B002BC-A140-1866-9468-93EDA32366F3}"/>
          </ac:spMkLst>
        </pc:spChg>
        <pc:spChg chg="del">
          <ac:chgData name="Tierney Strandberg" userId="2f9374a1-d599-45aa-a500-bce270d324c9" providerId="ADAL" clId="{71AE3392-5BC6-4D78-9868-618603168D7F}" dt="2026-05-28T15:44:34.328" v="3252" actId="700"/>
          <ac:spMkLst>
            <pc:docMk/>
            <pc:sldMk cId="2625097785" sldId="6149"/>
            <ac:spMk id="4" creationId="{B371029F-3C02-141F-0F89-DF5B0272F827}"/>
          </ac:spMkLst>
        </pc:spChg>
        <pc:spChg chg="add mod ord">
          <ac:chgData name="Tierney Strandberg" userId="2f9374a1-d599-45aa-a500-bce270d324c9" providerId="ADAL" clId="{71AE3392-5BC6-4D78-9868-618603168D7F}" dt="2026-05-28T15:45:02.454" v="3277" actId="26606"/>
          <ac:spMkLst>
            <pc:docMk/>
            <pc:sldMk cId="2625097785" sldId="6149"/>
            <ac:spMk id="5" creationId="{A7A4EF8D-BB18-86D4-B55E-AA501378540A}"/>
          </ac:spMkLst>
        </pc:spChg>
        <pc:spChg chg="add del mod ord">
          <ac:chgData name="Tierney Strandberg" userId="2f9374a1-d599-45aa-a500-bce270d324c9" providerId="ADAL" clId="{71AE3392-5BC6-4D78-9868-618603168D7F}" dt="2026-05-28T15:44:42.164" v="3253" actId="22"/>
          <ac:spMkLst>
            <pc:docMk/>
            <pc:sldMk cId="2625097785" sldId="6149"/>
            <ac:spMk id="6" creationId="{15738956-84F2-8A19-FEC5-BC51EDC730D0}"/>
          </ac:spMkLst>
        </pc:spChg>
        <pc:picChg chg="add mod ord">
          <ac:chgData name="Tierney Strandberg" userId="2f9374a1-d599-45aa-a500-bce270d324c9" providerId="ADAL" clId="{71AE3392-5BC6-4D78-9868-618603168D7F}" dt="2026-05-28T15:57:58.050" v="4081" actId="1076"/>
          <ac:picMkLst>
            <pc:docMk/>
            <pc:sldMk cId="2625097785" sldId="6149"/>
            <ac:picMk id="8" creationId="{64609680-E626-1287-4C19-8A66BDAC4636}"/>
          </ac:picMkLst>
        </pc:picChg>
      </pc:sldChg>
      <pc:sldChg chg="addSp delSp modSp new mod ord modClrScheme chgLayout">
        <pc:chgData name="Tierney Strandberg" userId="2f9374a1-d599-45aa-a500-bce270d324c9" providerId="ADAL" clId="{71AE3392-5BC6-4D78-9868-618603168D7F}" dt="2026-05-28T16:21:36.075" v="4657"/>
        <pc:sldMkLst>
          <pc:docMk/>
          <pc:sldMk cId="1371766191" sldId="6150"/>
        </pc:sldMkLst>
        <pc:spChg chg="del mod ord">
          <ac:chgData name="Tierney Strandberg" userId="2f9374a1-d599-45aa-a500-bce270d324c9" providerId="ADAL" clId="{71AE3392-5BC6-4D78-9868-618603168D7F}" dt="2026-05-28T16:00:32.930" v="4126" actId="26606"/>
          <ac:spMkLst>
            <pc:docMk/>
            <pc:sldMk cId="1371766191" sldId="6150"/>
            <ac:spMk id="2" creationId="{4AFE1422-8E0A-5AF3-9FA1-93C27431FBC7}"/>
          </ac:spMkLst>
        </pc:spChg>
        <pc:spChg chg="mod ord">
          <ac:chgData name="Tierney Strandberg" userId="2f9374a1-d599-45aa-a500-bce270d324c9" providerId="ADAL" clId="{71AE3392-5BC6-4D78-9868-618603168D7F}" dt="2026-05-28T16:05:08.805" v="4166" actId="26606"/>
          <ac:spMkLst>
            <pc:docMk/>
            <pc:sldMk cId="1371766191" sldId="6150"/>
            <ac:spMk id="3" creationId="{6B91F9C9-8104-43CE-15B6-54CAD327353B}"/>
          </ac:spMkLst>
        </pc:spChg>
        <pc:spChg chg="add del mod ord">
          <ac:chgData name="Tierney Strandberg" userId="2f9374a1-d599-45aa-a500-bce270d324c9" providerId="ADAL" clId="{71AE3392-5BC6-4D78-9868-618603168D7F}" dt="2026-05-28T15:52:33.892" v="3997"/>
          <ac:spMkLst>
            <pc:docMk/>
            <pc:sldMk cId="1371766191" sldId="6150"/>
            <ac:spMk id="4" creationId="{10F635E4-020F-9DF9-1C4F-C95EF65E25E4}"/>
          </ac:spMkLst>
        </pc:spChg>
        <pc:spChg chg="add del mod">
          <ac:chgData name="Tierney Strandberg" userId="2f9374a1-d599-45aa-a500-bce270d324c9" providerId="ADAL" clId="{71AE3392-5BC6-4D78-9868-618603168D7F}" dt="2026-05-28T16:04:23.438" v="4149" actId="478"/>
          <ac:spMkLst>
            <pc:docMk/>
            <pc:sldMk cId="1371766191" sldId="6150"/>
            <ac:spMk id="8" creationId="{49230AE5-CEB6-55A3-E0CA-E30562F72753}"/>
          </ac:spMkLst>
        </pc:spChg>
        <pc:spChg chg="add mod">
          <ac:chgData name="Tierney Strandberg" userId="2f9374a1-d599-45aa-a500-bce270d324c9" providerId="ADAL" clId="{71AE3392-5BC6-4D78-9868-618603168D7F}" dt="2026-05-28T16:10:23.650" v="4342" actId="404"/>
          <ac:spMkLst>
            <pc:docMk/>
            <pc:sldMk cId="1371766191" sldId="6150"/>
            <ac:spMk id="10" creationId="{00000000-0000-0000-0000-000000000000}"/>
          </ac:spMkLst>
        </pc:spChg>
        <pc:spChg chg="add del">
          <ac:chgData name="Tierney Strandberg" userId="2f9374a1-d599-45aa-a500-bce270d324c9" providerId="ADAL" clId="{71AE3392-5BC6-4D78-9868-618603168D7F}" dt="2026-05-28T16:04:15.118" v="4147" actId="478"/>
          <ac:spMkLst>
            <pc:docMk/>
            <pc:sldMk cId="1371766191" sldId="6150"/>
            <ac:spMk id="30" creationId="{00000000-0000-0000-0000-000000000000}"/>
          </ac:spMkLst>
        </pc:spChg>
        <pc:spChg chg="add del">
          <ac:chgData name="Tierney Strandberg" userId="2f9374a1-d599-45aa-a500-bce270d324c9" providerId="ADAL" clId="{71AE3392-5BC6-4D78-9868-618603168D7F}" dt="2026-05-28T16:04:16.918" v="4148" actId="478"/>
          <ac:spMkLst>
            <pc:docMk/>
            <pc:sldMk cId="1371766191" sldId="6150"/>
            <ac:spMk id="31" creationId="{00000000-0000-0000-0000-000000000000}"/>
          </ac:spMkLst>
        </pc:spChg>
        <pc:spChg chg="add del mod">
          <ac:chgData name="Tierney Strandberg" userId="2f9374a1-d599-45aa-a500-bce270d324c9" providerId="ADAL" clId="{71AE3392-5BC6-4D78-9868-618603168D7F}" dt="2026-05-28T16:04:24.725" v="4151" actId="478"/>
          <ac:spMkLst>
            <pc:docMk/>
            <pc:sldMk cId="1371766191" sldId="6150"/>
            <ac:spMk id="32" creationId="{00000000-0000-0000-0000-000000000000}"/>
          </ac:spMkLst>
        </pc:spChg>
        <pc:spChg chg="add del">
          <ac:chgData name="Tierney Strandberg" userId="2f9374a1-d599-45aa-a500-bce270d324c9" providerId="ADAL" clId="{71AE3392-5BC6-4D78-9868-618603168D7F}" dt="2026-05-28T16:04:25.518" v="4152" actId="478"/>
          <ac:spMkLst>
            <pc:docMk/>
            <pc:sldMk cId="1371766191" sldId="6150"/>
            <ac:spMk id="33" creationId="{00000000-0000-0000-0000-000000000000}"/>
          </ac:spMkLst>
        </pc:spChg>
        <pc:picChg chg="add del mod ord modCrop">
          <ac:chgData name="Tierney Strandberg" userId="2f9374a1-d599-45aa-a500-bce270d324c9" providerId="ADAL" clId="{71AE3392-5BC6-4D78-9868-618603168D7F}" dt="2026-05-28T16:04:13.378" v="4146" actId="478"/>
          <ac:picMkLst>
            <pc:docMk/>
            <pc:sldMk cId="1371766191" sldId="6150"/>
            <ac:picMk id="6" creationId="{98DC02DA-7123-4BFD-807A-2D777EA7308D}"/>
          </ac:picMkLst>
        </pc:picChg>
        <pc:picChg chg="add mod modCrop">
          <ac:chgData name="Tierney Strandberg" userId="2f9374a1-d599-45aa-a500-bce270d324c9" providerId="ADAL" clId="{71AE3392-5BC6-4D78-9868-618603168D7F}" dt="2026-05-28T16:19:40.853" v="4648" actId="1076"/>
          <ac:picMkLst>
            <pc:docMk/>
            <pc:sldMk cId="1371766191" sldId="6150"/>
            <ac:picMk id="11" creationId="{8D8E1BC2-6CAA-02C3-61A8-C36B9E6B70AC}"/>
          </ac:picMkLst>
        </pc:picChg>
        <pc:picChg chg="add mod">
          <ac:chgData name="Tierney Strandberg" userId="2f9374a1-d599-45aa-a500-bce270d324c9" providerId="ADAL" clId="{71AE3392-5BC6-4D78-9868-618603168D7F}" dt="2026-05-28T16:10:44.793" v="4347" actId="14100"/>
          <ac:picMkLst>
            <pc:docMk/>
            <pc:sldMk cId="1371766191" sldId="6150"/>
            <ac:picMk id="12" creationId="{F20F9C00-53E0-2D9F-EEA9-505D372A2D5D}"/>
          </ac:picMkLst>
        </pc:picChg>
      </pc:sldChg>
      <pc:sldChg chg="addSp delSp modSp new mod">
        <pc:chgData name="Tierney Strandberg" userId="2f9374a1-d599-45aa-a500-bce270d324c9" providerId="ADAL" clId="{71AE3392-5BC6-4D78-9868-618603168D7F}" dt="2026-05-28T16:06:03.406" v="4184" actId="478"/>
        <pc:sldMkLst>
          <pc:docMk/>
          <pc:sldMk cId="988949827" sldId="6151"/>
        </pc:sldMkLst>
        <pc:spChg chg="del">
          <ac:chgData name="Tierney Strandberg" userId="2f9374a1-d599-45aa-a500-bce270d324c9" providerId="ADAL" clId="{71AE3392-5BC6-4D78-9868-618603168D7F}" dt="2026-05-28T15:50:58.803" v="3802"/>
          <ac:spMkLst>
            <pc:docMk/>
            <pc:sldMk cId="988949827" sldId="6151"/>
            <ac:spMk id="2" creationId="{FA885409-B056-D0A4-5CE8-B835A46E0B53}"/>
          </ac:spMkLst>
        </pc:spChg>
        <pc:spChg chg="mod">
          <ac:chgData name="Tierney Strandberg" userId="2f9374a1-d599-45aa-a500-bce270d324c9" providerId="ADAL" clId="{71AE3392-5BC6-4D78-9868-618603168D7F}" dt="2026-05-28T15:51:26.436" v="3830" actId="20577"/>
          <ac:spMkLst>
            <pc:docMk/>
            <pc:sldMk cId="988949827" sldId="6151"/>
            <ac:spMk id="3" creationId="{8ABC9D4F-67F2-0B19-41CD-247CFE421B54}"/>
          </ac:spMkLst>
        </pc:spChg>
        <pc:picChg chg="add mod ord modCrop">
          <ac:chgData name="Tierney Strandberg" userId="2f9374a1-d599-45aa-a500-bce270d324c9" providerId="ADAL" clId="{71AE3392-5BC6-4D78-9868-618603168D7F}" dt="2026-05-28T15:59:16.878" v="4094" actId="1076"/>
          <ac:picMkLst>
            <pc:docMk/>
            <pc:sldMk cId="988949827" sldId="6151"/>
            <ac:picMk id="5" creationId="{C4AF25D8-B32F-DA29-FFED-4C099BB5BCC4}"/>
          </ac:picMkLst>
        </pc:picChg>
        <pc:picChg chg="add del mod">
          <ac:chgData name="Tierney Strandberg" userId="2f9374a1-d599-45aa-a500-bce270d324c9" providerId="ADAL" clId="{71AE3392-5BC6-4D78-9868-618603168D7F}" dt="2026-05-28T16:06:03.406" v="4184" actId="478"/>
          <ac:picMkLst>
            <pc:docMk/>
            <pc:sldMk cId="988949827" sldId="6151"/>
            <ac:picMk id="7" creationId="{2C611373-A84F-4662-E6C2-19EF03657C02}"/>
          </ac:picMkLst>
        </pc:picChg>
      </pc:sldChg>
      <pc:sldChg chg="add ord">
        <pc:chgData name="Tierney Strandberg" userId="2f9374a1-d599-45aa-a500-bce270d324c9" providerId="ADAL" clId="{71AE3392-5BC6-4D78-9868-618603168D7F}" dt="2026-05-28T16:21:38.916" v="4659"/>
        <pc:sldMkLst>
          <pc:docMk/>
          <pc:sldMk cId="559284460" sldId="6152"/>
        </pc:sldMkLst>
      </pc:sldChg>
      <pc:sldChg chg="addSp delSp modSp new mod modClrScheme chgLayout">
        <pc:chgData name="Tierney Strandberg" userId="2f9374a1-d599-45aa-a500-bce270d324c9" providerId="ADAL" clId="{71AE3392-5BC6-4D78-9868-618603168D7F}" dt="2026-05-28T16:46:08.573" v="4695" actId="1076"/>
        <pc:sldMkLst>
          <pc:docMk/>
          <pc:sldMk cId="419335598" sldId="6153"/>
        </pc:sldMkLst>
        <pc:spChg chg="mod ord">
          <ac:chgData name="Tierney Strandberg" userId="2f9374a1-d599-45aa-a500-bce270d324c9" providerId="ADAL" clId="{71AE3392-5BC6-4D78-9868-618603168D7F}" dt="2026-05-28T16:45:52.865" v="4689" actId="700"/>
          <ac:spMkLst>
            <pc:docMk/>
            <pc:sldMk cId="419335598" sldId="6153"/>
            <ac:spMk id="2" creationId="{92988AD6-B1AB-55D7-B9D0-E60FC03C6EE9}"/>
          </ac:spMkLst>
        </pc:spChg>
        <pc:spChg chg="del">
          <ac:chgData name="Tierney Strandberg" userId="2f9374a1-d599-45aa-a500-bce270d324c9" providerId="ADAL" clId="{71AE3392-5BC6-4D78-9868-618603168D7F}" dt="2026-05-28T16:45:08.382" v="4688" actId="478"/>
          <ac:spMkLst>
            <pc:docMk/>
            <pc:sldMk cId="419335598" sldId="6153"/>
            <ac:spMk id="3" creationId="{8E3FAD8C-8FFC-0FE5-318B-E1255D709083}"/>
          </ac:spMkLst>
        </pc:spChg>
        <pc:spChg chg="add del mod ord">
          <ac:chgData name="Tierney Strandberg" userId="2f9374a1-d599-45aa-a500-bce270d324c9" providerId="ADAL" clId="{71AE3392-5BC6-4D78-9868-618603168D7F}" dt="2026-05-28T16:45:54.815" v="4690" actId="22"/>
          <ac:spMkLst>
            <pc:docMk/>
            <pc:sldMk cId="419335598" sldId="6153"/>
            <ac:spMk id="4" creationId="{8B50358E-A979-5610-D8A0-3E941AA3444C}"/>
          </ac:spMkLst>
        </pc:spChg>
        <pc:picChg chg="add mod ord">
          <ac:chgData name="Tierney Strandberg" userId="2f9374a1-d599-45aa-a500-bce270d324c9" providerId="ADAL" clId="{71AE3392-5BC6-4D78-9868-618603168D7F}" dt="2026-05-28T16:46:08.573" v="4695" actId="1076"/>
          <ac:picMkLst>
            <pc:docMk/>
            <pc:sldMk cId="419335598" sldId="6153"/>
            <ac:picMk id="6" creationId="{D5573FDF-7D3D-7BCD-6D69-133E5A9CFA6D}"/>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 Id="rId4" Type="http://schemas.openxmlformats.org/officeDocument/2006/relationships/image" Target="../media/image7.svg"/></Relationships>
</file>

<file path=ppt/diagrams/_rels/data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hyperlink" Target="https://mt.accessgov.com/dphhs/Forms/Page/medicaid/changeofaddress/1" TargetMode="External"/><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 Id="rId4" Type="http://schemas.openxmlformats.org/officeDocument/2006/relationships/image" Target="../media/image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hyperlink" Target="https://mt.accessgov.com/dphhs/Forms/Page/medicaid/changeofaddress/1" TargetMode="External"/><Relationship Id="rId1" Type="http://schemas.openxmlformats.org/officeDocument/2006/relationships/image" Target="../media/image24.sv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05E8D-4A45-4068-956E-B518BEE3D5B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AAEB879-3C29-4E32-8E0E-E425794D5AF9}">
      <dgm:prSet custT="1"/>
      <dgm:spPr/>
      <dgm:t>
        <a:bodyPr/>
        <a:lstStyle/>
        <a:p>
          <a:pPr>
            <a:lnSpc>
              <a:spcPct val="100000"/>
            </a:lnSpc>
          </a:pPr>
          <a:r>
            <a:rPr lang="en-US" sz="2400" dirty="0"/>
            <a:t>Welcome and MPCA News</a:t>
          </a:r>
        </a:p>
      </dgm:t>
    </dgm:pt>
    <dgm:pt modelId="{7BD6F683-9DC5-4C12-BDD0-6463D87D804A}" type="parTrans" cxnId="{59A1A44A-08ED-40AE-B67F-B54922E7A27E}">
      <dgm:prSet/>
      <dgm:spPr/>
      <dgm:t>
        <a:bodyPr/>
        <a:lstStyle/>
        <a:p>
          <a:endParaRPr lang="en-US"/>
        </a:p>
      </dgm:t>
    </dgm:pt>
    <dgm:pt modelId="{AECF1340-FB6C-4F91-B858-B1AD51249558}" type="sibTrans" cxnId="{59A1A44A-08ED-40AE-B67F-B54922E7A27E}">
      <dgm:prSet/>
      <dgm:spPr/>
      <dgm:t>
        <a:bodyPr/>
        <a:lstStyle/>
        <a:p>
          <a:endParaRPr lang="en-US"/>
        </a:p>
      </dgm:t>
    </dgm:pt>
    <dgm:pt modelId="{2832B1E4-62C0-417A-B743-E2C55C34C45E}">
      <dgm:prSet custT="1"/>
      <dgm:spPr/>
      <dgm:t>
        <a:bodyPr/>
        <a:lstStyle/>
        <a:p>
          <a:pPr>
            <a:lnSpc>
              <a:spcPct val="100000"/>
            </a:lnSpc>
          </a:pPr>
          <a:r>
            <a:rPr lang="en-US" sz="2400" dirty="0"/>
            <a:t>Marketplace Changes – </a:t>
          </a:r>
          <a:r>
            <a:rPr lang="en-US" sz="2400" dirty="0" err="1"/>
            <a:t>PacificSource</a:t>
          </a:r>
          <a:r>
            <a:rPr lang="en-US" sz="2400" dirty="0"/>
            <a:t>, NBPP </a:t>
          </a:r>
        </a:p>
      </dgm:t>
    </dgm:pt>
    <dgm:pt modelId="{22938839-22AB-4107-AF80-CA85DFDD887C}" type="parTrans" cxnId="{E2EAD1F9-A2C1-4515-AEF4-3F20E8AD9678}">
      <dgm:prSet/>
      <dgm:spPr/>
      <dgm:t>
        <a:bodyPr/>
        <a:lstStyle/>
        <a:p>
          <a:endParaRPr lang="en-US"/>
        </a:p>
      </dgm:t>
    </dgm:pt>
    <dgm:pt modelId="{E814E3AD-C515-46B8-A0D6-67F89C4F0721}" type="sibTrans" cxnId="{E2EAD1F9-A2C1-4515-AEF4-3F20E8AD9678}">
      <dgm:prSet/>
      <dgm:spPr/>
      <dgm:t>
        <a:bodyPr/>
        <a:lstStyle/>
        <a:p>
          <a:endParaRPr lang="en-US"/>
        </a:p>
      </dgm:t>
    </dgm:pt>
    <dgm:pt modelId="{9745503D-F1B9-4FFD-A7E0-A58B0644F370}">
      <dgm:prSet custT="1"/>
      <dgm:spPr/>
      <dgm:t>
        <a:bodyPr/>
        <a:lstStyle/>
        <a:p>
          <a:pPr>
            <a:lnSpc>
              <a:spcPct val="100000"/>
            </a:lnSpc>
          </a:pPr>
          <a:r>
            <a:rPr lang="en-US" sz="2400" dirty="0"/>
            <a:t>Medicaid Updates – Stakeholder Webinars, SPA, Informational Flyers</a:t>
          </a:r>
        </a:p>
      </dgm:t>
    </dgm:pt>
    <dgm:pt modelId="{6DDA4416-A4AD-4B34-A107-FB9E7B3B6615}" type="parTrans" cxnId="{B8720897-849E-42A2-8D3C-A67F0BEC87DE}">
      <dgm:prSet/>
      <dgm:spPr/>
      <dgm:t>
        <a:bodyPr/>
        <a:lstStyle/>
        <a:p>
          <a:endParaRPr lang="en-US"/>
        </a:p>
      </dgm:t>
    </dgm:pt>
    <dgm:pt modelId="{0F90B0EB-EDB0-42A1-96DD-9B1A0CDF8375}" type="sibTrans" cxnId="{B8720897-849E-42A2-8D3C-A67F0BEC87DE}">
      <dgm:prSet/>
      <dgm:spPr/>
      <dgm:t>
        <a:bodyPr/>
        <a:lstStyle/>
        <a:p>
          <a:endParaRPr lang="en-US"/>
        </a:p>
      </dgm:t>
    </dgm:pt>
    <dgm:pt modelId="{BB8F5925-8AF8-4E9C-8465-DE6480FBEA21}">
      <dgm:prSet custT="1"/>
      <dgm:spPr/>
      <dgm:t>
        <a:bodyPr/>
        <a:lstStyle/>
        <a:p>
          <a:pPr>
            <a:lnSpc>
              <a:spcPct val="100000"/>
            </a:lnSpc>
          </a:pPr>
          <a:r>
            <a:rPr lang="en-US" sz="2400" dirty="0"/>
            <a:t>Questions </a:t>
          </a:r>
        </a:p>
      </dgm:t>
    </dgm:pt>
    <dgm:pt modelId="{6C7F0520-2B29-4768-B8B5-BBAE99365C32}" type="parTrans" cxnId="{93F33F3C-5175-4D74-BD6E-4D6A12EA1FD2}">
      <dgm:prSet/>
      <dgm:spPr/>
      <dgm:t>
        <a:bodyPr/>
        <a:lstStyle/>
        <a:p>
          <a:endParaRPr lang="en-US"/>
        </a:p>
      </dgm:t>
    </dgm:pt>
    <dgm:pt modelId="{FB4AEBA7-36D1-4280-9667-A862ADF7C5E6}" type="sibTrans" cxnId="{93F33F3C-5175-4D74-BD6E-4D6A12EA1FD2}">
      <dgm:prSet/>
      <dgm:spPr/>
      <dgm:t>
        <a:bodyPr/>
        <a:lstStyle/>
        <a:p>
          <a:endParaRPr lang="en-US"/>
        </a:p>
      </dgm:t>
    </dgm:pt>
    <dgm:pt modelId="{88354758-1951-4CB8-9324-371D64DC99FF}" type="pres">
      <dgm:prSet presAssocID="{C3305E8D-4A45-4068-956E-B518BEE3D5B3}" presName="root" presStyleCnt="0">
        <dgm:presLayoutVars>
          <dgm:dir/>
          <dgm:resizeHandles val="exact"/>
        </dgm:presLayoutVars>
      </dgm:prSet>
      <dgm:spPr/>
    </dgm:pt>
    <dgm:pt modelId="{70926A4F-3CC9-4727-859C-0C940C6DDDEC}" type="pres">
      <dgm:prSet presAssocID="{FAAEB879-3C29-4E32-8E0E-E425794D5AF9}" presName="compNode" presStyleCnt="0"/>
      <dgm:spPr/>
    </dgm:pt>
    <dgm:pt modelId="{EF9EE835-8F03-4329-A77D-3BD84A0F3A12}" type="pres">
      <dgm:prSet presAssocID="{FAAEB879-3C29-4E32-8E0E-E425794D5AF9}" presName="bgRect" presStyleLbl="bgShp" presStyleIdx="0" presStyleCnt="4" custLinFactNeighborX="-29173" custLinFactNeighborY="-11112"/>
      <dgm:spPr/>
    </dgm:pt>
    <dgm:pt modelId="{6AE1B981-4D42-45FF-AE91-08037EB4F7BE}" type="pres">
      <dgm:prSet presAssocID="{FAAEB879-3C29-4E32-8E0E-E425794D5AF9}"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Handshake"/>
        </a:ext>
      </dgm:extLst>
    </dgm:pt>
    <dgm:pt modelId="{13774876-0B41-4746-A62D-19F171253F34}" type="pres">
      <dgm:prSet presAssocID="{FAAEB879-3C29-4E32-8E0E-E425794D5AF9}" presName="spaceRect" presStyleCnt="0"/>
      <dgm:spPr/>
    </dgm:pt>
    <dgm:pt modelId="{E3D58454-B90B-4176-8BD1-20CC528E4E60}" type="pres">
      <dgm:prSet presAssocID="{FAAEB879-3C29-4E32-8E0E-E425794D5AF9}" presName="parTx" presStyleLbl="revTx" presStyleIdx="0" presStyleCnt="4">
        <dgm:presLayoutVars>
          <dgm:chMax val="0"/>
          <dgm:chPref val="0"/>
        </dgm:presLayoutVars>
      </dgm:prSet>
      <dgm:spPr/>
    </dgm:pt>
    <dgm:pt modelId="{25F190A4-75B4-474A-8981-A62DAF8FF770}" type="pres">
      <dgm:prSet presAssocID="{AECF1340-FB6C-4F91-B858-B1AD51249558}" presName="sibTrans" presStyleCnt="0"/>
      <dgm:spPr/>
    </dgm:pt>
    <dgm:pt modelId="{B493CD73-24B6-4AED-94DB-115069E2948F}" type="pres">
      <dgm:prSet presAssocID="{2832B1E4-62C0-417A-B743-E2C55C34C45E}" presName="compNode" presStyleCnt="0"/>
      <dgm:spPr/>
    </dgm:pt>
    <dgm:pt modelId="{20DCF84C-2680-48B1-8352-8381806A5639}" type="pres">
      <dgm:prSet presAssocID="{2832B1E4-62C0-417A-B743-E2C55C34C45E}" presName="bgRect" presStyleLbl="bgShp" presStyleIdx="1" presStyleCnt="4"/>
      <dgm:spPr/>
    </dgm:pt>
    <dgm:pt modelId="{2D5CC4EB-3F94-47C4-873A-72F0FF66E018}" type="pres">
      <dgm:prSet presAssocID="{2832B1E4-62C0-417A-B743-E2C55C34C45E}"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mputer"/>
        </a:ext>
      </dgm:extLst>
    </dgm:pt>
    <dgm:pt modelId="{92E3E274-B964-4B78-920B-8CA6FC32313F}" type="pres">
      <dgm:prSet presAssocID="{2832B1E4-62C0-417A-B743-E2C55C34C45E}" presName="spaceRect" presStyleCnt="0"/>
      <dgm:spPr/>
    </dgm:pt>
    <dgm:pt modelId="{39E337A1-502C-448A-9926-AE92CFC95595}" type="pres">
      <dgm:prSet presAssocID="{2832B1E4-62C0-417A-B743-E2C55C34C45E}" presName="parTx" presStyleLbl="revTx" presStyleIdx="1" presStyleCnt="4">
        <dgm:presLayoutVars>
          <dgm:chMax val="0"/>
          <dgm:chPref val="0"/>
        </dgm:presLayoutVars>
      </dgm:prSet>
      <dgm:spPr/>
    </dgm:pt>
    <dgm:pt modelId="{3C713611-E0EA-4034-9ABB-51F9C4756820}" type="pres">
      <dgm:prSet presAssocID="{E814E3AD-C515-46B8-A0D6-67F89C4F0721}" presName="sibTrans" presStyleCnt="0"/>
      <dgm:spPr/>
    </dgm:pt>
    <dgm:pt modelId="{1FE51C7A-A433-4928-A3B0-9C2B06D54773}" type="pres">
      <dgm:prSet presAssocID="{9745503D-F1B9-4FFD-A7E0-A58B0644F370}" presName="compNode" presStyleCnt="0"/>
      <dgm:spPr/>
    </dgm:pt>
    <dgm:pt modelId="{F9DA979D-A5AE-4D2D-9983-A6E6BA158EF4}" type="pres">
      <dgm:prSet presAssocID="{9745503D-F1B9-4FFD-A7E0-A58B0644F370}" presName="bgRect" presStyleLbl="bgShp" presStyleIdx="2" presStyleCnt="4"/>
      <dgm:spPr/>
    </dgm:pt>
    <dgm:pt modelId="{7568AB98-4FA3-4BB2-A44E-E9EB2D6DA069}" type="pres">
      <dgm:prSet presAssocID="{9745503D-F1B9-4FFD-A7E0-A58B0644F370}"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rawl"/>
        </a:ext>
      </dgm:extLst>
    </dgm:pt>
    <dgm:pt modelId="{0106D8F3-6F11-453B-81AF-62DEC2888079}" type="pres">
      <dgm:prSet presAssocID="{9745503D-F1B9-4FFD-A7E0-A58B0644F370}" presName="spaceRect" presStyleCnt="0"/>
      <dgm:spPr/>
    </dgm:pt>
    <dgm:pt modelId="{1465AA85-8A8D-45DF-BE3E-EFBC5C399AA7}" type="pres">
      <dgm:prSet presAssocID="{9745503D-F1B9-4FFD-A7E0-A58B0644F370}" presName="parTx" presStyleLbl="revTx" presStyleIdx="2" presStyleCnt="4">
        <dgm:presLayoutVars>
          <dgm:chMax val="0"/>
          <dgm:chPref val="0"/>
        </dgm:presLayoutVars>
      </dgm:prSet>
      <dgm:spPr/>
    </dgm:pt>
    <dgm:pt modelId="{8F85A13B-F247-4A27-9E69-1D8A725909DD}" type="pres">
      <dgm:prSet presAssocID="{0F90B0EB-EDB0-42A1-96DD-9B1A0CDF8375}" presName="sibTrans" presStyleCnt="0"/>
      <dgm:spPr/>
    </dgm:pt>
    <dgm:pt modelId="{F6BDD36A-2457-4C4E-A4D4-D42D39559FB7}" type="pres">
      <dgm:prSet presAssocID="{BB8F5925-8AF8-4E9C-8465-DE6480FBEA21}" presName="compNode" presStyleCnt="0"/>
      <dgm:spPr/>
    </dgm:pt>
    <dgm:pt modelId="{708A2CF6-D202-4457-BDC5-2803EFD9388C}" type="pres">
      <dgm:prSet presAssocID="{BB8F5925-8AF8-4E9C-8465-DE6480FBEA21}" presName="bgRect" presStyleLbl="bgShp" presStyleIdx="3" presStyleCnt="4"/>
      <dgm:spPr/>
    </dgm:pt>
    <dgm:pt modelId="{4186CDC3-AEFD-4B81-B34B-06CFC6C453E6}" type="pres">
      <dgm:prSet presAssocID="{BB8F5925-8AF8-4E9C-8465-DE6480FBEA21}"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ED1D29E4-1B4D-426B-BEB6-0C4075A4530F}" type="pres">
      <dgm:prSet presAssocID="{BB8F5925-8AF8-4E9C-8465-DE6480FBEA21}" presName="spaceRect" presStyleCnt="0"/>
      <dgm:spPr/>
    </dgm:pt>
    <dgm:pt modelId="{C042E486-B5D2-4F5F-A318-00BB82D2F474}" type="pres">
      <dgm:prSet presAssocID="{BB8F5925-8AF8-4E9C-8465-DE6480FBEA21}" presName="parTx" presStyleLbl="revTx" presStyleIdx="3" presStyleCnt="4">
        <dgm:presLayoutVars>
          <dgm:chMax val="0"/>
          <dgm:chPref val="0"/>
        </dgm:presLayoutVars>
      </dgm:prSet>
      <dgm:spPr/>
    </dgm:pt>
  </dgm:ptLst>
  <dgm:cxnLst>
    <dgm:cxn modelId="{B8C11626-12A6-4FE5-B2BD-D38A9BBE9424}" type="presOf" srcId="{9745503D-F1B9-4FFD-A7E0-A58B0644F370}" destId="{1465AA85-8A8D-45DF-BE3E-EFBC5C399AA7}" srcOrd="0" destOrd="0" presId="urn:microsoft.com/office/officeart/2018/2/layout/IconVerticalSolidList"/>
    <dgm:cxn modelId="{93F33F3C-5175-4D74-BD6E-4D6A12EA1FD2}" srcId="{C3305E8D-4A45-4068-956E-B518BEE3D5B3}" destId="{BB8F5925-8AF8-4E9C-8465-DE6480FBEA21}" srcOrd="3" destOrd="0" parTransId="{6C7F0520-2B29-4768-B8B5-BBAE99365C32}" sibTransId="{FB4AEBA7-36D1-4280-9667-A862ADF7C5E6}"/>
    <dgm:cxn modelId="{8E2C6F3D-0F3D-4A22-B69E-CE598C3DA306}" type="presOf" srcId="{BB8F5925-8AF8-4E9C-8465-DE6480FBEA21}" destId="{C042E486-B5D2-4F5F-A318-00BB82D2F474}" srcOrd="0" destOrd="0" presId="urn:microsoft.com/office/officeart/2018/2/layout/IconVerticalSolidList"/>
    <dgm:cxn modelId="{59A1A44A-08ED-40AE-B67F-B54922E7A27E}" srcId="{C3305E8D-4A45-4068-956E-B518BEE3D5B3}" destId="{FAAEB879-3C29-4E32-8E0E-E425794D5AF9}" srcOrd="0" destOrd="0" parTransId="{7BD6F683-9DC5-4C12-BDD0-6463D87D804A}" sibTransId="{AECF1340-FB6C-4F91-B858-B1AD51249558}"/>
    <dgm:cxn modelId="{751C128E-ACBB-446E-B461-C544C49AB57E}" type="presOf" srcId="{2832B1E4-62C0-417A-B743-E2C55C34C45E}" destId="{39E337A1-502C-448A-9926-AE92CFC95595}" srcOrd="0" destOrd="0" presId="urn:microsoft.com/office/officeart/2018/2/layout/IconVerticalSolidList"/>
    <dgm:cxn modelId="{B8720897-849E-42A2-8D3C-A67F0BEC87DE}" srcId="{C3305E8D-4A45-4068-956E-B518BEE3D5B3}" destId="{9745503D-F1B9-4FFD-A7E0-A58B0644F370}" srcOrd="2" destOrd="0" parTransId="{6DDA4416-A4AD-4B34-A107-FB9E7B3B6615}" sibTransId="{0F90B0EB-EDB0-42A1-96DD-9B1A0CDF8375}"/>
    <dgm:cxn modelId="{01F6EAC8-FFC7-4371-8DC8-962A171130D3}" type="presOf" srcId="{FAAEB879-3C29-4E32-8E0E-E425794D5AF9}" destId="{E3D58454-B90B-4176-8BD1-20CC528E4E60}" srcOrd="0" destOrd="0" presId="urn:microsoft.com/office/officeart/2018/2/layout/IconVerticalSolidList"/>
    <dgm:cxn modelId="{CF02FFD9-BD30-4CFA-8A39-D69E9E077A77}" type="presOf" srcId="{C3305E8D-4A45-4068-956E-B518BEE3D5B3}" destId="{88354758-1951-4CB8-9324-371D64DC99FF}" srcOrd="0" destOrd="0" presId="urn:microsoft.com/office/officeart/2018/2/layout/IconVerticalSolidList"/>
    <dgm:cxn modelId="{E2EAD1F9-A2C1-4515-AEF4-3F20E8AD9678}" srcId="{C3305E8D-4A45-4068-956E-B518BEE3D5B3}" destId="{2832B1E4-62C0-417A-B743-E2C55C34C45E}" srcOrd="1" destOrd="0" parTransId="{22938839-22AB-4107-AF80-CA85DFDD887C}" sibTransId="{E814E3AD-C515-46B8-A0D6-67F89C4F0721}"/>
    <dgm:cxn modelId="{6787851D-EA1D-400A-9383-65F77AAE40CE}" type="presParOf" srcId="{88354758-1951-4CB8-9324-371D64DC99FF}" destId="{70926A4F-3CC9-4727-859C-0C940C6DDDEC}" srcOrd="0" destOrd="0" presId="urn:microsoft.com/office/officeart/2018/2/layout/IconVerticalSolidList"/>
    <dgm:cxn modelId="{C5302BC4-0485-400D-87FF-D50C842BEB25}" type="presParOf" srcId="{70926A4F-3CC9-4727-859C-0C940C6DDDEC}" destId="{EF9EE835-8F03-4329-A77D-3BD84A0F3A12}" srcOrd="0" destOrd="0" presId="urn:microsoft.com/office/officeart/2018/2/layout/IconVerticalSolidList"/>
    <dgm:cxn modelId="{B0E95EA1-88F9-4625-BBEA-3415589B3672}" type="presParOf" srcId="{70926A4F-3CC9-4727-859C-0C940C6DDDEC}" destId="{6AE1B981-4D42-45FF-AE91-08037EB4F7BE}" srcOrd="1" destOrd="0" presId="urn:microsoft.com/office/officeart/2018/2/layout/IconVerticalSolidList"/>
    <dgm:cxn modelId="{1047A42C-DBDF-447D-BCED-C0EE97741931}" type="presParOf" srcId="{70926A4F-3CC9-4727-859C-0C940C6DDDEC}" destId="{13774876-0B41-4746-A62D-19F171253F34}" srcOrd="2" destOrd="0" presId="urn:microsoft.com/office/officeart/2018/2/layout/IconVerticalSolidList"/>
    <dgm:cxn modelId="{AB027A37-13D0-4DCD-9B47-A40C174641AA}" type="presParOf" srcId="{70926A4F-3CC9-4727-859C-0C940C6DDDEC}" destId="{E3D58454-B90B-4176-8BD1-20CC528E4E60}" srcOrd="3" destOrd="0" presId="urn:microsoft.com/office/officeart/2018/2/layout/IconVerticalSolidList"/>
    <dgm:cxn modelId="{33B44C39-7749-4B17-840A-0F86BBF7913D}" type="presParOf" srcId="{88354758-1951-4CB8-9324-371D64DC99FF}" destId="{25F190A4-75B4-474A-8981-A62DAF8FF770}" srcOrd="1" destOrd="0" presId="urn:microsoft.com/office/officeart/2018/2/layout/IconVerticalSolidList"/>
    <dgm:cxn modelId="{2DF48B78-4870-4B02-8872-A2BEA2FBD52C}" type="presParOf" srcId="{88354758-1951-4CB8-9324-371D64DC99FF}" destId="{B493CD73-24B6-4AED-94DB-115069E2948F}" srcOrd="2" destOrd="0" presId="urn:microsoft.com/office/officeart/2018/2/layout/IconVerticalSolidList"/>
    <dgm:cxn modelId="{250B70D1-E8D5-4674-8A62-849552F1D3EE}" type="presParOf" srcId="{B493CD73-24B6-4AED-94DB-115069E2948F}" destId="{20DCF84C-2680-48B1-8352-8381806A5639}" srcOrd="0" destOrd="0" presId="urn:microsoft.com/office/officeart/2018/2/layout/IconVerticalSolidList"/>
    <dgm:cxn modelId="{E7ED5556-E430-491E-8AC7-CC7292DDDAE2}" type="presParOf" srcId="{B493CD73-24B6-4AED-94DB-115069E2948F}" destId="{2D5CC4EB-3F94-47C4-873A-72F0FF66E018}" srcOrd="1" destOrd="0" presId="urn:microsoft.com/office/officeart/2018/2/layout/IconVerticalSolidList"/>
    <dgm:cxn modelId="{0CDA29A6-5530-4E91-B25B-AB5C1671F4DA}" type="presParOf" srcId="{B493CD73-24B6-4AED-94DB-115069E2948F}" destId="{92E3E274-B964-4B78-920B-8CA6FC32313F}" srcOrd="2" destOrd="0" presId="urn:microsoft.com/office/officeart/2018/2/layout/IconVerticalSolidList"/>
    <dgm:cxn modelId="{09A23ECB-2BEE-45A0-892A-B60AAE76B20E}" type="presParOf" srcId="{B493CD73-24B6-4AED-94DB-115069E2948F}" destId="{39E337A1-502C-448A-9926-AE92CFC95595}" srcOrd="3" destOrd="0" presId="urn:microsoft.com/office/officeart/2018/2/layout/IconVerticalSolidList"/>
    <dgm:cxn modelId="{116D7259-D973-4F6A-B5C3-BBF78B9D1566}" type="presParOf" srcId="{88354758-1951-4CB8-9324-371D64DC99FF}" destId="{3C713611-E0EA-4034-9ABB-51F9C4756820}" srcOrd="3" destOrd="0" presId="urn:microsoft.com/office/officeart/2018/2/layout/IconVerticalSolidList"/>
    <dgm:cxn modelId="{32EECC2A-ACF7-4CFE-B7D5-28FAAF8C12E3}" type="presParOf" srcId="{88354758-1951-4CB8-9324-371D64DC99FF}" destId="{1FE51C7A-A433-4928-A3B0-9C2B06D54773}" srcOrd="4" destOrd="0" presId="urn:microsoft.com/office/officeart/2018/2/layout/IconVerticalSolidList"/>
    <dgm:cxn modelId="{F0D79A50-1883-4822-A556-66799B15F574}" type="presParOf" srcId="{1FE51C7A-A433-4928-A3B0-9C2B06D54773}" destId="{F9DA979D-A5AE-4D2D-9983-A6E6BA158EF4}" srcOrd="0" destOrd="0" presId="urn:microsoft.com/office/officeart/2018/2/layout/IconVerticalSolidList"/>
    <dgm:cxn modelId="{DD2ECBC8-AD56-4A88-88FE-A00A6956D6C9}" type="presParOf" srcId="{1FE51C7A-A433-4928-A3B0-9C2B06D54773}" destId="{7568AB98-4FA3-4BB2-A44E-E9EB2D6DA069}" srcOrd="1" destOrd="0" presId="urn:microsoft.com/office/officeart/2018/2/layout/IconVerticalSolidList"/>
    <dgm:cxn modelId="{E068CCA7-BCED-409C-A572-7B85A8D5F23C}" type="presParOf" srcId="{1FE51C7A-A433-4928-A3B0-9C2B06D54773}" destId="{0106D8F3-6F11-453B-81AF-62DEC2888079}" srcOrd="2" destOrd="0" presId="urn:microsoft.com/office/officeart/2018/2/layout/IconVerticalSolidList"/>
    <dgm:cxn modelId="{D226EEBC-8947-4CF6-B716-E3ED9E8F72CD}" type="presParOf" srcId="{1FE51C7A-A433-4928-A3B0-9C2B06D54773}" destId="{1465AA85-8A8D-45DF-BE3E-EFBC5C399AA7}" srcOrd="3" destOrd="0" presId="urn:microsoft.com/office/officeart/2018/2/layout/IconVerticalSolidList"/>
    <dgm:cxn modelId="{4A76C2AB-B263-4BAE-85A3-C034DEA577C3}" type="presParOf" srcId="{88354758-1951-4CB8-9324-371D64DC99FF}" destId="{8F85A13B-F247-4A27-9E69-1D8A725909DD}" srcOrd="5" destOrd="0" presId="urn:microsoft.com/office/officeart/2018/2/layout/IconVerticalSolidList"/>
    <dgm:cxn modelId="{1E1197C2-025F-4562-98C9-863186B613A4}" type="presParOf" srcId="{88354758-1951-4CB8-9324-371D64DC99FF}" destId="{F6BDD36A-2457-4C4E-A4D4-D42D39559FB7}" srcOrd="6" destOrd="0" presId="urn:microsoft.com/office/officeart/2018/2/layout/IconVerticalSolidList"/>
    <dgm:cxn modelId="{2CB308DC-C272-4D18-882D-70DB6945B5BB}" type="presParOf" srcId="{F6BDD36A-2457-4C4E-A4D4-D42D39559FB7}" destId="{708A2CF6-D202-4457-BDC5-2803EFD9388C}" srcOrd="0" destOrd="0" presId="urn:microsoft.com/office/officeart/2018/2/layout/IconVerticalSolidList"/>
    <dgm:cxn modelId="{B30AFF46-E0DA-41DD-8CEE-D3AF199D08E3}" type="presParOf" srcId="{F6BDD36A-2457-4C4E-A4D4-D42D39559FB7}" destId="{4186CDC3-AEFD-4B81-B34B-06CFC6C453E6}" srcOrd="1" destOrd="0" presId="urn:microsoft.com/office/officeart/2018/2/layout/IconVerticalSolidList"/>
    <dgm:cxn modelId="{D9415FBA-A886-4CAC-8B86-7842804B54C1}" type="presParOf" srcId="{F6BDD36A-2457-4C4E-A4D4-D42D39559FB7}" destId="{ED1D29E4-1B4D-426B-BEB6-0C4075A4530F}" srcOrd="2" destOrd="0" presId="urn:microsoft.com/office/officeart/2018/2/layout/IconVerticalSolidList"/>
    <dgm:cxn modelId="{F7E53B9B-8A24-4D47-993A-AACAC71272DE}" type="presParOf" srcId="{F6BDD36A-2457-4C4E-A4D4-D42D39559FB7}" destId="{C042E486-B5D2-4F5F-A318-00BB82D2F47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62E643-2F45-459C-9500-DC33633BA1E3}" type="doc">
      <dgm:prSet loTypeId="urn:microsoft.com/office/officeart/2024/layout/VerticalActionList" loCatId="list" qsTypeId="urn:microsoft.com/office/officeart/2005/8/quickstyle/simple1" qsCatId="simple" csTypeId="urn:microsoft.com/office/officeart/2005/8/colors/accent1_2" csCatId="accent1" phldr="1"/>
      <dgm:spPr/>
      <dgm:t>
        <a:bodyPr/>
        <a:lstStyle/>
        <a:p>
          <a:endParaRPr lang="en-US"/>
        </a:p>
      </dgm:t>
    </dgm:pt>
    <dgm:pt modelId="{BC493E44-FE83-4786-A96B-A2F0F4F659F4}">
      <dgm:prSet phldrT="[Text]"/>
      <dgm:spPr/>
      <dgm:t>
        <a:bodyPr/>
        <a:lstStyle/>
        <a:p>
          <a:pPr>
            <a:buNone/>
          </a:pPr>
          <a:r>
            <a:rPr lang="en-US" b="1" dirty="0"/>
            <a:t>What’s happening</a:t>
          </a:r>
          <a:endParaRPr lang="en-US" dirty="0"/>
        </a:p>
      </dgm:t>
    </dgm:pt>
    <dgm:pt modelId="{BF9C4145-C663-4D52-A983-87036DC1B6E1}" type="parTrans" cxnId="{1DE98C34-D58C-4EF2-A52B-8D07C410C089}">
      <dgm:prSet/>
      <dgm:spPr/>
      <dgm:t>
        <a:bodyPr/>
        <a:lstStyle/>
        <a:p>
          <a:endParaRPr lang="en-US"/>
        </a:p>
      </dgm:t>
    </dgm:pt>
    <dgm:pt modelId="{57856CBD-315B-484D-99F4-3784E8319992}" type="sibTrans" cxnId="{1DE98C34-D58C-4EF2-A52B-8D07C410C089}">
      <dgm:prSet/>
      <dgm:spPr/>
      <dgm:t>
        <a:bodyPr/>
        <a:lstStyle/>
        <a:p>
          <a:endParaRPr lang="en-US"/>
        </a:p>
      </dgm:t>
    </dgm:pt>
    <dgm:pt modelId="{A9FBBD03-1DDD-400F-8EE4-00B3F3160FF4}">
      <dgm:prSet/>
      <dgm:spPr/>
      <dgm:t>
        <a:bodyPr/>
        <a:lstStyle/>
        <a:p>
          <a:r>
            <a:rPr lang="en-US" b="1" dirty="0"/>
            <a:t>What to tell enrollees</a:t>
          </a:r>
        </a:p>
      </dgm:t>
    </dgm:pt>
    <dgm:pt modelId="{06BF5E39-E461-43CE-9743-482B91AEE7BA}" type="parTrans" cxnId="{E35EC9FE-BADD-4F0E-A1C9-3FE56BF5B0BC}">
      <dgm:prSet/>
      <dgm:spPr/>
      <dgm:t>
        <a:bodyPr/>
        <a:lstStyle/>
        <a:p>
          <a:endParaRPr lang="en-US"/>
        </a:p>
      </dgm:t>
    </dgm:pt>
    <dgm:pt modelId="{85D29D92-9E78-4408-B991-D54BDA8B2AEC}" type="sibTrans" cxnId="{E35EC9FE-BADD-4F0E-A1C9-3FE56BF5B0BC}">
      <dgm:prSet/>
      <dgm:spPr/>
      <dgm:t>
        <a:bodyPr/>
        <a:lstStyle/>
        <a:p>
          <a:endParaRPr lang="en-US"/>
        </a:p>
      </dgm:t>
    </dgm:pt>
    <dgm:pt modelId="{9CA0CC77-61B8-4935-83C7-C0D4F329BDA2}">
      <dgm:prSet/>
      <dgm:spPr/>
      <dgm:t>
        <a:bodyPr/>
        <a:lstStyle/>
        <a:p>
          <a:r>
            <a:rPr lang="en-US" dirty="0"/>
            <a:t>Current coverage stays in effect through December 31, 2026</a:t>
          </a:r>
        </a:p>
      </dgm:t>
    </dgm:pt>
    <dgm:pt modelId="{AE4B8C1C-071B-4682-BA0A-63049A729840}" type="parTrans" cxnId="{F24A3A16-BEB0-4D4B-9634-7BFF7C45F0F3}">
      <dgm:prSet/>
      <dgm:spPr/>
      <dgm:t>
        <a:bodyPr/>
        <a:lstStyle/>
        <a:p>
          <a:endParaRPr lang="en-US"/>
        </a:p>
      </dgm:t>
    </dgm:pt>
    <dgm:pt modelId="{F3644DFF-7F00-4CE6-A42A-C1610B1747EF}" type="sibTrans" cxnId="{F24A3A16-BEB0-4D4B-9634-7BFF7C45F0F3}">
      <dgm:prSet/>
      <dgm:spPr/>
      <dgm:t>
        <a:bodyPr/>
        <a:lstStyle/>
        <a:p>
          <a:endParaRPr lang="en-US"/>
        </a:p>
      </dgm:t>
    </dgm:pt>
    <dgm:pt modelId="{DDB6C5F9-A155-4BD6-AF75-F2F33B06C197}">
      <dgm:prSet/>
      <dgm:spPr/>
      <dgm:t>
        <a:bodyPr/>
        <a:lstStyle/>
        <a:p>
          <a:r>
            <a:rPr lang="en-US" dirty="0" err="1"/>
            <a:t>PacificSource</a:t>
          </a:r>
          <a:r>
            <a:rPr lang="en-US" dirty="0"/>
            <a:t> will contact impacted members before changes take effect</a:t>
          </a:r>
        </a:p>
      </dgm:t>
    </dgm:pt>
    <dgm:pt modelId="{06588871-B600-4952-AE16-0D36577C938A}" type="parTrans" cxnId="{6FD52CB2-3FB5-4D03-81F8-EC632EA7A7B3}">
      <dgm:prSet/>
      <dgm:spPr/>
      <dgm:t>
        <a:bodyPr/>
        <a:lstStyle/>
        <a:p>
          <a:endParaRPr lang="en-US"/>
        </a:p>
      </dgm:t>
    </dgm:pt>
    <dgm:pt modelId="{3EFA43C8-6804-44C3-8F71-58D3A909C87D}" type="sibTrans" cxnId="{6FD52CB2-3FB5-4D03-81F8-EC632EA7A7B3}">
      <dgm:prSet/>
      <dgm:spPr/>
      <dgm:t>
        <a:bodyPr/>
        <a:lstStyle/>
        <a:p>
          <a:endParaRPr lang="en-US"/>
        </a:p>
      </dgm:t>
    </dgm:pt>
    <dgm:pt modelId="{F63BFD48-5F3D-4B49-A67D-12A6F0D41766}">
      <dgm:prSet/>
      <dgm:spPr/>
      <dgm:t>
        <a:bodyPr/>
        <a:lstStyle/>
        <a:p>
          <a:r>
            <a:rPr lang="en-US" dirty="0"/>
            <a:t>Members will need to shop for new plans during OE2027</a:t>
          </a:r>
        </a:p>
      </dgm:t>
    </dgm:pt>
    <dgm:pt modelId="{D243652D-1DFE-416E-AB7D-BE4A01EFAB8E}" type="parTrans" cxnId="{25048DA4-5AC9-4A9D-B052-81934D55B59F}">
      <dgm:prSet/>
      <dgm:spPr/>
      <dgm:t>
        <a:bodyPr/>
        <a:lstStyle/>
        <a:p>
          <a:endParaRPr lang="en-US"/>
        </a:p>
      </dgm:t>
    </dgm:pt>
    <dgm:pt modelId="{BB12F2CE-9B40-4179-8433-5B56DB3DB401}" type="sibTrans" cxnId="{25048DA4-5AC9-4A9D-B052-81934D55B59F}">
      <dgm:prSet/>
      <dgm:spPr/>
      <dgm:t>
        <a:bodyPr/>
        <a:lstStyle/>
        <a:p>
          <a:endParaRPr lang="en-US"/>
        </a:p>
      </dgm:t>
    </dgm:pt>
    <dgm:pt modelId="{7E355772-A28A-4772-A022-D425E047F1A8}">
      <dgm:prSet/>
      <dgm:spPr/>
      <dgm:t>
        <a:bodyPr/>
        <a:lstStyle/>
        <a:p>
          <a:r>
            <a:rPr lang="en-US" b="1" dirty="0"/>
            <a:t>Assister action steps</a:t>
          </a:r>
        </a:p>
      </dgm:t>
    </dgm:pt>
    <dgm:pt modelId="{BEC422DC-7B21-458D-AEDD-DDFCCEBA9AD3}" type="parTrans" cxnId="{E03F0781-C2BA-40B7-9C85-C60504D6894F}">
      <dgm:prSet/>
      <dgm:spPr/>
      <dgm:t>
        <a:bodyPr/>
        <a:lstStyle/>
        <a:p>
          <a:endParaRPr lang="en-US"/>
        </a:p>
      </dgm:t>
    </dgm:pt>
    <dgm:pt modelId="{0D4B049E-B2D9-41B3-BB4A-5011D0BB0941}" type="sibTrans" cxnId="{E03F0781-C2BA-40B7-9C85-C60504D6894F}">
      <dgm:prSet/>
      <dgm:spPr/>
      <dgm:t>
        <a:bodyPr/>
        <a:lstStyle/>
        <a:p>
          <a:endParaRPr lang="en-US"/>
        </a:p>
      </dgm:t>
    </dgm:pt>
    <dgm:pt modelId="{4910C336-D0BC-4AB7-BF01-3CD2AD59AE5A}">
      <dgm:prSet/>
      <dgm:spPr/>
      <dgm:t>
        <a:bodyPr/>
        <a:lstStyle/>
        <a:p>
          <a:r>
            <a:rPr lang="en-US" dirty="0"/>
            <a:t>Clients can use “see plans and prices” to compare current other plan offerings and networks</a:t>
          </a:r>
        </a:p>
      </dgm:t>
    </dgm:pt>
    <dgm:pt modelId="{5FCDF88B-8753-43BA-939A-47064CEF1BD4}" type="parTrans" cxnId="{EFD3192B-617F-42F2-A910-215424D58D64}">
      <dgm:prSet/>
      <dgm:spPr/>
      <dgm:t>
        <a:bodyPr/>
        <a:lstStyle/>
        <a:p>
          <a:endParaRPr lang="en-US"/>
        </a:p>
      </dgm:t>
    </dgm:pt>
    <dgm:pt modelId="{19E6263C-8267-4C5F-903F-0379B236B003}" type="sibTrans" cxnId="{EFD3192B-617F-42F2-A910-215424D58D64}">
      <dgm:prSet/>
      <dgm:spPr/>
      <dgm:t>
        <a:bodyPr/>
        <a:lstStyle/>
        <a:p>
          <a:endParaRPr lang="en-US"/>
        </a:p>
      </dgm:t>
    </dgm:pt>
    <dgm:pt modelId="{8142D5D2-919E-4BBF-8839-1EC1F94AEC32}">
      <dgm:prSet/>
      <dgm:spPr/>
      <dgm:t>
        <a:bodyPr/>
        <a:lstStyle/>
        <a:p>
          <a:r>
            <a:rPr lang="en-US" dirty="0"/>
            <a:t>Check provider networks – members may need to switch doctors</a:t>
          </a:r>
        </a:p>
      </dgm:t>
    </dgm:pt>
    <dgm:pt modelId="{46426B7E-3C88-466C-B61B-7B6743DA4CF8}" type="parTrans" cxnId="{685C4FAF-3596-4F46-B0EF-B869F85D916F}">
      <dgm:prSet/>
      <dgm:spPr/>
      <dgm:t>
        <a:bodyPr/>
        <a:lstStyle/>
        <a:p>
          <a:endParaRPr lang="en-US"/>
        </a:p>
      </dgm:t>
    </dgm:pt>
    <dgm:pt modelId="{F4DA6AD8-ED69-461E-861D-7B1EC5140125}" type="sibTrans" cxnId="{685C4FAF-3596-4F46-B0EF-B869F85D916F}">
      <dgm:prSet/>
      <dgm:spPr/>
      <dgm:t>
        <a:bodyPr/>
        <a:lstStyle/>
        <a:p>
          <a:endParaRPr lang="en-US"/>
        </a:p>
      </dgm:t>
    </dgm:pt>
    <dgm:pt modelId="{61FDF617-7B60-40B1-8CD3-60896C51D2DA}">
      <dgm:prSet/>
      <dgm:spPr/>
      <dgm:t>
        <a:bodyPr/>
        <a:lstStyle/>
        <a:p>
          <a:r>
            <a:rPr lang="en-US" dirty="0" err="1"/>
            <a:t>PacificSource</a:t>
          </a:r>
          <a:r>
            <a:rPr lang="en-US" dirty="0"/>
            <a:t> customer service: 888-977-9299</a:t>
          </a:r>
        </a:p>
      </dgm:t>
    </dgm:pt>
    <dgm:pt modelId="{DD5A3CCD-A2A1-4FA9-9164-5FA3F940A627}" type="parTrans" cxnId="{7C164741-7940-4974-AE07-0E39102A5F7A}">
      <dgm:prSet/>
      <dgm:spPr/>
      <dgm:t>
        <a:bodyPr/>
        <a:lstStyle/>
        <a:p>
          <a:endParaRPr lang="en-US"/>
        </a:p>
      </dgm:t>
    </dgm:pt>
    <dgm:pt modelId="{11A2F144-0ED7-4873-8B1D-C5667E759DF0}" type="sibTrans" cxnId="{7C164741-7940-4974-AE07-0E39102A5F7A}">
      <dgm:prSet/>
      <dgm:spPr/>
      <dgm:t>
        <a:bodyPr/>
        <a:lstStyle/>
        <a:p>
          <a:endParaRPr lang="en-US"/>
        </a:p>
      </dgm:t>
    </dgm:pt>
    <dgm:pt modelId="{AF1AA97B-4203-433B-85CF-19037862E6E1}">
      <dgm:prSet phldrT="[Text]"/>
      <dgm:spPr/>
      <dgm:t>
        <a:bodyPr/>
        <a:lstStyle/>
        <a:p>
          <a:pPr>
            <a:buNone/>
          </a:pPr>
          <a:r>
            <a:rPr lang="en-US"/>
            <a:t>PacificSource will end offering plans by end of 2026</a:t>
          </a:r>
          <a:endParaRPr lang="en-US" dirty="0"/>
        </a:p>
      </dgm:t>
    </dgm:pt>
    <dgm:pt modelId="{132CD333-B637-4E41-AD4F-974F60572F41}" type="parTrans" cxnId="{BBE472FA-8600-4E19-B4D0-FCD9BE56E3BB}">
      <dgm:prSet/>
      <dgm:spPr/>
      <dgm:t>
        <a:bodyPr/>
        <a:lstStyle/>
        <a:p>
          <a:endParaRPr lang="en-US"/>
        </a:p>
      </dgm:t>
    </dgm:pt>
    <dgm:pt modelId="{A8F2F045-B9B8-426C-8D1E-E874C65F6843}" type="sibTrans" cxnId="{BBE472FA-8600-4E19-B4D0-FCD9BE56E3BB}">
      <dgm:prSet/>
      <dgm:spPr/>
      <dgm:t>
        <a:bodyPr/>
        <a:lstStyle/>
        <a:p>
          <a:endParaRPr lang="en-US"/>
        </a:p>
      </dgm:t>
    </dgm:pt>
    <dgm:pt modelId="{74976DD9-27EB-495E-96B7-DBBD5BB3F74F}">
      <dgm:prSet phldrT="[Text]"/>
      <dgm:spPr/>
      <dgm:t>
        <a:bodyPr/>
        <a:lstStyle/>
        <a:p>
          <a:pPr>
            <a:buNone/>
          </a:pPr>
          <a:r>
            <a:rPr lang="en-US" dirty="0"/>
            <a:t>Montana goes from 3 marketplace carriers to 2</a:t>
          </a:r>
        </a:p>
      </dgm:t>
    </dgm:pt>
    <dgm:pt modelId="{74DC810E-8283-4D3A-B781-D7084440C16E}" type="parTrans" cxnId="{C69F948E-7E76-4C09-B8F0-BA4324CC5968}">
      <dgm:prSet/>
      <dgm:spPr/>
      <dgm:t>
        <a:bodyPr/>
        <a:lstStyle/>
        <a:p>
          <a:endParaRPr lang="en-US"/>
        </a:p>
      </dgm:t>
    </dgm:pt>
    <dgm:pt modelId="{502A58B1-07D1-4EBF-8D37-E4E2D452FB04}" type="sibTrans" cxnId="{C69F948E-7E76-4C09-B8F0-BA4324CC5968}">
      <dgm:prSet/>
      <dgm:spPr/>
      <dgm:t>
        <a:bodyPr/>
        <a:lstStyle/>
        <a:p>
          <a:endParaRPr lang="en-US"/>
        </a:p>
      </dgm:t>
    </dgm:pt>
    <dgm:pt modelId="{756FCFD3-3D61-4FA2-933D-DA24D8B48849}">
      <dgm:prSet phldrT="[Text]"/>
      <dgm:spPr/>
      <dgm:t>
        <a:bodyPr/>
        <a:lstStyle/>
        <a:p>
          <a:pPr>
            <a:buNone/>
          </a:pPr>
          <a:r>
            <a:rPr lang="en-US" dirty="0"/>
            <a:t>Approx. 42,000 members affected, 11,000 individual members</a:t>
          </a:r>
        </a:p>
      </dgm:t>
    </dgm:pt>
    <dgm:pt modelId="{19B3C6C3-AEEE-43EE-98D4-5B4E11ED66C7}" type="parTrans" cxnId="{E21BAB5A-522D-4A99-A59C-878268602054}">
      <dgm:prSet/>
      <dgm:spPr/>
      <dgm:t>
        <a:bodyPr/>
        <a:lstStyle/>
        <a:p>
          <a:endParaRPr lang="en-US"/>
        </a:p>
      </dgm:t>
    </dgm:pt>
    <dgm:pt modelId="{97F05F4F-EFF5-4BF0-8CA1-2C9BEB539FD1}" type="sibTrans" cxnId="{E21BAB5A-522D-4A99-A59C-878268602054}">
      <dgm:prSet/>
      <dgm:spPr/>
      <dgm:t>
        <a:bodyPr/>
        <a:lstStyle/>
        <a:p>
          <a:endParaRPr lang="en-US"/>
        </a:p>
      </dgm:t>
    </dgm:pt>
    <dgm:pt modelId="{636BA2D9-1C6E-4BDD-9721-744835C46A16}" type="pres">
      <dgm:prSet presAssocID="{CD62E643-2F45-459C-9500-DC33633BA1E3}" presName="Name0" presStyleCnt="0">
        <dgm:presLayoutVars>
          <dgm:dir/>
          <dgm:animLvl val="lvl"/>
          <dgm:resizeHandles val="exact"/>
        </dgm:presLayoutVars>
      </dgm:prSet>
      <dgm:spPr/>
    </dgm:pt>
    <dgm:pt modelId="{35CA425B-5CCD-4699-9787-5AF932951E3C}" type="pres">
      <dgm:prSet presAssocID="{BC493E44-FE83-4786-A96B-A2F0F4F659F4}" presName="linNode" presStyleCnt="0"/>
      <dgm:spPr/>
    </dgm:pt>
    <dgm:pt modelId="{C4292AAE-024F-445F-9B6F-0641E5CEEFA2}" type="pres">
      <dgm:prSet presAssocID="{BC493E44-FE83-4786-A96B-A2F0F4F659F4}" presName="bgOutline" presStyleLbl="fgAcc1" presStyleIdx="0" presStyleCnt="3"/>
      <dgm:spPr/>
    </dgm:pt>
    <dgm:pt modelId="{2A475D89-A4D5-487D-B84B-A7E80B2A4285}" type="pres">
      <dgm:prSet presAssocID="{BC493E44-FE83-4786-A96B-A2F0F4F659F4}" presName="parentText" presStyleLbl="alignNode1" presStyleIdx="0" presStyleCnt="3">
        <dgm:presLayoutVars>
          <dgm:chMax val="1"/>
          <dgm:bulletEnabled/>
        </dgm:presLayoutVars>
      </dgm:prSet>
      <dgm:spPr/>
    </dgm:pt>
    <dgm:pt modelId="{74133D09-53A8-43E0-A020-DB0C5256C53F}" type="pres">
      <dgm:prSet presAssocID="{BC493E44-FE83-4786-A96B-A2F0F4F659F4}" presName="descendantText" presStyleLbl="revTx" presStyleIdx="0" presStyleCnt="0">
        <dgm:presLayoutVars>
          <dgm:bulletEnabled/>
        </dgm:presLayoutVars>
      </dgm:prSet>
      <dgm:spPr/>
    </dgm:pt>
    <dgm:pt modelId="{C6E9D556-FCCA-4B5F-A14D-16F0C5BA1DD1}" type="pres">
      <dgm:prSet presAssocID="{57856CBD-315B-484D-99F4-3784E8319992}" presName="sp" presStyleCnt="0"/>
      <dgm:spPr/>
    </dgm:pt>
    <dgm:pt modelId="{203B5625-B0F5-4928-943D-F0C6CC63CB97}" type="pres">
      <dgm:prSet presAssocID="{A9FBBD03-1DDD-400F-8EE4-00B3F3160FF4}" presName="linNode" presStyleCnt="0"/>
      <dgm:spPr/>
    </dgm:pt>
    <dgm:pt modelId="{68331C02-1171-435F-B194-6D37588BAFA9}" type="pres">
      <dgm:prSet presAssocID="{A9FBBD03-1DDD-400F-8EE4-00B3F3160FF4}" presName="bgOutline" presStyleLbl="fgAcc1" presStyleIdx="1" presStyleCnt="3"/>
      <dgm:spPr/>
    </dgm:pt>
    <dgm:pt modelId="{F86B33FE-B526-45F3-9CE0-7718F8479D30}" type="pres">
      <dgm:prSet presAssocID="{A9FBBD03-1DDD-400F-8EE4-00B3F3160FF4}" presName="parentText" presStyleLbl="alignNode1" presStyleIdx="1" presStyleCnt="3">
        <dgm:presLayoutVars>
          <dgm:chMax val="1"/>
          <dgm:bulletEnabled/>
        </dgm:presLayoutVars>
      </dgm:prSet>
      <dgm:spPr/>
    </dgm:pt>
    <dgm:pt modelId="{CB09AF0B-63CC-4597-A450-5A3ED4DA2BE8}" type="pres">
      <dgm:prSet presAssocID="{A9FBBD03-1DDD-400F-8EE4-00B3F3160FF4}" presName="descendantText" presStyleLbl="revTx" presStyleIdx="0" presStyleCnt="0">
        <dgm:presLayoutVars>
          <dgm:bulletEnabled/>
        </dgm:presLayoutVars>
      </dgm:prSet>
      <dgm:spPr/>
    </dgm:pt>
    <dgm:pt modelId="{873D46B7-BC10-488C-9BB4-D8BD99F06E3B}" type="pres">
      <dgm:prSet presAssocID="{85D29D92-9E78-4408-B991-D54BDA8B2AEC}" presName="sp" presStyleCnt="0"/>
      <dgm:spPr/>
    </dgm:pt>
    <dgm:pt modelId="{2A6B15B2-370D-4E6F-AA72-ED6729A457BB}" type="pres">
      <dgm:prSet presAssocID="{7E355772-A28A-4772-A022-D425E047F1A8}" presName="linNode" presStyleCnt="0"/>
      <dgm:spPr/>
    </dgm:pt>
    <dgm:pt modelId="{E69EA253-0BA0-4E3F-843B-699FE37BA2A5}" type="pres">
      <dgm:prSet presAssocID="{7E355772-A28A-4772-A022-D425E047F1A8}" presName="bgOutline" presStyleLbl="fgAcc1" presStyleIdx="2" presStyleCnt="3"/>
      <dgm:spPr/>
    </dgm:pt>
    <dgm:pt modelId="{5DC197A6-2365-4E5C-9EF0-21AA836DDBE7}" type="pres">
      <dgm:prSet presAssocID="{7E355772-A28A-4772-A022-D425E047F1A8}" presName="parentText" presStyleLbl="alignNode1" presStyleIdx="2" presStyleCnt="3">
        <dgm:presLayoutVars>
          <dgm:chMax val="1"/>
          <dgm:bulletEnabled/>
        </dgm:presLayoutVars>
      </dgm:prSet>
      <dgm:spPr/>
    </dgm:pt>
    <dgm:pt modelId="{242249B7-19DA-4048-8EDA-BB247F6FEC53}" type="pres">
      <dgm:prSet presAssocID="{7E355772-A28A-4772-A022-D425E047F1A8}" presName="descendantText" presStyleLbl="revTx" presStyleIdx="0" presStyleCnt="0">
        <dgm:presLayoutVars>
          <dgm:bulletEnabled/>
        </dgm:presLayoutVars>
      </dgm:prSet>
      <dgm:spPr/>
    </dgm:pt>
  </dgm:ptLst>
  <dgm:cxnLst>
    <dgm:cxn modelId="{25B2AA05-9720-4CCB-A9B1-EBDA58DBEAEA}" type="presOf" srcId="{AF1AA97B-4203-433B-85CF-19037862E6E1}" destId="{74133D09-53A8-43E0-A020-DB0C5256C53F}" srcOrd="0" destOrd="0" presId="urn:microsoft.com/office/officeart/2024/layout/VerticalActionList"/>
    <dgm:cxn modelId="{19A8D307-3DDE-4A9E-AF75-29BF580B3CF8}" type="presOf" srcId="{7E355772-A28A-4772-A022-D425E047F1A8}" destId="{E69EA253-0BA0-4E3F-843B-699FE37BA2A5}" srcOrd="0" destOrd="0" presId="urn:microsoft.com/office/officeart/2024/layout/VerticalActionList"/>
    <dgm:cxn modelId="{55FBCB12-E1B0-4F49-A3EA-460E0E3B34D5}" type="presOf" srcId="{7E355772-A28A-4772-A022-D425E047F1A8}" destId="{5DC197A6-2365-4E5C-9EF0-21AA836DDBE7}" srcOrd="1" destOrd="0" presId="urn:microsoft.com/office/officeart/2024/layout/VerticalActionList"/>
    <dgm:cxn modelId="{F24A3A16-BEB0-4D4B-9634-7BFF7C45F0F3}" srcId="{A9FBBD03-1DDD-400F-8EE4-00B3F3160FF4}" destId="{9CA0CC77-61B8-4935-83C7-C0D4F329BDA2}" srcOrd="0" destOrd="0" parTransId="{AE4B8C1C-071B-4682-BA0A-63049A729840}" sibTransId="{F3644DFF-7F00-4CE6-A42A-C1610B1747EF}"/>
    <dgm:cxn modelId="{EFD3192B-617F-42F2-A910-215424D58D64}" srcId="{7E355772-A28A-4772-A022-D425E047F1A8}" destId="{4910C336-D0BC-4AB7-BF01-3CD2AD59AE5A}" srcOrd="0" destOrd="0" parTransId="{5FCDF88B-8753-43BA-939A-47064CEF1BD4}" sibTransId="{19E6263C-8267-4C5F-903F-0379B236B003}"/>
    <dgm:cxn modelId="{EC31512D-8E2C-4765-BC4B-DB0335B8FF41}" type="presOf" srcId="{74976DD9-27EB-495E-96B7-DBBD5BB3F74F}" destId="{74133D09-53A8-43E0-A020-DB0C5256C53F}" srcOrd="0" destOrd="1" presId="urn:microsoft.com/office/officeart/2024/layout/VerticalActionList"/>
    <dgm:cxn modelId="{1DE98C34-D58C-4EF2-A52B-8D07C410C089}" srcId="{CD62E643-2F45-459C-9500-DC33633BA1E3}" destId="{BC493E44-FE83-4786-A96B-A2F0F4F659F4}" srcOrd="0" destOrd="0" parTransId="{BF9C4145-C663-4D52-A983-87036DC1B6E1}" sibTransId="{57856CBD-315B-484D-99F4-3784E8319992}"/>
    <dgm:cxn modelId="{37A17C40-7EBE-485F-A8F9-CB367D354C10}" type="presOf" srcId="{9CA0CC77-61B8-4935-83C7-C0D4F329BDA2}" destId="{CB09AF0B-63CC-4597-A450-5A3ED4DA2BE8}" srcOrd="0" destOrd="0" presId="urn:microsoft.com/office/officeart/2024/layout/VerticalActionList"/>
    <dgm:cxn modelId="{7D8C895C-354A-424B-A0E1-91D081FEE238}" type="presOf" srcId="{A9FBBD03-1DDD-400F-8EE4-00B3F3160FF4}" destId="{68331C02-1171-435F-B194-6D37588BAFA9}" srcOrd="0" destOrd="0" presId="urn:microsoft.com/office/officeart/2024/layout/VerticalActionList"/>
    <dgm:cxn modelId="{7C164741-7940-4974-AE07-0E39102A5F7A}" srcId="{7E355772-A28A-4772-A022-D425E047F1A8}" destId="{61FDF617-7B60-40B1-8CD3-60896C51D2DA}" srcOrd="2" destOrd="0" parTransId="{DD5A3CCD-A2A1-4FA9-9164-5FA3F940A627}" sibTransId="{11A2F144-0ED7-4873-8B1D-C5667E759DF0}"/>
    <dgm:cxn modelId="{81550D57-7F25-462D-95AA-354A09A96630}" type="presOf" srcId="{756FCFD3-3D61-4FA2-933D-DA24D8B48849}" destId="{74133D09-53A8-43E0-A020-DB0C5256C53F}" srcOrd="0" destOrd="2" presId="urn:microsoft.com/office/officeart/2024/layout/VerticalActionList"/>
    <dgm:cxn modelId="{E21BAB5A-522D-4A99-A59C-878268602054}" srcId="{BC493E44-FE83-4786-A96B-A2F0F4F659F4}" destId="{756FCFD3-3D61-4FA2-933D-DA24D8B48849}" srcOrd="2" destOrd="0" parTransId="{19B3C6C3-AEEE-43EE-98D4-5B4E11ED66C7}" sibTransId="{97F05F4F-EFF5-4BF0-8CA1-2C9BEB539FD1}"/>
    <dgm:cxn modelId="{BB8EA17B-7E69-4C15-9F10-B99FBE92024F}" type="presOf" srcId="{A9FBBD03-1DDD-400F-8EE4-00B3F3160FF4}" destId="{F86B33FE-B526-45F3-9CE0-7718F8479D30}" srcOrd="1" destOrd="0" presId="urn:microsoft.com/office/officeart/2024/layout/VerticalActionList"/>
    <dgm:cxn modelId="{E03F0781-C2BA-40B7-9C85-C60504D6894F}" srcId="{CD62E643-2F45-459C-9500-DC33633BA1E3}" destId="{7E355772-A28A-4772-A022-D425E047F1A8}" srcOrd="2" destOrd="0" parTransId="{BEC422DC-7B21-458D-AEDD-DDFCCEBA9AD3}" sibTransId="{0D4B049E-B2D9-41B3-BB4A-5011D0BB0941}"/>
    <dgm:cxn modelId="{C69F948E-7E76-4C09-B8F0-BA4324CC5968}" srcId="{BC493E44-FE83-4786-A96B-A2F0F4F659F4}" destId="{74976DD9-27EB-495E-96B7-DBBD5BB3F74F}" srcOrd="1" destOrd="0" parTransId="{74DC810E-8283-4D3A-B781-D7084440C16E}" sibTransId="{502A58B1-07D1-4EBF-8D37-E4E2D452FB04}"/>
    <dgm:cxn modelId="{221E449C-699B-41F4-9921-997B850562F7}" type="presOf" srcId="{F63BFD48-5F3D-4B49-A67D-12A6F0D41766}" destId="{CB09AF0B-63CC-4597-A450-5A3ED4DA2BE8}" srcOrd="0" destOrd="2" presId="urn:microsoft.com/office/officeart/2024/layout/VerticalActionList"/>
    <dgm:cxn modelId="{F58B919F-F8D4-434E-9975-862862A39B07}" type="presOf" srcId="{61FDF617-7B60-40B1-8CD3-60896C51D2DA}" destId="{242249B7-19DA-4048-8EDA-BB247F6FEC53}" srcOrd="0" destOrd="2" presId="urn:microsoft.com/office/officeart/2024/layout/VerticalActionList"/>
    <dgm:cxn modelId="{41EB48A0-10CF-4E0F-AFD0-C20E54DA9012}" type="presOf" srcId="{8142D5D2-919E-4BBF-8839-1EC1F94AEC32}" destId="{242249B7-19DA-4048-8EDA-BB247F6FEC53}" srcOrd="0" destOrd="1" presId="urn:microsoft.com/office/officeart/2024/layout/VerticalActionList"/>
    <dgm:cxn modelId="{F697D1A3-18CF-4951-A92D-35CBD077FC1E}" type="presOf" srcId="{4910C336-D0BC-4AB7-BF01-3CD2AD59AE5A}" destId="{242249B7-19DA-4048-8EDA-BB247F6FEC53}" srcOrd="0" destOrd="0" presId="urn:microsoft.com/office/officeart/2024/layout/VerticalActionList"/>
    <dgm:cxn modelId="{25048DA4-5AC9-4A9D-B052-81934D55B59F}" srcId="{A9FBBD03-1DDD-400F-8EE4-00B3F3160FF4}" destId="{F63BFD48-5F3D-4B49-A67D-12A6F0D41766}" srcOrd="2" destOrd="0" parTransId="{D243652D-1DFE-416E-AB7D-BE4A01EFAB8E}" sibTransId="{BB12F2CE-9B40-4179-8433-5B56DB3DB401}"/>
    <dgm:cxn modelId="{685C4FAF-3596-4F46-B0EF-B869F85D916F}" srcId="{7E355772-A28A-4772-A022-D425E047F1A8}" destId="{8142D5D2-919E-4BBF-8839-1EC1F94AEC32}" srcOrd="1" destOrd="0" parTransId="{46426B7E-3C88-466C-B61B-7B6743DA4CF8}" sibTransId="{F4DA6AD8-ED69-461E-861D-7B1EC5140125}"/>
    <dgm:cxn modelId="{6FD52CB2-3FB5-4D03-81F8-EC632EA7A7B3}" srcId="{A9FBBD03-1DDD-400F-8EE4-00B3F3160FF4}" destId="{DDB6C5F9-A155-4BD6-AF75-F2F33B06C197}" srcOrd="1" destOrd="0" parTransId="{06588871-B600-4952-AE16-0D36577C938A}" sibTransId="{3EFA43C8-6804-44C3-8F71-58D3A909C87D}"/>
    <dgm:cxn modelId="{21C872BD-5E6A-4F9C-99E1-C28AF6D60783}" type="presOf" srcId="{BC493E44-FE83-4786-A96B-A2F0F4F659F4}" destId="{C4292AAE-024F-445F-9B6F-0641E5CEEFA2}" srcOrd="0" destOrd="0" presId="urn:microsoft.com/office/officeart/2024/layout/VerticalActionList"/>
    <dgm:cxn modelId="{4B43B8C1-BEE2-4348-A388-B090DBACBCC3}" type="presOf" srcId="{DDB6C5F9-A155-4BD6-AF75-F2F33B06C197}" destId="{CB09AF0B-63CC-4597-A450-5A3ED4DA2BE8}" srcOrd="0" destOrd="1" presId="urn:microsoft.com/office/officeart/2024/layout/VerticalActionList"/>
    <dgm:cxn modelId="{3DD306D3-393B-442D-9C8C-13DD200577B6}" type="presOf" srcId="{BC493E44-FE83-4786-A96B-A2F0F4F659F4}" destId="{2A475D89-A4D5-487D-B84B-A7E80B2A4285}" srcOrd="1" destOrd="0" presId="urn:microsoft.com/office/officeart/2024/layout/VerticalActionList"/>
    <dgm:cxn modelId="{781E7BE2-A4B0-4A4A-8E94-1D399CD96B2E}" type="presOf" srcId="{CD62E643-2F45-459C-9500-DC33633BA1E3}" destId="{636BA2D9-1C6E-4BDD-9721-744835C46A16}" srcOrd="0" destOrd="0" presId="urn:microsoft.com/office/officeart/2024/layout/VerticalActionList"/>
    <dgm:cxn modelId="{BBE472FA-8600-4E19-B4D0-FCD9BE56E3BB}" srcId="{BC493E44-FE83-4786-A96B-A2F0F4F659F4}" destId="{AF1AA97B-4203-433B-85CF-19037862E6E1}" srcOrd="0" destOrd="0" parTransId="{132CD333-B637-4E41-AD4F-974F60572F41}" sibTransId="{A8F2F045-B9B8-426C-8D1E-E874C65F6843}"/>
    <dgm:cxn modelId="{E35EC9FE-BADD-4F0E-A1C9-3FE56BF5B0BC}" srcId="{CD62E643-2F45-459C-9500-DC33633BA1E3}" destId="{A9FBBD03-1DDD-400F-8EE4-00B3F3160FF4}" srcOrd="1" destOrd="0" parTransId="{06BF5E39-E461-43CE-9743-482B91AEE7BA}" sibTransId="{85D29D92-9E78-4408-B991-D54BDA8B2AEC}"/>
    <dgm:cxn modelId="{0D630AAF-24C6-49E9-BCF3-2669A57B27B8}" type="presParOf" srcId="{636BA2D9-1C6E-4BDD-9721-744835C46A16}" destId="{35CA425B-5CCD-4699-9787-5AF932951E3C}" srcOrd="0" destOrd="0" presId="urn:microsoft.com/office/officeart/2024/layout/VerticalActionList"/>
    <dgm:cxn modelId="{129AE75D-9830-4603-BB57-7E3FCACAFF5C}" type="presParOf" srcId="{35CA425B-5CCD-4699-9787-5AF932951E3C}" destId="{C4292AAE-024F-445F-9B6F-0641E5CEEFA2}" srcOrd="0" destOrd="0" presId="urn:microsoft.com/office/officeart/2024/layout/VerticalActionList"/>
    <dgm:cxn modelId="{F0E6A8BB-A4C4-4DA1-A834-CF1083BC2735}" type="presParOf" srcId="{35CA425B-5CCD-4699-9787-5AF932951E3C}" destId="{2A475D89-A4D5-487D-B84B-A7E80B2A4285}" srcOrd="1" destOrd="0" presId="urn:microsoft.com/office/officeart/2024/layout/VerticalActionList"/>
    <dgm:cxn modelId="{1E793EFF-60BC-4F1B-94DC-4633505EF079}" type="presParOf" srcId="{35CA425B-5CCD-4699-9787-5AF932951E3C}" destId="{74133D09-53A8-43E0-A020-DB0C5256C53F}" srcOrd="2" destOrd="0" presId="urn:microsoft.com/office/officeart/2024/layout/VerticalActionList"/>
    <dgm:cxn modelId="{77ADEE47-46C0-4664-A666-044631FA4235}" type="presParOf" srcId="{636BA2D9-1C6E-4BDD-9721-744835C46A16}" destId="{C6E9D556-FCCA-4B5F-A14D-16F0C5BA1DD1}" srcOrd="1" destOrd="0" presId="urn:microsoft.com/office/officeart/2024/layout/VerticalActionList"/>
    <dgm:cxn modelId="{3ADBFB10-388C-45D0-B07F-A0CC3A5F8539}" type="presParOf" srcId="{636BA2D9-1C6E-4BDD-9721-744835C46A16}" destId="{203B5625-B0F5-4928-943D-F0C6CC63CB97}" srcOrd="2" destOrd="0" presId="urn:microsoft.com/office/officeart/2024/layout/VerticalActionList"/>
    <dgm:cxn modelId="{94EBE0B4-2905-4EFB-8E93-2C4C643B3E36}" type="presParOf" srcId="{203B5625-B0F5-4928-943D-F0C6CC63CB97}" destId="{68331C02-1171-435F-B194-6D37588BAFA9}" srcOrd="0" destOrd="0" presId="urn:microsoft.com/office/officeart/2024/layout/VerticalActionList"/>
    <dgm:cxn modelId="{FDAB8628-B084-49BF-A7F1-EEDDE534507B}" type="presParOf" srcId="{203B5625-B0F5-4928-943D-F0C6CC63CB97}" destId="{F86B33FE-B526-45F3-9CE0-7718F8479D30}" srcOrd="1" destOrd="0" presId="urn:microsoft.com/office/officeart/2024/layout/VerticalActionList"/>
    <dgm:cxn modelId="{BDCE1F05-1864-44D2-9425-E999DE4171F6}" type="presParOf" srcId="{203B5625-B0F5-4928-943D-F0C6CC63CB97}" destId="{CB09AF0B-63CC-4597-A450-5A3ED4DA2BE8}" srcOrd="2" destOrd="0" presId="urn:microsoft.com/office/officeart/2024/layout/VerticalActionList"/>
    <dgm:cxn modelId="{B2A52E82-8639-482B-9968-796051B67DBA}" type="presParOf" srcId="{636BA2D9-1C6E-4BDD-9721-744835C46A16}" destId="{873D46B7-BC10-488C-9BB4-D8BD99F06E3B}" srcOrd="3" destOrd="0" presId="urn:microsoft.com/office/officeart/2024/layout/VerticalActionList"/>
    <dgm:cxn modelId="{6F51A3B0-677A-4162-837C-D6EAE92AE329}" type="presParOf" srcId="{636BA2D9-1C6E-4BDD-9721-744835C46A16}" destId="{2A6B15B2-370D-4E6F-AA72-ED6729A457BB}" srcOrd="4" destOrd="0" presId="urn:microsoft.com/office/officeart/2024/layout/VerticalActionList"/>
    <dgm:cxn modelId="{E7E3E940-5AC1-4115-98E2-3BCC3176F201}" type="presParOf" srcId="{2A6B15B2-370D-4E6F-AA72-ED6729A457BB}" destId="{E69EA253-0BA0-4E3F-843B-699FE37BA2A5}" srcOrd="0" destOrd="0" presId="urn:microsoft.com/office/officeart/2024/layout/VerticalActionList"/>
    <dgm:cxn modelId="{158D7AF1-B7C3-42D5-A229-7119B122C995}" type="presParOf" srcId="{2A6B15B2-370D-4E6F-AA72-ED6729A457BB}" destId="{5DC197A6-2365-4E5C-9EF0-21AA836DDBE7}" srcOrd="1" destOrd="0" presId="urn:microsoft.com/office/officeart/2024/layout/VerticalActionList"/>
    <dgm:cxn modelId="{4BD862E2-D330-4D61-8B9D-A2CB28CD935F}" type="presParOf" srcId="{2A6B15B2-370D-4E6F-AA72-ED6729A457BB}" destId="{242249B7-19DA-4048-8EDA-BB247F6FEC53}" srcOrd="2" destOrd="0" presId="urn:microsoft.com/office/officeart/2024/layout/Vertic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8B1070-592A-4FD4-9051-F35C1F102A64}" type="doc">
      <dgm:prSet loTypeId="urn:microsoft.com/office/officeart/2016/7/layout/LinearBlockProcessNumbered" loCatId="process" qsTypeId="urn:microsoft.com/office/officeart/2005/8/quickstyle/simple4" qsCatId="simple" csTypeId="urn:microsoft.com/office/officeart/2005/8/colors/colorful1" csCatId="colorful"/>
      <dgm:spPr/>
      <dgm:t>
        <a:bodyPr/>
        <a:lstStyle/>
        <a:p>
          <a:endParaRPr lang="en-US"/>
        </a:p>
      </dgm:t>
    </dgm:pt>
    <dgm:pt modelId="{E1F34F13-C27A-48EE-829D-60DBCC7CE4D1}">
      <dgm:prSet/>
      <dgm:spPr/>
      <dgm:t>
        <a:bodyPr/>
        <a:lstStyle/>
        <a:p>
          <a:r>
            <a:rPr lang="en-US"/>
            <a:t>Less competition and fewer choices for consumers</a:t>
          </a:r>
        </a:p>
      </dgm:t>
    </dgm:pt>
    <dgm:pt modelId="{BD2BC574-6903-4246-AFC5-E40E70B238EB}" type="parTrans" cxnId="{87C2C2DB-76CD-4446-914C-21E46374F36D}">
      <dgm:prSet/>
      <dgm:spPr/>
      <dgm:t>
        <a:bodyPr/>
        <a:lstStyle/>
        <a:p>
          <a:endParaRPr lang="en-US"/>
        </a:p>
      </dgm:t>
    </dgm:pt>
    <dgm:pt modelId="{C8092E60-C09A-42D6-8F22-B7B06166CB33}" type="sibTrans" cxnId="{87C2C2DB-76CD-4446-914C-21E46374F36D}">
      <dgm:prSet phldrT="01"/>
      <dgm:spPr/>
      <dgm:t>
        <a:bodyPr/>
        <a:lstStyle/>
        <a:p>
          <a:r>
            <a:rPr lang="en-US"/>
            <a:t>01</a:t>
          </a:r>
        </a:p>
      </dgm:t>
    </dgm:pt>
    <dgm:pt modelId="{CEE8C13F-9287-4BF9-8DDC-E2DCABAF0279}">
      <dgm:prSet/>
      <dgm:spPr/>
      <dgm:t>
        <a:bodyPr/>
        <a:lstStyle/>
        <a:p>
          <a:r>
            <a:rPr lang="en-US"/>
            <a:t>PacificSource requested lowest rate increases for PY2026</a:t>
          </a:r>
        </a:p>
      </dgm:t>
    </dgm:pt>
    <dgm:pt modelId="{6009D489-241A-4903-A4F3-CED824CE75D3}" type="parTrans" cxnId="{C08C7F6C-6106-4783-8E1E-390F7044A475}">
      <dgm:prSet/>
      <dgm:spPr/>
      <dgm:t>
        <a:bodyPr/>
        <a:lstStyle/>
        <a:p>
          <a:endParaRPr lang="en-US"/>
        </a:p>
      </dgm:t>
    </dgm:pt>
    <dgm:pt modelId="{7B139E39-EBB6-40E3-BE12-B1BF1A5DD835}" type="sibTrans" cxnId="{C08C7F6C-6106-4783-8E1E-390F7044A475}">
      <dgm:prSet phldrT="02"/>
      <dgm:spPr/>
      <dgm:t>
        <a:bodyPr/>
        <a:lstStyle/>
        <a:p>
          <a:r>
            <a:rPr lang="en-US"/>
            <a:t>02</a:t>
          </a:r>
        </a:p>
      </dgm:t>
    </dgm:pt>
    <dgm:pt modelId="{B13E51A5-92E7-4C56-BA5A-4B5048FEF9B7}">
      <dgm:prSet/>
      <dgm:spPr/>
      <dgm:t>
        <a:bodyPr/>
        <a:lstStyle/>
        <a:p>
          <a:r>
            <a:rPr lang="en-US"/>
            <a:t>15% of individual market enrollees directly impacted</a:t>
          </a:r>
        </a:p>
      </dgm:t>
    </dgm:pt>
    <dgm:pt modelId="{D4B46BB3-5056-4A37-8E93-EC849E903B38}" type="parTrans" cxnId="{C37E29A6-0E3A-43CA-87E4-F8E1BBA42A17}">
      <dgm:prSet/>
      <dgm:spPr/>
      <dgm:t>
        <a:bodyPr/>
        <a:lstStyle/>
        <a:p>
          <a:endParaRPr lang="en-US"/>
        </a:p>
      </dgm:t>
    </dgm:pt>
    <dgm:pt modelId="{2BF8E7C9-B273-46D5-93FC-43E629B99CF9}" type="sibTrans" cxnId="{C37E29A6-0E3A-43CA-87E4-F8E1BBA42A17}">
      <dgm:prSet phldrT="03"/>
      <dgm:spPr/>
      <dgm:t>
        <a:bodyPr/>
        <a:lstStyle/>
        <a:p>
          <a:r>
            <a:rPr lang="en-US"/>
            <a:t>03</a:t>
          </a:r>
        </a:p>
      </dgm:t>
    </dgm:pt>
    <dgm:pt modelId="{50F898FE-A57B-4845-AED9-CED78F73F60C}" type="pres">
      <dgm:prSet presAssocID="{EF8B1070-592A-4FD4-9051-F35C1F102A64}" presName="Name0" presStyleCnt="0">
        <dgm:presLayoutVars>
          <dgm:animLvl val="lvl"/>
          <dgm:resizeHandles val="exact"/>
        </dgm:presLayoutVars>
      </dgm:prSet>
      <dgm:spPr/>
    </dgm:pt>
    <dgm:pt modelId="{88EAAE0E-FF4F-4F41-BDFB-D68F0B1D84D0}" type="pres">
      <dgm:prSet presAssocID="{E1F34F13-C27A-48EE-829D-60DBCC7CE4D1}" presName="compositeNode" presStyleCnt="0">
        <dgm:presLayoutVars>
          <dgm:bulletEnabled val="1"/>
        </dgm:presLayoutVars>
      </dgm:prSet>
      <dgm:spPr/>
    </dgm:pt>
    <dgm:pt modelId="{2EC16C28-0350-4BF1-8C07-E016D9748779}" type="pres">
      <dgm:prSet presAssocID="{E1F34F13-C27A-48EE-829D-60DBCC7CE4D1}" presName="bgRect" presStyleLbl="alignNode1" presStyleIdx="0" presStyleCnt="3"/>
      <dgm:spPr/>
    </dgm:pt>
    <dgm:pt modelId="{04991170-1E8E-4877-B023-EA8AE94408AF}" type="pres">
      <dgm:prSet presAssocID="{C8092E60-C09A-42D6-8F22-B7B06166CB33}" presName="sibTransNodeRect" presStyleLbl="alignNode1" presStyleIdx="0" presStyleCnt="3">
        <dgm:presLayoutVars>
          <dgm:chMax val="0"/>
          <dgm:bulletEnabled val="1"/>
        </dgm:presLayoutVars>
      </dgm:prSet>
      <dgm:spPr/>
    </dgm:pt>
    <dgm:pt modelId="{D449B3C9-FD44-492E-B0A8-6A3AD8E29712}" type="pres">
      <dgm:prSet presAssocID="{E1F34F13-C27A-48EE-829D-60DBCC7CE4D1}" presName="nodeRect" presStyleLbl="alignNode1" presStyleIdx="0" presStyleCnt="3">
        <dgm:presLayoutVars>
          <dgm:bulletEnabled val="1"/>
        </dgm:presLayoutVars>
      </dgm:prSet>
      <dgm:spPr/>
    </dgm:pt>
    <dgm:pt modelId="{A27E67E0-CC9D-46CD-A1F6-298BA44C7BA3}" type="pres">
      <dgm:prSet presAssocID="{C8092E60-C09A-42D6-8F22-B7B06166CB33}" presName="sibTrans" presStyleCnt="0"/>
      <dgm:spPr/>
    </dgm:pt>
    <dgm:pt modelId="{16D42BA7-B61D-4AE7-88EC-02638974F5DF}" type="pres">
      <dgm:prSet presAssocID="{CEE8C13F-9287-4BF9-8DDC-E2DCABAF0279}" presName="compositeNode" presStyleCnt="0">
        <dgm:presLayoutVars>
          <dgm:bulletEnabled val="1"/>
        </dgm:presLayoutVars>
      </dgm:prSet>
      <dgm:spPr/>
    </dgm:pt>
    <dgm:pt modelId="{A14774A5-7124-4BC1-8763-BEC7F24AC259}" type="pres">
      <dgm:prSet presAssocID="{CEE8C13F-9287-4BF9-8DDC-E2DCABAF0279}" presName="bgRect" presStyleLbl="alignNode1" presStyleIdx="1" presStyleCnt="3"/>
      <dgm:spPr/>
    </dgm:pt>
    <dgm:pt modelId="{1D2782DF-3945-4649-AE3D-63631EF4C014}" type="pres">
      <dgm:prSet presAssocID="{7B139E39-EBB6-40E3-BE12-B1BF1A5DD835}" presName="sibTransNodeRect" presStyleLbl="alignNode1" presStyleIdx="1" presStyleCnt="3">
        <dgm:presLayoutVars>
          <dgm:chMax val="0"/>
          <dgm:bulletEnabled val="1"/>
        </dgm:presLayoutVars>
      </dgm:prSet>
      <dgm:spPr/>
    </dgm:pt>
    <dgm:pt modelId="{C51CFDEA-2481-4DE1-ABD8-AE06781B267D}" type="pres">
      <dgm:prSet presAssocID="{CEE8C13F-9287-4BF9-8DDC-E2DCABAF0279}" presName="nodeRect" presStyleLbl="alignNode1" presStyleIdx="1" presStyleCnt="3">
        <dgm:presLayoutVars>
          <dgm:bulletEnabled val="1"/>
        </dgm:presLayoutVars>
      </dgm:prSet>
      <dgm:spPr/>
    </dgm:pt>
    <dgm:pt modelId="{86BFB017-0557-4B2B-A5E6-058BF130CD9A}" type="pres">
      <dgm:prSet presAssocID="{7B139E39-EBB6-40E3-BE12-B1BF1A5DD835}" presName="sibTrans" presStyleCnt="0"/>
      <dgm:spPr/>
    </dgm:pt>
    <dgm:pt modelId="{439048C5-67FC-4B8F-BC65-3F4220F39B65}" type="pres">
      <dgm:prSet presAssocID="{B13E51A5-92E7-4C56-BA5A-4B5048FEF9B7}" presName="compositeNode" presStyleCnt="0">
        <dgm:presLayoutVars>
          <dgm:bulletEnabled val="1"/>
        </dgm:presLayoutVars>
      </dgm:prSet>
      <dgm:spPr/>
    </dgm:pt>
    <dgm:pt modelId="{2424CFCF-6B78-4E7D-9D1D-4CAE6422742C}" type="pres">
      <dgm:prSet presAssocID="{B13E51A5-92E7-4C56-BA5A-4B5048FEF9B7}" presName="bgRect" presStyleLbl="alignNode1" presStyleIdx="2" presStyleCnt="3"/>
      <dgm:spPr/>
    </dgm:pt>
    <dgm:pt modelId="{88BCB3DE-2F6F-46BF-8CFA-83DAD751D7BF}" type="pres">
      <dgm:prSet presAssocID="{2BF8E7C9-B273-46D5-93FC-43E629B99CF9}" presName="sibTransNodeRect" presStyleLbl="alignNode1" presStyleIdx="2" presStyleCnt="3">
        <dgm:presLayoutVars>
          <dgm:chMax val="0"/>
          <dgm:bulletEnabled val="1"/>
        </dgm:presLayoutVars>
      </dgm:prSet>
      <dgm:spPr/>
    </dgm:pt>
    <dgm:pt modelId="{6D2167F3-4B01-4E23-8C9E-3C43E9F59BDF}" type="pres">
      <dgm:prSet presAssocID="{B13E51A5-92E7-4C56-BA5A-4B5048FEF9B7}" presName="nodeRect" presStyleLbl="alignNode1" presStyleIdx="2" presStyleCnt="3">
        <dgm:presLayoutVars>
          <dgm:bulletEnabled val="1"/>
        </dgm:presLayoutVars>
      </dgm:prSet>
      <dgm:spPr/>
    </dgm:pt>
  </dgm:ptLst>
  <dgm:cxnLst>
    <dgm:cxn modelId="{38C73412-450D-452D-A3F2-4AD239F68FB8}" type="presOf" srcId="{7B139E39-EBB6-40E3-BE12-B1BF1A5DD835}" destId="{1D2782DF-3945-4649-AE3D-63631EF4C014}" srcOrd="0" destOrd="0" presId="urn:microsoft.com/office/officeart/2016/7/layout/LinearBlockProcessNumbered"/>
    <dgm:cxn modelId="{8037082E-6AB4-467C-8698-F37DA73D7073}" type="presOf" srcId="{EF8B1070-592A-4FD4-9051-F35C1F102A64}" destId="{50F898FE-A57B-4845-AED9-CED78F73F60C}" srcOrd="0" destOrd="0" presId="urn:microsoft.com/office/officeart/2016/7/layout/LinearBlockProcessNumbered"/>
    <dgm:cxn modelId="{6575E02E-F50D-4E21-A9A7-403D5A38131E}" type="presOf" srcId="{E1F34F13-C27A-48EE-829D-60DBCC7CE4D1}" destId="{2EC16C28-0350-4BF1-8C07-E016D9748779}" srcOrd="0" destOrd="0" presId="urn:microsoft.com/office/officeart/2016/7/layout/LinearBlockProcessNumbered"/>
    <dgm:cxn modelId="{9DC7B22F-DA7D-4216-8B7F-D470BB554DDF}" type="presOf" srcId="{CEE8C13F-9287-4BF9-8DDC-E2DCABAF0279}" destId="{C51CFDEA-2481-4DE1-ABD8-AE06781B267D}" srcOrd="1" destOrd="0" presId="urn:microsoft.com/office/officeart/2016/7/layout/LinearBlockProcessNumbered"/>
    <dgm:cxn modelId="{C08C7F6C-6106-4783-8E1E-390F7044A475}" srcId="{EF8B1070-592A-4FD4-9051-F35C1F102A64}" destId="{CEE8C13F-9287-4BF9-8DDC-E2DCABAF0279}" srcOrd="1" destOrd="0" parTransId="{6009D489-241A-4903-A4F3-CED824CE75D3}" sibTransId="{7B139E39-EBB6-40E3-BE12-B1BF1A5DD835}"/>
    <dgm:cxn modelId="{0630934C-B857-4B81-8332-EBEA83C711AB}" type="presOf" srcId="{E1F34F13-C27A-48EE-829D-60DBCC7CE4D1}" destId="{D449B3C9-FD44-492E-B0A8-6A3AD8E29712}" srcOrd="1" destOrd="0" presId="urn:microsoft.com/office/officeart/2016/7/layout/LinearBlockProcessNumbered"/>
    <dgm:cxn modelId="{BA75148E-B3C1-4AE7-8E77-38E664A9CCDD}" type="presOf" srcId="{CEE8C13F-9287-4BF9-8DDC-E2DCABAF0279}" destId="{A14774A5-7124-4BC1-8763-BEC7F24AC259}" srcOrd="0" destOrd="0" presId="urn:microsoft.com/office/officeart/2016/7/layout/LinearBlockProcessNumbered"/>
    <dgm:cxn modelId="{202AF9A0-5D47-4D54-8B4B-5CBE8989AFA0}" type="presOf" srcId="{2BF8E7C9-B273-46D5-93FC-43E629B99CF9}" destId="{88BCB3DE-2F6F-46BF-8CFA-83DAD751D7BF}" srcOrd="0" destOrd="0" presId="urn:microsoft.com/office/officeart/2016/7/layout/LinearBlockProcessNumbered"/>
    <dgm:cxn modelId="{C37E29A6-0E3A-43CA-87E4-F8E1BBA42A17}" srcId="{EF8B1070-592A-4FD4-9051-F35C1F102A64}" destId="{B13E51A5-92E7-4C56-BA5A-4B5048FEF9B7}" srcOrd="2" destOrd="0" parTransId="{D4B46BB3-5056-4A37-8E93-EC849E903B38}" sibTransId="{2BF8E7C9-B273-46D5-93FC-43E629B99CF9}"/>
    <dgm:cxn modelId="{BB0E47BE-BDDD-43CC-A25E-4E691B2660C5}" type="presOf" srcId="{B13E51A5-92E7-4C56-BA5A-4B5048FEF9B7}" destId="{2424CFCF-6B78-4E7D-9D1D-4CAE6422742C}" srcOrd="0" destOrd="0" presId="urn:microsoft.com/office/officeart/2016/7/layout/LinearBlockProcessNumbered"/>
    <dgm:cxn modelId="{481936D3-BCAA-42B0-91D3-C2E5185058BE}" type="presOf" srcId="{B13E51A5-92E7-4C56-BA5A-4B5048FEF9B7}" destId="{6D2167F3-4B01-4E23-8C9E-3C43E9F59BDF}" srcOrd="1" destOrd="0" presId="urn:microsoft.com/office/officeart/2016/7/layout/LinearBlockProcessNumbered"/>
    <dgm:cxn modelId="{87C2C2DB-76CD-4446-914C-21E46374F36D}" srcId="{EF8B1070-592A-4FD4-9051-F35C1F102A64}" destId="{E1F34F13-C27A-48EE-829D-60DBCC7CE4D1}" srcOrd="0" destOrd="0" parTransId="{BD2BC574-6903-4246-AFC5-E40E70B238EB}" sibTransId="{C8092E60-C09A-42D6-8F22-B7B06166CB33}"/>
    <dgm:cxn modelId="{89282AE2-23BE-4486-A89E-764610C3D3EC}" type="presOf" srcId="{C8092E60-C09A-42D6-8F22-B7B06166CB33}" destId="{04991170-1E8E-4877-B023-EA8AE94408AF}" srcOrd="0" destOrd="0" presId="urn:microsoft.com/office/officeart/2016/7/layout/LinearBlockProcessNumbered"/>
    <dgm:cxn modelId="{C41EC1F9-9BC5-4472-8AB3-53BE8FFD8295}" type="presParOf" srcId="{50F898FE-A57B-4845-AED9-CED78F73F60C}" destId="{88EAAE0E-FF4F-4F41-BDFB-D68F0B1D84D0}" srcOrd="0" destOrd="0" presId="urn:microsoft.com/office/officeart/2016/7/layout/LinearBlockProcessNumbered"/>
    <dgm:cxn modelId="{BDC856C5-BFA9-4546-81E9-849B064B1D00}" type="presParOf" srcId="{88EAAE0E-FF4F-4F41-BDFB-D68F0B1D84D0}" destId="{2EC16C28-0350-4BF1-8C07-E016D9748779}" srcOrd="0" destOrd="0" presId="urn:microsoft.com/office/officeart/2016/7/layout/LinearBlockProcessNumbered"/>
    <dgm:cxn modelId="{05B3AC25-9072-4CB6-A58C-FF49B9B8911B}" type="presParOf" srcId="{88EAAE0E-FF4F-4F41-BDFB-D68F0B1D84D0}" destId="{04991170-1E8E-4877-B023-EA8AE94408AF}" srcOrd="1" destOrd="0" presId="urn:microsoft.com/office/officeart/2016/7/layout/LinearBlockProcessNumbered"/>
    <dgm:cxn modelId="{C30A0264-412D-440D-8964-D3F2B41FE055}" type="presParOf" srcId="{88EAAE0E-FF4F-4F41-BDFB-D68F0B1D84D0}" destId="{D449B3C9-FD44-492E-B0A8-6A3AD8E29712}" srcOrd="2" destOrd="0" presId="urn:microsoft.com/office/officeart/2016/7/layout/LinearBlockProcessNumbered"/>
    <dgm:cxn modelId="{88F2238C-627E-426D-BF6A-E81E67EF40D1}" type="presParOf" srcId="{50F898FE-A57B-4845-AED9-CED78F73F60C}" destId="{A27E67E0-CC9D-46CD-A1F6-298BA44C7BA3}" srcOrd="1" destOrd="0" presId="urn:microsoft.com/office/officeart/2016/7/layout/LinearBlockProcessNumbered"/>
    <dgm:cxn modelId="{442D9520-7542-4F71-92A1-AEB22CF656EE}" type="presParOf" srcId="{50F898FE-A57B-4845-AED9-CED78F73F60C}" destId="{16D42BA7-B61D-4AE7-88EC-02638974F5DF}" srcOrd="2" destOrd="0" presId="urn:microsoft.com/office/officeart/2016/7/layout/LinearBlockProcessNumbered"/>
    <dgm:cxn modelId="{1EF5372A-EBE8-490D-9416-EC68E36819CC}" type="presParOf" srcId="{16D42BA7-B61D-4AE7-88EC-02638974F5DF}" destId="{A14774A5-7124-4BC1-8763-BEC7F24AC259}" srcOrd="0" destOrd="0" presId="urn:microsoft.com/office/officeart/2016/7/layout/LinearBlockProcessNumbered"/>
    <dgm:cxn modelId="{ECA0D09F-7E98-4EF9-9990-A5B287283D5C}" type="presParOf" srcId="{16D42BA7-B61D-4AE7-88EC-02638974F5DF}" destId="{1D2782DF-3945-4649-AE3D-63631EF4C014}" srcOrd="1" destOrd="0" presId="urn:microsoft.com/office/officeart/2016/7/layout/LinearBlockProcessNumbered"/>
    <dgm:cxn modelId="{300CFF24-4082-4557-8FA7-2D4FDA8194EA}" type="presParOf" srcId="{16D42BA7-B61D-4AE7-88EC-02638974F5DF}" destId="{C51CFDEA-2481-4DE1-ABD8-AE06781B267D}" srcOrd="2" destOrd="0" presId="urn:microsoft.com/office/officeart/2016/7/layout/LinearBlockProcessNumbered"/>
    <dgm:cxn modelId="{029F92B1-5DE8-4021-BD23-74F780E35427}" type="presParOf" srcId="{50F898FE-A57B-4845-AED9-CED78F73F60C}" destId="{86BFB017-0557-4B2B-A5E6-058BF130CD9A}" srcOrd="3" destOrd="0" presId="urn:microsoft.com/office/officeart/2016/7/layout/LinearBlockProcessNumbered"/>
    <dgm:cxn modelId="{38615287-36C4-4A71-AC2D-F03DBD3B5B05}" type="presParOf" srcId="{50F898FE-A57B-4845-AED9-CED78F73F60C}" destId="{439048C5-67FC-4B8F-BC65-3F4220F39B65}" srcOrd="4" destOrd="0" presId="urn:microsoft.com/office/officeart/2016/7/layout/LinearBlockProcessNumbered"/>
    <dgm:cxn modelId="{931CAA9E-55A6-4EC1-9BBB-81AC4CCB90F2}" type="presParOf" srcId="{439048C5-67FC-4B8F-BC65-3F4220F39B65}" destId="{2424CFCF-6B78-4E7D-9D1D-4CAE6422742C}" srcOrd="0" destOrd="0" presId="urn:microsoft.com/office/officeart/2016/7/layout/LinearBlockProcessNumbered"/>
    <dgm:cxn modelId="{4890DB53-6C86-4306-89D7-06C3B1106398}" type="presParOf" srcId="{439048C5-67FC-4B8F-BC65-3F4220F39B65}" destId="{88BCB3DE-2F6F-46BF-8CFA-83DAD751D7BF}" srcOrd="1" destOrd="0" presId="urn:microsoft.com/office/officeart/2016/7/layout/LinearBlockProcessNumbered"/>
    <dgm:cxn modelId="{0D27152C-BD2C-43C0-BF68-0E1ADD84BC12}" type="presParOf" srcId="{439048C5-67FC-4B8F-BC65-3F4220F39B65}" destId="{6D2167F3-4B01-4E23-8C9E-3C43E9F59BDF}"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C4DAA1-CE97-4B87-B8D0-E02B412A7DB3}"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5E36407B-504B-4CB2-B732-1230D6B929E4}">
      <dgm:prSet custT="1"/>
      <dgm:spPr/>
      <dgm:t>
        <a:bodyPr/>
        <a:lstStyle/>
        <a:p>
          <a:r>
            <a:rPr lang="en-US" sz="3200" dirty="0"/>
            <a:t>Catastrophic plan changes</a:t>
          </a:r>
        </a:p>
      </dgm:t>
    </dgm:pt>
    <dgm:pt modelId="{915A78E5-9103-432A-940D-CD89DF2812E6}" type="parTrans" cxnId="{468620F0-8A2A-451B-A064-ED98FC86EF7E}">
      <dgm:prSet/>
      <dgm:spPr/>
      <dgm:t>
        <a:bodyPr/>
        <a:lstStyle/>
        <a:p>
          <a:endParaRPr lang="en-US"/>
        </a:p>
      </dgm:t>
    </dgm:pt>
    <dgm:pt modelId="{023A1B36-6451-42A4-BCC4-772DBC1CF5B6}" type="sibTrans" cxnId="{468620F0-8A2A-451B-A064-ED98FC86EF7E}">
      <dgm:prSet/>
      <dgm:spPr/>
      <dgm:t>
        <a:bodyPr/>
        <a:lstStyle/>
        <a:p>
          <a:endParaRPr lang="en-US"/>
        </a:p>
      </dgm:t>
    </dgm:pt>
    <dgm:pt modelId="{5345D8C1-9C8D-4F23-B68E-A7B34047E04C}">
      <dgm:prSet custT="1"/>
      <dgm:spPr/>
      <dgm:t>
        <a:bodyPr/>
        <a:lstStyle/>
        <a:p>
          <a:r>
            <a:rPr lang="en-US" sz="3200"/>
            <a:t>More verification requirements and fewer SEPs</a:t>
          </a:r>
        </a:p>
      </dgm:t>
    </dgm:pt>
    <dgm:pt modelId="{5C3864CD-E27D-4012-908C-23953A5C2D5F}" type="parTrans" cxnId="{20491F17-1238-410D-A6A9-7370EE550C0D}">
      <dgm:prSet/>
      <dgm:spPr/>
      <dgm:t>
        <a:bodyPr/>
        <a:lstStyle/>
        <a:p>
          <a:endParaRPr lang="en-US"/>
        </a:p>
      </dgm:t>
    </dgm:pt>
    <dgm:pt modelId="{AD1C837E-B737-4883-AEBD-4082F7BC1162}" type="sibTrans" cxnId="{20491F17-1238-410D-A6A9-7370EE550C0D}">
      <dgm:prSet/>
      <dgm:spPr/>
      <dgm:t>
        <a:bodyPr/>
        <a:lstStyle/>
        <a:p>
          <a:endParaRPr lang="en-US"/>
        </a:p>
      </dgm:t>
    </dgm:pt>
    <dgm:pt modelId="{9C2246FA-441A-444D-8202-7212F7E7E552}">
      <dgm:prSet custT="1"/>
      <dgm:spPr/>
      <dgm:t>
        <a:bodyPr/>
        <a:lstStyle/>
        <a:p>
          <a:r>
            <a:rPr lang="en-US" sz="3200" dirty="0"/>
            <a:t>Less plan regulation</a:t>
          </a:r>
        </a:p>
      </dgm:t>
    </dgm:pt>
    <dgm:pt modelId="{A2984DD3-B8D9-4989-8B9D-169C5A361ED2}" type="parTrans" cxnId="{AB2F2E7A-BED9-491D-870E-A7A269C5D17C}">
      <dgm:prSet/>
      <dgm:spPr/>
      <dgm:t>
        <a:bodyPr/>
        <a:lstStyle/>
        <a:p>
          <a:endParaRPr lang="en-US"/>
        </a:p>
      </dgm:t>
    </dgm:pt>
    <dgm:pt modelId="{15239A8C-70E2-458E-A7B4-BF1D7EB33DF0}" type="sibTrans" cxnId="{AB2F2E7A-BED9-491D-870E-A7A269C5D17C}">
      <dgm:prSet/>
      <dgm:spPr/>
      <dgm:t>
        <a:bodyPr/>
        <a:lstStyle/>
        <a:p>
          <a:endParaRPr lang="en-US"/>
        </a:p>
      </dgm:t>
    </dgm:pt>
    <dgm:pt modelId="{64753213-2D02-417E-97B5-A9FFD5CE9BFA}" type="pres">
      <dgm:prSet presAssocID="{C3C4DAA1-CE97-4B87-B8D0-E02B412A7DB3}" presName="linear" presStyleCnt="0">
        <dgm:presLayoutVars>
          <dgm:animLvl val="lvl"/>
          <dgm:resizeHandles val="exact"/>
        </dgm:presLayoutVars>
      </dgm:prSet>
      <dgm:spPr/>
    </dgm:pt>
    <dgm:pt modelId="{FF067CB6-3E3B-454B-872A-076B4B1DAA1E}" type="pres">
      <dgm:prSet presAssocID="{5E36407B-504B-4CB2-B732-1230D6B929E4}" presName="parentText" presStyleLbl="node1" presStyleIdx="0" presStyleCnt="3">
        <dgm:presLayoutVars>
          <dgm:chMax val="0"/>
          <dgm:bulletEnabled val="1"/>
        </dgm:presLayoutVars>
      </dgm:prSet>
      <dgm:spPr/>
    </dgm:pt>
    <dgm:pt modelId="{D774719E-0D42-4173-AA1A-89F095F61B4D}" type="pres">
      <dgm:prSet presAssocID="{023A1B36-6451-42A4-BCC4-772DBC1CF5B6}" presName="spacer" presStyleCnt="0"/>
      <dgm:spPr/>
    </dgm:pt>
    <dgm:pt modelId="{39A05FDF-D593-4F7C-823B-FAC1AA735898}" type="pres">
      <dgm:prSet presAssocID="{5345D8C1-9C8D-4F23-B68E-A7B34047E04C}" presName="parentText" presStyleLbl="node1" presStyleIdx="1" presStyleCnt="3">
        <dgm:presLayoutVars>
          <dgm:chMax val="0"/>
          <dgm:bulletEnabled val="1"/>
        </dgm:presLayoutVars>
      </dgm:prSet>
      <dgm:spPr/>
    </dgm:pt>
    <dgm:pt modelId="{4C9C81EF-DDEF-4CCB-8FFD-B1BF8BBB47BE}" type="pres">
      <dgm:prSet presAssocID="{AD1C837E-B737-4883-AEBD-4082F7BC1162}" presName="spacer" presStyleCnt="0"/>
      <dgm:spPr/>
    </dgm:pt>
    <dgm:pt modelId="{20D7865F-41AB-46DC-8AD4-C6D2A189FBB7}" type="pres">
      <dgm:prSet presAssocID="{9C2246FA-441A-444D-8202-7212F7E7E552}" presName="parentText" presStyleLbl="node1" presStyleIdx="2" presStyleCnt="3">
        <dgm:presLayoutVars>
          <dgm:chMax val="0"/>
          <dgm:bulletEnabled val="1"/>
        </dgm:presLayoutVars>
      </dgm:prSet>
      <dgm:spPr/>
    </dgm:pt>
  </dgm:ptLst>
  <dgm:cxnLst>
    <dgm:cxn modelId="{20491F17-1238-410D-A6A9-7370EE550C0D}" srcId="{C3C4DAA1-CE97-4B87-B8D0-E02B412A7DB3}" destId="{5345D8C1-9C8D-4F23-B68E-A7B34047E04C}" srcOrd="1" destOrd="0" parTransId="{5C3864CD-E27D-4012-908C-23953A5C2D5F}" sibTransId="{AD1C837E-B737-4883-AEBD-4082F7BC1162}"/>
    <dgm:cxn modelId="{178AB648-DFE7-4727-BE07-B10DF5B2D4A6}" type="presOf" srcId="{5345D8C1-9C8D-4F23-B68E-A7B34047E04C}" destId="{39A05FDF-D593-4F7C-823B-FAC1AA735898}" srcOrd="0" destOrd="0" presId="urn:microsoft.com/office/officeart/2005/8/layout/vList2"/>
    <dgm:cxn modelId="{0D51204F-48DF-4603-970C-B9E8588A9BEF}" type="presOf" srcId="{C3C4DAA1-CE97-4B87-B8D0-E02B412A7DB3}" destId="{64753213-2D02-417E-97B5-A9FFD5CE9BFA}" srcOrd="0" destOrd="0" presId="urn:microsoft.com/office/officeart/2005/8/layout/vList2"/>
    <dgm:cxn modelId="{33F6A053-85FF-4316-B23B-71D6CE80942D}" type="presOf" srcId="{5E36407B-504B-4CB2-B732-1230D6B929E4}" destId="{FF067CB6-3E3B-454B-872A-076B4B1DAA1E}" srcOrd="0" destOrd="0" presId="urn:microsoft.com/office/officeart/2005/8/layout/vList2"/>
    <dgm:cxn modelId="{AB2F2E7A-BED9-491D-870E-A7A269C5D17C}" srcId="{C3C4DAA1-CE97-4B87-B8D0-E02B412A7DB3}" destId="{9C2246FA-441A-444D-8202-7212F7E7E552}" srcOrd="2" destOrd="0" parTransId="{A2984DD3-B8D9-4989-8B9D-169C5A361ED2}" sibTransId="{15239A8C-70E2-458E-A7B4-BF1D7EB33DF0}"/>
    <dgm:cxn modelId="{468620F0-8A2A-451B-A064-ED98FC86EF7E}" srcId="{C3C4DAA1-CE97-4B87-B8D0-E02B412A7DB3}" destId="{5E36407B-504B-4CB2-B732-1230D6B929E4}" srcOrd="0" destOrd="0" parTransId="{915A78E5-9103-432A-940D-CD89DF2812E6}" sibTransId="{023A1B36-6451-42A4-BCC4-772DBC1CF5B6}"/>
    <dgm:cxn modelId="{C9E3EFF0-6CAC-4710-B3C0-598F0154E401}" type="presOf" srcId="{9C2246FA-441A-444D-8202-7212F7E7E552}" destId="{20D7865F-41AB-46DC-8AD4-C6D2A189FBB7}" srcOrd="0" destOrd="0" presId="urn:microsoft.com/office/officeart/2005/8/layout/vList2"/>
    <dgm:cxn modelId="{90A4F414-B636-4F7D-8859-ECF6DB0A8C0B}" type="presParOf" srcId="{64753213-2D02-417E-97B5-A9FFD5CE9BFA}" destId="{FF067CB6-3E3B-454B-872A-076B4B1DAA1E}" srcOrd="0" destOrd="0" presId="urn:microsoft.com/office/officeart/2005/8/layout/vList2"/>
    <dgm:cxn modelId="{740BD501-6495-4DAA-84CC-4608B350D015}" type="presParOf" srcId="{64753213-2D02-417E-97B5-A9FFD5CE9BFA}" destId="{D774719E-0D42-4173-AA1A-89F095F61B4D}" srcOrd="1" destOrd="0" presId="urn:microsoft.com/office/officeart/2005/8/layout/vList2"/>
    <dgm:cxn modelId="{D998DAB2-ACD0-4D1D-94C3-D52634BE38CC}" type="presParOf" srcId="{64753213-2D02-417E-97B5-A9FFD5CE9BFA}" destId="{39A05FDF-D593-4F7C-823B-FAC1AA735898}" srcOrd="2" destOrd="0" presId="urn:microsoft.com/office/officeart/2005/8/layout/vList2"/>
    <dgm:cxn modelId="{54F7EAA8-16E5-4234-962F-00A89E004E37}" type="presParOf" srcId="{64753213-2D02-417E-97B5-A9FFD5CE9BFA}" destId="{4C9C81EF-DDEF-4CCB-8FFD-B1BF8BBB47BE}" srcOrd="3" destOrd="0" presId="urn:microsoft.com/office/officeart/2005/8/layout/vList2"/>
    <dgm:cxn modelId="{8337DEF2-E1FC-49EE-B8A2-23BD6C17F3E2}" type="presParOf" srcId="{64753213-2D02-417E-97B5-A9FFD5CE9BFA}" destId="{20D7865F-41AB-46DC-8AD4-C6D2A189FBB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A42F57-F5D3-4DAF-BDF5-BED25B9ACD12}"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FD742723-3BB0-4588-A255-306B0726A61A}">
      <dgm:prSet custT="1"/>
      <dgm:spPr/>
      <dgm:t>
        <a:bodyPr/>
        <a:lstStyle/>
        <a:p>
          <a:r>
            <a:rPr lang="en-US" sz="2400" dirty="0"/>
            <a:t>Eliminates standardized (easy pricing) plans</a:t>
          </a:r>
        </a:p>
      </dgm:t>
    </dgm:pt>
    <dgm:pt modelId="{DFAFF0A6-787D-43BD-BF5D-4F53AD9AB5CF}" type="parTrans" cxnId="{AAA45BD3-6756-4721-858F-C3AA46FA15C6}">
      <dgm:prSet/>
      <dgm:spPr/>
      <dgm:t>
        <a:bodyPr/>
        <a:lstStyle/>
        <a:p>
          <a:endParaRPr lang="en-US"/>
        </a:p>
      </dgm:t>
    </dgm:pt>
    <dgm:pt modelId="{644CD643-0F53-4349-999C-7B83A36AC11A}" type="sibTrans" cxnId="{AAA45BD3-6756-4721-858F-C3AA46FA15C6}">
      <dgm:prSet/>
      <dgm:spPr/>
      <dgm:t>
        <a:bodyPr/>
        <a:lstStyle/>
        <a:p>
          <a:endParaRPr lang="en-US"/>
        </a:p>
      </dgm:t>
    </dgm:pt>
    <dgm:pt modelId="{395EDBC1-0D43-4945-A578-6CB519438E14}">
      <dgm:prSet custT="1"/>
      <dgm:spPr/>
      <dgm:t>
        <a:bodyPr/>
        <a:lstStyle/>
        <a:p>
          <a:r>
            <a:rPr lang="en-US" sz="2400" dirty="0"/>
            <a:t>Bronze OOPM increased to $15,600 for individual and $31,200 for family</a:t>
          </a:r>
        </a:p>
      </dgm:t>
    </dgm:pt>
    <dgm:pt modelId="{5BF94A95-96D1-4A47-9170-D3006963A2A6}" type="parTrans" cxnId="{AE4D33E5-116B-4508-9389-529ADF35088B}">
      <dgm:prSet/>
      <dgm:spPr/>
      <dgm:t>
        <a:bodyPr/>
        <a:lstStyle/>
        <a:p>
          <a:endParaRPr lang="en-US"/>
        </a:p>
      </dgm:t>
    </dgm:pt>
    <dgm:pt modelId="{8D47BA00-B150-467A-8866-11EC75C1CFC7}" type="sibTrans" cxnId="{AE4D33E5-116B-4508-9389-529ADF35088B}">
      <dgm:prSet/>
      <dgm:spPr/>
      <dgm:t>
        <a:bodyPr/>
        <a:lstStyle/>
        <a:p>
          <a:endParaRPr lang="en-US"/>
        </a:p>
      </dgm:t>
    </dgm:pt>
    <dgm:pt modelId="{5F733A0E-7597-4EA5-82E0-C40795F17750}">
      <dgm:prSet custT="1"/>
      <dgm:spPr/>
      <dgm:t>
        <a:bodyPr/>
        <a:lstStyle/>
        <a:p>
          <a:r>
            <a:rPr lang="en-US" sz="2400" dirty="0"/>
            <a:t>Non-network plans can be sold on the FFM</a:t>
          </a:r>
        </a:p>
      </dgm:t>
    </dgm:pt>
    <dgm:pt modelId="{48AA5A0A-3515-4696-BADD-78468CA3A5A8}" type="parTrans" cxnId="{A5391A86-EAB9-483F-A7D1-100B96241F07}">
      <dgm:prSet/>
      <dgm:spPr/>
      <dgm:t>
        <a:bodyPr/>
        <a:lstStyle/>
        <a:p>
          <a:endParaRPr lang="en-US"/>
        </a:p>
      </dgm:t>
    </dgm:pt>
    <dgm:pt modelId="{3E7288AD-183A-4870-B664-FC3E25A1B5AD}" type="sibTrans" cxnId="{A5391A86-EAB9-483F-A7D1-100B96241F07}">
      <dgm:prSet/>
      <dgm:spPr/>
      <dgm:t>
        <a:bodyPr/>
        <a:lstStyle/>
        <a:p>
          <a:endParaRPr lang="en-US"/>
        </a:p>
      </dgm:t>
    </dgm:pt>
    <dgm:pt modelId="{0989F159-440B-49DA-B9FB-E58FEFDF2B7F}" type="pres">
      <dgm:prSet presAssocID="{ACA42F57-F5D3-4DAF-BDF5-BED25B9ACD12}" presName="linear" presStyleCnt="0">
        <dgm:presLayoutVars>
          <dgm:animLvl val="lvl"/>
          <dgm:resizeHandles val="exact"/>
        </dgm:presLayoutVars>
      </dgm:prSet>
      <dgm:spPr/>
    </dgm:pt>
    <dgm:pt modelId="{DEF42D75-5AD4-4257-BD9C-AD0D0B8BD6EE}" type="pres">
      <dgm:prSet presAssocID="{FD742723-3BB0-4588-A255-306B0726A61A}" presName="parentText" presStyleLbl="node1" presStyleIdx="0" presStyleCnt="3">
        <dgm:presLayoutVars>
          <dgm:chMax val="0"/>
          <dgm:bulletEnabled val="1"/>
        </dgm:presLayoutVars>
      </dgm:prSet>
      <dgm:spPr/>
    </dgm:pt>
    <dgm:pt modelId="{AD5F2EEB-5E36-4B13-839A-5D8E3BB4DA23}" type="pres">
      <dgm:prSet presAssocID="{644CD643-0F53-4349-999C-7B83A36AC11A}" presName="spacer" presStyleCnt="0"/>
      <dgm:spPr/>
    </dgm:pt>
    <dgm:pt modelId="{D6BDFFBA-0493-4367-AE55-EB001934BFD3}" type="pres">
      <dgm:prSet presAssocID="{395EDBC1-0D43-4945-A578-6CB519438E14}" presName="parentText" presStyleLbl="node1" presStyleIdx="1" presStyleCnt="3">
        <dgm:presLayoutVars>
          <dgm:chMax val="0"/>
          <dgm:bulletEnabled val="1"/>
        </dgm:presLayoutVars>
      </dgm:prSet>
      <dgm:spPr/>
    </dgm:pt>
    <dgm:pt modelId="{54AFFBCA-501F-411D-A2E4-C00E3AD270C0}" type="pres">
      <dgm:prSet presAssocID="{8D47BA00-B150-467A-8866-11EC75C1CFC7}" presName="spacer" presStyleCnt="0"/>
      <dgm:spPr/>
    </dgm:pt>
    <dgm:pt modelId="{1BA60F4D-EC43-409D-919B-2AEC9C478F5F}" type="pres">
      <dgm:prSet presAssocID="{5F733A0E-7597-4EA5-82E0-C40795F17750}" presName="parentText" presStyleLbl="node1" presStyleIdx="2" presStyleCnt="3">
        <dgm:presLayoutVars>
          <dgm:chMax val="0"/>
          <dgm:bulletEnabled val="1"/>
        </dgm:presLayoutVars>
      </dgm:prSet>
      <dgm:spPr/>
    </dgm:pt>
  </dgm:ptLst>
  <dgm:cxnLst>
    <dgm:cxn modelId="{5577D545-1272-439E-8A4F-7198AEEEF7AE}" type="presOf" srcId="{5F733A0E-7597-4EA5-82E0-C40795F17750}" destId="{1BA60F4D-EC43-409D-919B-2AEC9C478F5F}" srcOrd="0" destOrd="0" presId="urn:microsoft.com/office/officeart/2005/8/layout/vList2"/>
    <dgm:cxn modelId="{5F9F1377-1830-43F8-80C0-EA367CE1798F}" type="presOf" srcId="{395EDBC1-0D43-4945-A578-6CB519438E14}" destId="{D6BDFFBA-0493-4367-AE55-EB001934BFD3}" srcOrd="0" destOrd="0" presId="urn:microsoft.com/office/officeart/2005/8/layout/vList2"/>
    <dgm:cxn modelId="{A5391A86-EAB9-483F-A7D1-100B96241F07}" srcId="{ACA42F57-F5D3-4DAF-BDF5-BED25B9ACD12}" destId="{5F733A0E-7597-4EA5-82E0-C40795F17750}" srcOrd="2" destOrd="0" parTransId="{48AA5A0A-3515-4696-BADD-78468CA3A5A8}" sibTransId="{3E7288AD-183A-4870-B664-FC3E25A1B5AD}"/>
    <dgm:cxn modelId="{DD9E899E-4DF7-436E-A086-F30793266FB1}" type="presOf" srcId="{ACA42F57-F5D3-4DAF-BDF5-BED25B9ACD12}" destId="{0989F159-440B-49DA-B9FB-E58FEFDF2B7F}" srcOrd="0" destOrd="0" presId="urn:microsoft.com/office/officeart/2005/8/layout/vList2"/>
    <dgm:cxn modelId="{AAA45BD3-6756-4721-858F-C3AA46FA15C6}" srcId="{ACA42F57-F5D3-4DAF-BDF5-BED25B9ACD12}" destId="{FD742723-3BB0-4588-A255-306B0726A61A}" srcOrd="0" destOrd="0" parTransId="{DFAFF0A6-787D-43BD-BF5D-4F53AD9AB5CF}" sibTransId="{644CD643-0F53-4349-999C-7B83A36AC11A}"/>
    <dgm:cxn modelId="{AE4D33E5-116B-4508-9389-529ADF35088B}" srcId="{ACA42F57-F5D3-4DAF-BDF5-BED25B9ACD12}" destId="{395EDBC1-0D43-4945-A578-6CB519438E14}" srcOrd="1" destOrd="0" parTransId="{5BF94A95-96D1-4A47-9170-D3006963A2A6}" sibTransId="{8D47BA00-B150-467A-8866-11EC75C1CFC7}"/>
    <dgm:cxn modelId="{E2E5FFFF-3B66-4F9F-B18E-B9D2C9B0E4A4}" type="presOf" srcId="{FD742723-3BB0-4588-A255-306B0726A61A}" destId="{DEF42D75-5AD4-4257-BD9C-AD0D0B8BD6EE}" srcOrd="0" destOrd="0" presId="urn:microsoft.com/office/officeart/2005/8/layout/vList2"/>
    <dgm:cxn modelId="{3D38E66A-3076-492A-8A0F-8D2B4C5BA61E}" type="presParOf" srcId="{0989F159-440B-49DA-B9FB-E58FEFDF2B7F}" destId="{DEF42D75-5AD4-4257-BD9C-AD0D0B8BD6EE}" srcOrd="0" destOrd="0" presId="urn:microsoft.com/office/officeart/2005/8/layout/vList2"/>
    <dgm:cxn modelId="{AB9AE1DC-6C32-4FFE-8104-40F8B10595D1}" type="presParOf" srcId="{0989F159-440B-49DA-B9FB-E58FEFDF2B7F}" destId="{AD5F2EEB-5E36-4B13-839A-5D8E3BB4DA23}" srcOrd="1" destOrd="0" presId="urn:microsoft.com/office/officeart/2005/8/layout/vList2"/>
    <dgm:cxn modelId="{133F0B2A-DBB3-444D-B80B-06164CC88FD5}" type="presParOf" srcId="{0989F159-440B-49DA-B9FB-E58FEFDF2B7F}" destId="{D6BDFFBA-0493-4367-AE55-EB001934BFD3}" srcOrd="2" destOrd="0" presId="urn:microsoft.com/office/officeart/2005/8/layout/vList2"/>
    <dgm:cxn modelId="{C781C382-B24D-4990-8887-13ACDE8660A1}" type="presParOf" srcId="{0989F159-440B-49DA-B9FB-E58FEFDF2B7F}" destId="{54AFFBCA-501F-411D-A2E4-C00E3AD270C0}" srcOrd="3" destOrd="0" presId="urn:microsoft.com/office/officeart/2005/8/layout/vList2"/>
    <dgm:cxn modelId="{EC8D2E16-4B26-4214-9C48-5EF74C432FD0}" type="presParOf" srcId="{0989F159-440B-49DA-B9FB-E58FEFDF2B7F}" destId="{1BA60F4D-EC43-409D-919B-2AEC9C478F5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6D0170-D291-4836-84F4-1A56267491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9CAA230-A688-4633-B176-DC52A583588F}">
      <dgm:prSet phldrT="[Text]"/>
      <dgm:spPr/>
      <dgm:t>
        <a:bodyPr/>
        <a:lstStyle/>
        <a:p>
          <a:pPr>
            <a:buNone/>
          </a:pPr>
          <a:r>
            <a:rPr lang="en-US" dirty="0"/>
            <a:t>Community Engagement </a:t>
          </a:r>
        </a:p>
      </dgm:t>
    </dgm:pt>
    <dgm:pt modelId="{914B87A3-CB54-4A55-B196-82AF7245217B}" type="parTrans" cxnId="{9D1B9BE5-2925-4420-ABD2-47FCB9B437C6}">
      <dgm:prSet/>
      <dgm:spPr/>
      <dgm:t>
        <a:bodyPr/>
        <a:lstStyle/>
        <a:p>
          <a:endParaRPr lang="en-US"/>
        </a:p>
      </dgm:t>
    </dgm:pt>
    <dgm:pt modelId="{793CAE3E-4AEA-4E39-8BB0-25CFFF6DA4EE}" type="sibTrans" cxnId="{9D1B9BE5-2925-4420-ABD2-47FCB9B437C6}">
      <dgm:prSet/>
      <dgm:spPr/>
      <dgm:t>
        <a:bodyPr/>
        <a:lstStyle/>
        <a:p>
          <a:endParaRPr lang="en-US"/>
        </a:p>
      </dgm:t>
    </dgm:pt>
    <dgm:pt modelId="{BA579236-D798-4064-87E7-BE64F4D5F297}">
      <dgm:prSet/>
      <dgm:spPr/>
      <dgm:t>
        <a:bodyPr/>
        <a:lstStyle/>
        <a:p>
          <a:r>
            <a:rPr lang="en-US" dirty="0"/>
            <a:t>Volunteering activities and hours will be certified by a staff member – must provide TIN</a:t>
          </a:r>
        </a:p>
      </dgm:t>
    </dgm:pt>
    <dgm:pt modelId="{EAFDCC76-EFA3-48C9-B282-C67A182A2E1E}" type="parTrans" cxnId="{8FD84F14-BE6E-41B8-A6B6-32DCFD76A71A}">
      <dgm:prSet/>
      <dgm:spPr/>
      <dgm:t>
        <a:bodyPr/>
        <a:lstStyle/>
        <a:p>
          <a:endParaRPr lang="en-US"/>
        </a:p>
      </dgm:t>
    </dgm:pt>
    <dgm:pt modelId="{17928121-7BC4-4E7F-B878-B5981E9C4C28}" type="sibTrans" cxnId="{8FD84F14-BE6E-41B8-A6B6-32DCFD76A71A}">
      <dgm:prSet/>
      <dgm:spPr/>
      <dgm:t>
        <a:bodyPr/>
        <a:lstStyle/>
        <a:p>
          <a:endParaRPr lang="en-US"/>
        </a:p>
      </dgm:t>
    </dgm:pt>
    <dgm:pt modelId="{90F0CCD2-CFDB-4580-981F-C7E207B44342}">
      <dgm:prSet/>
      <dgm:spPr/>
      <dgm:t>
        <a:bodyPr/>
        <a:lstStyle/>
        <a:p>
          <a:r>
            <a:rPr lang="en-US" dirty="0"/>
            <a:t>Self-employment and gig work still being defined</a:t>
          </a:r>
        </a:p>
      </dgm:t>
    </dgm:pt>
    <dgm:pt modelId="{EB979E39-D449-4A5A-AD66-3E0353F929FA}" type="parTrans" cxnId="{D8930472-E2D5-4484-B82F-6B4C55B68BF4}">
      <dgm:prSet/>
      <dgm:spPr/>
      <dgm:t>
        <a:bodyPr/>
        <a:lstStyle/>
        <a:p>
          <a:endParaRPr lang="en-US"/>
        </a:p>
      </dgm:t>
    </dgm:pt>
    <dgm:pt modelId="{BC0DBBC4-53BD-4ACA-829F-FC119F9A5B99}" type="sibTrans" cxnId="{D8930472-E2D5-4484-B82F-6B4C55B68BF4}">
      <dgm:prSet/>
      <dgm:spPr/>
      <dgm:t>
        <a:bodyPr/>
        <a:lstStyle/>
        <a:p>
          <a:endParaRPr lang="en-US"/>
        </a:p>
      </dgm:t>
    </dgm:pt>
    <dgm:pt modelId="{5934A763-AA71-41C6-A856-598065EC65EE}">
      <dgm:prSet/>
      <dgm:spPr/>
      <dgm:t>
        <a:bodyPr/>
        <a:lstStyle/>
        <a:p>
          <a:r>
            <a:rPr lang="en-US"/>
            <a:t>Exclusions</a:t>
          </a:r>
          <a:endParaRPr lang="en-US" dirty="0"/>
        </a:p>
      </dgm:t>
    </dgm:pt>
    <dgm:pt modelId="{356EB6DF-2461-4FDF-B82F-5DB53595A36E}" type="parTrans" cxnId="{A2401C30-D41D-42BE-A4F9-9A5D1D92083A}">
      <dgm:prSet/>
      <dgm:spPr/>
      <dgm:t>
        <a:bodyPr/>
        <a:lstStyle/>
        <a:p>
          <a:endParaRPr lang="en-US"/>
        </a:p>
      </dgm:t>
    </dgm:pt>
    <dgm:pt modelId="{6131C08D-F4F8-44A1-BC4A-0E2F10400421}" type="sibTrans" cxnId="{A2401C30-D41D-42BE-A4F9-9A5D1D92083A}">
      <dgm:prSet/>
      <dgm:spPr/>
      <dgm:t>
        <a:bodyPr/>
        <a:lstStyle/>
        <a:p>
          <a:endParaRPr lang="en-US"/>
        </a:p>
      </dgm:t>
    </dgm:pt>
    <dgm:pt modelId="{199DBE97-C314-4E20-BF8A-830E090859BF}">
      <dgm:prSet/>
      <dgm:spPr/>
      <dgm:t>
        <a:bodyPr/>
        <a:lstStyle/>
        <a:p>
          <a:r>
            <a:rPr lang="en-US" dirty="0"/>
            <a:t>DPHHS working to integrate claims data from members to use diagnostic codes for exclusions</a:t>
          </a:r>
        </a:p>
      </dgm:t>
    </dgm:pt>
    <dgm:pt modelId="{3D62A2C3-5216-481C-9834-47C04805CB04}" type="parTrans" cxnId="{FBAA6CB6-87D0-4B52-B805-27504AB691A0}">
      <dgm:prSet/>
      <dgm:spPr/>
      <dgm:t>
        <a:bodyPr/>
        <a:lstStyle/>
        <a:p>
          <a:endParaRPr lang="en-US"/>
        </a:p>
      </dgm:t>
    </dgm:pt>
    <dgm:pt modelId="{0C259CF9-FC84-4D09-A98B-327762DD83FF}" type="sibTrans" cxnId="{FBAA6CB6-87D0-4B52-B805-27504AB691A0}">
      <dgm:prSet/>
      <dgm:spPr/>
      <dgm:t>
        <a:bodyPr/>
        <a:lstStyle/>
        <a:p>
          <a:endParaRPr lang="en-US"/>
        </a:p>
      </dgm:t>
    </dgm:pt>
    <dgm:pt modelId="{6EF14F2A-9903-4441-82EE-237C7BEC6D58}" type="pres">
      <dgm:prSet presAssocID="{536D0170-D291-4836-84F4-1A5626749124}" presName="linear" presStyleCnt="0">
        <dgm:presLayoutVars>
          <dgm:animLvl val="lvl"/>
          <dgm:resizeHandles val="exact"/>
        </dgm:presLayoutVars>
      </dgm:prSet>
      <dgm:spPr/>
    </dgm:pt>
    <dgm:pt modelId="{4DE8E1DF-AB46-4AC7-82E8-221E6B4E25BD}" type="pres">
      <dgm:prSet presAssocID="{39CAA230-A688-4633-B176-DC52A583588F}" presName="parentText" presStyleLbl="node1" presStyleIdx="0" presStyleCnt="2">
        <dgm:presLayoutVars>
          <dgm:chMax val="0"/>
          <dgm:bulletEnabled val="1"/>
        </dgm:presLayoutVars>
      </dgm:prSet>
      <dgm:spPr/>
    </dgm:pt>
    <dgm:pt modelId="{B1B5BA1A-3269-4526-B37F-5A780A910511}" type="pres">
      <dgm:prSet presAssocID="{39CAA230-A688-4633-B176-DC52A583588F}" presName="childText" presStyleLbl="revTx" presStyleIdx="0" presStyleCnt="2">
        <dgm:presLayoutVars>
          <dgm:bulletEnabled val="1"/>
        </dgm:presLayoutVars>
      </dgm:prSet>
      <dgm:spPr/>
    </dgm:pt>
    <dgm:pt modelId="{A11D9E99-7784-4D16-9174-3F1CA8CE5697}" type="pres">
      <dgm:prSet presAssocID="{5934A763-AA71-41C6-A856-598065EC65EE}" presName="parentText" presStyleLbl="node1" presStyleIdx="1" presStyleCnt="2">
        <dgm:presLayoutVars>
          <dgm:chMax val="0"/>
          <dgm:bulletEnabled val="1"/>
        </dgm:presLayoutVars>
      </dgm:prSet>
      <dgm:spPr/>
    </dgm:pt>
    <dgm:pt modelId="{2E3F6362-EEBD-4049-AA85-EF89AE8EFBD2}" type="pres">
      <dgm:prSet presAssocID="{5934A763-AA71-41C6-A856-598065EC65EE}" presName="childText" presStyleLbl="revTx" presStyleIdx="1" presStyleCnt="2">
        <dgm:presLayoutVars>
          <dgm:bulletEnabled val="1"/>
        </dgm:presLayoutVars>
      </dgm:prSet>
      <dgm:spPr/>
    </dgm:pt>
  </dgm:ptLst>
  <dgm:cxnLst>
    <dgm:cxn modelId="{8FD84F14-BE6E-41B8-A6B6-32DCFD76A71A}" srcId="{39CAA230-A688-4633-B176-DC52A583588F}" destId="{BA579236-D798-4064-87E7-BE64F4D5F297}" srcOrd="0" destOrd="0" parTransId="{EAFDCC76-EFA3-48C9-B282-C67A182A2E1E}" sibTransId="{17928121-7BC4-4E7F-B878-B5981E9C4C28}"/>
    <dgm:cxn modelId="{A2401C30-D41D-42BE-A4F9-9A5D1D92083A}" srcId="{536D0170-D291-4836-84F4-1A5626749124}" destId="{5934A763-AA71-41C6-A856-598065EC65EE}" srcOrd="1" destOrd="0" parTransId="{356EB6DF-2461-4FDF-B82F-5DB53595A36E}" sibTransId="{6131C08D-F4F8-44A1-BC4A-0E2F10400421}"/>
    <dgm:cxn modelId="{F72BC243-0904-45CC-9E7E-1C43E9EC5B96}" type="presOf" srcId="{5934A763-AA71-41C6-A856-598065EC65EE}" destId="{A11D9E99-7784-4D16-9174-3F1CA8CE5697}" srcOrd="0" destOrd="0" presId="urn:microsoft.com/office/officeart/2005/8/layout/vList2"/>
    <dgm:cxn modelId="{D8930472-E2D5-4484-B82F-6B4C55B68BF4}" srcId="{39CAA230-A688-4633-B176-DC52A583588F}" destId="{90F0CCD2-CFDB-4580-981F-C7E207B44342}" srcOrd="1" destOrd="0" parTransId="{EB979E39-D449-4A5A-AD66-3E0353F929FA}" sibTransId="{BC0DBBC4-53BD-4ACA-829F-FC119F9A5B99}"/>
    <dgm:cxn modelId="{6323F074-2203-4B0F-9FAE-05D1D2349D6E}" type="presOf" srcId="{199DBE97-C314-4E20-BF8A-830E090859BF}" destId="{2E3F6362-EEBD-4049-AA85-EF89AE8EFBD2}" srcOrd="0" destOrd="0" presId="urn:microsoft.com/office/officeart/2005/8/layout/vList2"/>
    <dgm:cxn modelId="{68033585-F876-44B2-BFED-25A37A8E9A6B}" type="presOf" srcId="{39CAA230-A688-4633-B176-DC52A583588F}" destId="{4DE8E1DF-AB46-4AC7-82E8-221E6B4E25BD}" srcOrd="0" destOrd="0" presId="urn:microsoft.com/office/officeart/2005/8/layout/vList2"/>
    <dgm:cxn modelId="{AB50259F-F6F8-4CF0-A0D4-7DD2B8664D11}" type="presOf" srcId="{90F0CCD2-CFDB-4580-981F-C7E207B44342}" destId="{B1B5BA1A-3269-4526-B37F-5A780A910511}" srcOrd="0" destOrd="1" presId="urn:microsoft.com/office/officeart/2005/8/layout/vList2"/>
    <dgm:cxn modelId="{FBAA6CB6-87D0-4B52-B805-27504AB691A0}" srcId="{5934A763-AA71-41C6-A856-598065EC65EE}" destId="{199DBE97-C314-4E20-BF8A-830E090859BF}" srcOrd="0" destOrd="0" parTransId="{3D62A2C3-5216-481C-9834-47C04805CB04}" sibTransId="{0C259CF9-FC84-4D09-A98B-327762DD83FF}"/>
    <dgm:cxn modelId="{BA202ED2-4852-492E-8718-3C327410DDB7}" type="presOf" srcId="{536D0170-D291-4836-84F4-1A5626749124}" destId="{6EF14F2A-9903-4441-82EE-237C7BEC6D58}" srcOrd="0" destOrd="0" presId="urn:microsoft.com/office/officeart/2005/8/layout/vList2"/>
    <dgm:cxn modelId="{9D1B9BE5-2925-4420-ABD2-47FCB9B437C6}" srcId="{536D0170-D291-4836-84F4-1A5626749124}" destId="{39CAA230-A688-4633-B176-DC52A583588F}" srcOrd="0" destOrd="0" parTransId="{914B87A3-CB54-4A55-B196-82AF7245217B}" sibTransId="{793CAE3E-4AEA-4E39-8BB0-25CFFF6DA4EE}"/>
    <dgm:cxn modelId="{6360FFFA-10C4-4E22-B397-7E27F9B08602}" type="presOf" srcId="{BA579236-D798-4064-87E7-BE64F4D5F297}" destId="{B1B5BA1A-3269-4526-B37F-5A780A910511}" srcOrd="0" destOrd="0" presId="urn:microsoft.com/office/officeart/2005/8/layout/vList2"/>
    <dgm:cxn modelId="{5363EDC0-A829-40AB-946A-A83BDCA65414}" type="presParOf" srcId="{6EF14F2A-9903-4441-82EE-237C7BEC6D58}" destId="{4DE8E1DF-AB46-4AC7-82E8-221E6B4E25BD}" srcOrd="0" destOrd="0" presId="urn:microsoft.com/office/officeart/2005/8/layout/vList2"/>
    <dgm:cxn modelId="{03CB1661-DD32-4794-9D8D-551A22B1CFC4}" type="presParOf" srcId="{6EF14F2A-9903-4441-82EE-237C7BEC6D58}" destId="{B1B5BA1A-3269-4526-B37F-5A780A910511}" srcOrd="1" destOrd="0" presId="urn:microsoft.com/office/officeart/2005/8/layout/vList2"/>
    <dgm:cxn modelId="{8569B37B-951D-4B97-83F5-995F00F28104}" type="presParOf" srcId="{6EF14F2A-9903-4441-82EE-237C7BEC6D58}" destId="{A11D9E99-7784-4D16-9174-3F1CA8CE5697}" srcOrd="2" destOrd="0" presId="urn:microsoft.com/office/officeart/2005/8/layout/vList2"/>
    <dgm:cxn modelId="{4B8EB7B4-1340-451B-A872-26B4FBE953C6}" type="presParOf" srcId="{6EF14F2A-9903-4441-82EE-237C7BEC6D58}" destId="{2E3F6362-EEBD-4049-AA85-EF89AE8EFBD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51DC57-7E30-4BEE-A27D-9818393DDA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E1CC721-C33E-4BDD-A693-4890C094194D}">
      <dgm:prSet phldrT="[Text]" custT="1"/>
      <dgm:spPr/>
      <dgm:t>
        <a:bodyPr/>
        <a:lstStyle/>
        <a:p>
          <a:pPr>
            <a:buNone/>
          </a:pPr>
          <a:r>
            <a:rPr lang="en-US" sz="2800" dirty="0"/>
            <a:t>Final training materials being developed – available soon</a:t>
          </a:r>
        </a:p>
      </dgm:t>
    </dgm:pt>
    <dgm:pt modelId="{5E5A18B2-0207-4E6E-9E31-8FF19213FD4E}" type="parTrans" cxnId="{C4A84D72-FFDE-4A78-97C0-C9A242660761}">
      <dgm:prSet/>
      <dgm:spPr/>
      <dgm:t>
        <a:bodyPr/>
        <a:lstStyle/>
        <a:p>
          <a:endParaRPr lang="en-US"/>
        </a:p>
      </dgm:t>
    </dgm:pt>
    <dgm:pt modelId="{344F2D6F-5A1A-4750-A6CD-61F86671A34B}" type="sibTrans" cxnId="{C4A84D72-FFDE-4A78-97C0-C9A242660761}">
      <dgm:prSet/>
      <dgm:spPr/>
      <dgm:t>
        <a:bodyPr/>
        <a:lstStyle/>
        <a:p>
          <a:endParaRPr lang="en-US"/>
        </a:p>
      </dgm:t>
    </dgm:pt>
    <dgm:pt modelId="{498D8C4C-3D21-4F9E-B4D7-DFE9633BBCB5}">
      <dgm:prSet custT="1"/>
      <dgm:spPr/>
      <dgm:t>
        <a:bodyPr/>
        <a:lstStyle/>
        <a:p>
          <a:r>
            <a:rPr lang="en-US" sz="2800" dirty="0"/>
            <a:t>Clients will designate community assister and level of access</a:t>
          </a:r>
        </a:p>
      </dgm:t>
    </dgm:pt>
    <dgm:pt modelId="{FFC739FB-8235-4A46-99AF-A7982DEE5655}" type="parTrans" cxnId="{2399E27E-A37A-423F-A75F-B3C368A35DDE}">
      <dgm:prSet/>
      <dgm:spPr/>
      <dgm:t>
        <a:bodyPr/>
        <a:lstStyle/>
        <a:p>
          <a:endParaRPr lang="en-US"/>
        </a:p>
      </dgm:t>
    </dgm:pt>
    <dgm:pt modelId="{BDF728BA-FD47-4A43-ABFD-59878FD80BE5}" type="sibTrans" cxnId="{2399E27E-A37A-423F-A75F-B3C368A35DDE}">
      <dgm:prSet/>
      <dgm:spPr/>
      <dgm:t>
        <a:bodyPr/>
        <a:lstStyle/>
        <a:p>
          <a:endParaRPr lang="en-US"/>
        </a:p>
      </dgm:t>
    </dgm:pt>
    <dgm:pt modelId="{05456E7E-B3C7-4EC4-BC9C-8E64D34CBFF5}">
      <dgm:prSet custT="1"/>
      <dgm:spPr/>
      <dgm:t>
        <a:bodyPr/>
        <a:lstStyle/>
        <a:p>
          <a:r>
            <a:rPr lang="en-US" sz="2800"/>
            <a:t>Time-bound and limited </a:t>
          </a:r>
          <a:endParaRPr lang="en-US" sz="2800" dirty="0"/>
        </a:p>
      </dgm:t>
    </dgm:pt>
    <dgm:pt modelId="{88B716C2-7EAC-4308-A81A-EB3EE3DB2717}" type="parTrans" cxnId="{7BB257BC-9EA8-4FD7-A0AC-D9FBEE6231D8}">
      <dgm:prSet/>
      <dgm:spPr/>
      <dgm:t>
        <a:bodyPr/>
        <a:lstStyle/>
        <a:p>
          <a:endParaRPr lang="en-US"/>
        </a:p>
      </dgm:t>
    </dgm:pt>
    <dgm:pt modelId="{9A6DA4C8-A863-48AA-804B-53744B96D954}" type="sibTrans" cxnId="{7BB257BC-9EA8-4FD7-A0AC-D9FBEE6231D8}">
      <dgm:prSet/>
      <dgm:spPr/>
      <dgm:t>
        <a:bodyPr/>
        <a:lstStyle/>
        <a:p>
          <a:endParaRPr lang="en-US"/>
        </a:p>
      </dgm:t>
    </dgm:pt>
    <dgm:pt modelId="{DB6C4B9B-1206-4589-A542-1DD723C354C5}">
      <dgm:prSet custT="1"/>
      <dgm:spPr/>
      <dgm:t>
        <a:bodyPr/>
        <a:lstStyle/>
        <a:p>
          <a:r>
            <a:rPr lang="en-US" sz="2800" dirty="0"/>
            <a:t>Unsure if it will be linked to provider portal or SSP</a:t>
          </a:r>
        </a:p>
      </dgm:t>
    </dgm:pt>
    <dgm:pt modelId="{4003D991-6769-4035-9A3B-E0B6B24B91CB}" type="parTrans" cxnId="{619B400D-C5C2-48BD-A3D2-ABDBD092CE43}">
      <dgm:prSet/>
      <dgm:spPr/>
      <dgm:t>
        <a:bodyPr/>
        <a:lstStyle/>
        <a:p>
          <a:endParaRPr lang="en-US"/>
        </a:p>
      </dgm:t>
    </dgm:pt>
    <dgm:pt modelId="{00D08269-89DA-4EF9-A743-E4B1FE930530}" type="sibTrans" cxnId="{619B400D-C5C2-48BD-A3D2-ABDBD092CE43}">
      <dgm:prSet/>
      <dgm:spPr/>
      <dgm:t>
        <a:bodyPr/>
        <a:lstStyle/>
        <a:p>
          <a:endParaRPr lang="en-US"/>
        </a:p>
      </dgm:t>
    </dgm:pt>
    <dgm:pt modelId="{465292A7-1A65-476C-8F9A-9EFB22DD5B14}" type="pres">
      <dgm:prSet presAssocID="{2251DC57-7E30-4BEE-A27D-9818393DDA8D}" presName="vert0" presStyleCnt="0">
        <dgm:presLayoutVars>
          <dgm:dir/>
          <dgm:animOne val="branch"/>
          <dgm:animLvl val="lvl"/>
        </dgm:presLayoutVars>
      </dgm:prSet>
      <dgm:spPr/>
    </dgm:pt>
    <dgm:pt modelId="{A4FFEC53-18D8-4A23-9D82-AFC7ADBAE3E4}" type="pres">
      <dgm:prSet presAssocID="{4E1CC721-C33E-4BDD-A693-4890C094194D}" presName="thickLine" presStyleLbl="alignNode1" presStyleIdx="0" presStyleCnt="4"/>
      <dgm:spPr/>
    </dgm:pt>
    <dgm:pt modelId="{5461954C-857E-4F3D-BF5C-C53003955828}" type="pres">
      <dgm:prSet presAssocID="{4E1CC721-C33E-4BDD-A693-4890C094194D}" presName="horz1" presStyleCnt="0"/>
      <dgm:spPr/>
    </dgm:pt>
    <dgm:pt modelId="{E0C4728D-0E29-4945-BF1F-196538C4DF88}" type="pres">
      <dgm:prSet presAssocID="{4E1CC721-C33E-4BDD-A693-4890C094194D}" presName="tx1" presStyleLbl="revTx" presStyleIdx="0" presStyleCnt="4"/>
      <dgm:spPr/>
    </dgm:pt>
    <dgm:pt modelId="{B880A0A6-742B-41AE-95D3-987190D703EF}" type="pres">
      <dgm:prSet presAssocID="{4E1CC721-C33E-4BDD-A693-4890C094194D}" presName="vert1" presStyleCnt="0"/>
      <dgm:spPr/>
    </dgm:pt>
    <dgm:pt modelId="{69D966F5-37E0-40B8-98EF-41E685C9F5F1}" type="pres">
      <dgm:prSet presAssocID="{498D8C4C-3D21-4F9E-B4D7-DFE9633BBCB5}" presName="thickLine" presStyleLbl="alignNode1" presStyleIdx="1" presStyleCnt="4"/>
      <dgm:spPr/>
    </dgm:pt>
    <dgm:pt modelId="{C1A2471A-ADC9-4853-9797-96D5F7176AD5}" type="pres">
      <dgm:prSet presAssocID="{498D8C4C-3D21-4F9E-B4D7-DFE9633BBCB5}" presName="horz1" presStyleCnt="0"/>
      <dgm:spPr/>
    </dgm:pt>
    <dgm:pt modelId="{0A4F82A4-F939-43C0-95E4-6FAA373BAD44}" type="pres">
      <dgm:prSet presAssocID="{498D8C4C-3D21-4F9E-B4D7-DFE9633BBCB5}" presName="tx1" presStyleLbl="revTx" presStyleIdx="1" presStyleCnt="4"/>
      <dgm:spPr/>
    </dgm:pt>
    <dgm:pt modelId="{D57E1FA9-05E3-4F27-B33E-93143BC13B4F}" type="pres">
      <dgm:prSet presAssocID="{498D8C4C-3D21-4F9E-B4D7-DFE9633BBCB5}" presName="vert1" presStyleCnt="0"/>
      <dgm:spPr/>
    </dgm:pt>
    <dgm:pt modelId="{5233D06D-8F77-4543-9FA3-9D68B310C4D6}" type="pres">
      <dgm:prSet presAssocID="{05456E7E-B3C7-4EC4-BC9C-8E64D34CBFF5}" presName="thickLine" presStyleLbl="alignNode1" presStyleIdx="2" presStyleCnt="4"/>
      <dgm:spPr/>
    </dgm:pt>
    <dgm:pt modelId="{732ABB14-3774-4F00-A6BB-9B7613F37559}" type="pres">
      <dgm:prSet presAssocID="{05456E7E-B3C7-4EC4-BC9C-8E64D34CBFF5}" presName="horz1" presStyleCnt="0"/>
      <dgm:spPr/>
    </dgm:pt>
    <dgm:pt modelId="{7FDB5358-AD44-4F5D-A126-889D1F6511B9}" type="pres">
      <dgm:prSet presAssocID="{05456E7E-B3C7-4EC4-BC9C-8E64D34CBFF5}" presName="tx1" presStyleLbl="revTx" presStyleIdx="2" presStyleCnt="4"/>
      <dgm:spPr/>
    </dgm:pt>
    <dgm:pt modelId="{728F58B7-FE6C-41D2-BD21-1E9FC4D7CC16}" type="pres">
      <dgm:prSet presAssocID="{05456E7E-B3C7-4EC4-BC9C-8E64D34CBFF5}" presName="vert1" presStyleCnt="0"/>
      <dgm:spPr/>
    </dgm:pt>
    <dgm:pt modelId="{21B1F3D5-2F12-412E-B9A0-FEEDA4824D77}" type="pres">
      <dgm:prSet presAssocID="{DB6C4B9B-1206-4589-A542-1DD723C354C5}" presName="thickLine" presStyleLbl="alignNode1" presStyleIdx="3" presStyleCnt="4"/>
      <dgm:spPr/>
    </dgm:pt>
    <dgm:pt modelId="{C547B2CF-C0C0-4D79-8AB9-8F6D21C0B518}" type="pres">
      <dgm:prSet presAssocID="{DB6C4B9B-1206-4589-A542-1DD723C354C5}" presName="horz1" presStyleCnt="0"/>
      <dgm:spPr/>
    </dgm:pt>
    <dgm:pt modelId="{600FE5F5-5F40-4D56-AFED-BD3D6083C4FE}" type="pres">
      <dgm:prSet presAssocID="{DB6C4B9B-1206-4589-A542-1DD723C354C5}" presName="tx1" presStyleLbl="revTx" presStyleIdx="3" presStyleCnt="4"/>
      <dgm:spPr/>
    </dgm:pt>
    <dgm:pt modelId="{A3F2DEF9-8487-4778-8226-23ECC9E4ED29}" type="pres">
      <dgm:prSet presAssocID="{DB6C4B9B-1206-4589-A542-1DD723C354C5}" presName="vert1" presStyleCnt="0"/>
      <dgm:spPr/>
    </dgm:pt>
  </dgm:ptLst>
  <dgm:cxnLst>
    <dgm:cxn modelId="{619B400D-C5C2-48BD-A3D2-ABDBD092CE43}" srcId="{2251DC57-7E30-4BEE-A27D-9818393DDA8D}" destId="{DB6C4B9B-1206-4589-A542-1DD723C354C5}" srcOrd="3" destOrd="0" parTransId="{4003D991-6769-4035-9A3B-E0B6B24B91CB}" sibTransId="{00D08269-89DA-4EF9-A743-E4B1FE930530}"/>
    <dgm:cxn modelId="{22B2943A-0EA9-44CC-9B34-8B022F286F2D}" type="presOf" srcId="{DB6C4B9B-1206-4589-A542-1DD723C354C5}" destId="{600FE5F5-5F40-4D56-AFED-BD3D6083C4FE}" srcOrd="0" destOrd="0" presId="urn:microsoft.com/office/officeart/2008/layout/LinedList"/>
    <dgm:cxn modelId="{D52BFB44-DC38-43CB-A1E0-6E61B2D8F994}" type="presOf" srcId="{4E1CC721-C33E-4BDD-A693-4890C094194D}" destId="{E0C4728D-0E29-4945-BF1F-196538C4DF88}" srcOrd="0" destOrd="0" presId="urn:microsoft.com/office/officeart/2008/layout/LinedList"/>
    <dgm:cxn modelId="{C4A84D72-FFDE-4A78-97C0-C9A242660761}" srcId="{2251DC57-7E30-4BEE-A27D-9818393DDA8D}" destId="{4E1CC721-C33E-4BDD-A693-4890C094194D}" srcOrd="0" destOrd="0" parTransId="{5E5A18B2-0207-4E6E-9E31-8FF19213FD4E}" sibTransId="{344F2D6F-5A1A-4750-A6CD-61F86671A34B}"/>
    <dgm:cxn modelId="{2399E27E-A37A-423F-A75F-B3C368A35DDE}" srcId="{2251DC57-7E30-4BEE-A27D-9818393DDA8D}" destId="{498D8C4C-3D21-4F9E-B4D7-DFE9633BBCB5}" srcOrd="1" destOrd="0" parTransId="{FFC739FB-8235-4A46-99AF-A7982DEE5655}" sibTransId="{BDF728BA-FD47-4A43-ABFD-59878FD80BE5}"/>
    <dgm:cxn modelId="{6BE14C83-AA35-40B4-9ADC-F8BA8BB9BC78}" type="presOf" srcId="{05456E7E-B3C7-4EC4-BC9C-8E64D34CBFF5}" destId="{7FDB5358-AD44-4F5D-A126-889D1F6511B9}" srcOrd="0" destOrd="0" presId="urn:microsoft.com/office/officeart/2008/layout/LinedList"/>
    <dgm:cxn modelId="{B65C909C-EABD-4F63-8CE2-9044D878221B}" type="presOf" srcId="{498D8C4C-3D21-4F9E-B4D7-DFE9633BBCB5}" destId="{0A4F82A4-F939-43C0-95E4-6FAA373BAD44}" srcOrd="0" destOrd="0" presId="urn:microsoft.com/office/officeart/2008/layout/LinedList"/>
    <dgm:cxn modelId="{7BB257BC-9EA8-4FD7-A0AC-D9FBEE6231D8}" srcId="{2251DC57-7E30-4BEE-A27D-9818393DDA8D}" destId="{05456E7E-B3C7-4EC4-BC9C-8E64D34CBFF5}" srcOrd="2" destOrd="0" parTransId="{88B716C2-7EAC-4308-A81A-EB3EE3DB2717}" sibTransId="{9A6DA4C8-A863-48AA-804B-53744B96D954}"/>
    <dgm:cxn modelId="{FB4363C8-FA0C-4798-9B4D-0BF221079BC8}" type="presOf" srcId="{2251DC57-7E30-4BEE-A27D-9818393DDA8D}" destId="{465292A7-1A65-476C-8F9A-9EFB22DD5B14}" srcOrd="0" destOrd="0" presId="urn:microsoft.com/office/officeart/2008/layout/LinedList"/>
    <dgm:cxn modelId="{FBA4C8ED-C957-4228-A9C0-999C2C540954}" type="presParOf" srcId="{465292A7-1A65-476C-8F9A-9EFB22DD5B14}" destId="{A4FFEC53-18D8-4A23-9D82-AFC7ADBAE3E4}" srcOrd="0" destOrd="0" presId="urn:microsoft.com/office/officeart/2008/layout/LinedList"/>
    <dgm:cxn modelId="{139035B3-11EA-46C8-8203-563259428076}" type="presParOf" srcId="{465292A7-1A65-476C-8F9A-9EFB22DD5B14}" destId="{5461954C-857E-4F3D-BF5C-C53003955828}" srcOrd="1" destOrd="0" presId="urn:microsoft.com/office/officeart/2008/layout/LinedList"/>
    <dgm:cxn modelId="{242CD7EB-593B-44EB-8575-AEF84CDF0C69}" type="presParOf" srcId="{5461954C-857E-4F3D-BF5C-C53003955828}" destId="{E0C4728D-0E29-4945-BF1F-196538C4DF88}" srcOrd="0" destOrd="0" presId="urn:microsoft.com/office/officeart/2008/layout/LinedList"/>
    <dgm:cxn modelId="{A37DD057-E3F3-43AC-A63E-8EFA980C4161}" type="presParOf" srcId="{5461954C-857E-4F3D-BF5C-C53003955828}" destId="{B880A0A6-742B-41AE-95D3-987190D703EF}" srcOrd="1" destOrd="0" presId="urn:microsoft.com/office/officeart/2008/layout/LinedList"/>
    <dgm:cxn modelId="{EB50662A-189F-4B4C-BDA3-0C9B2468B89F}" type="presParOf" srcId="{465292A7-1A65-476C-8F9A-9EFB22DD5B14}" destId="{69D966F5-37E0-40B8-98EF-41E685C9F5F1}" srcOrd="2" destOrd="0" presId="urn:microsoft.com/office/officeart/2008/layout/LinedList"/>
    <dgm:cxn modelId="{2C822D01-294F-4E55-99D8-A3DD24094510}" type="presParOf" srcId="{465292A7-1A65-476C-8F9A-9EFB22DD5B14}" destId="{C1A2471A-ADC9-4853-9797-96D5F7176AD5}" srcOrd="3" destOrd="0" presId="urn:microsoft.com/office/officeart/2008/layout/LinedList"/>
    <dgm:cxn modelId="{67054822-2E7F-427E-9A07-01CD2037D131}" type="presParOf" srcId="{C1A2471A-ADC9-4853-9797-96D5F7176AD5}" destId="{0A4F82A4-F939-43C0-95E4-6FAA373BAD44}" srcOrd="0" destOrd="0" presId="urn:microsoft.com/office/officeart/2008/layout/LinedList"/>
    <dgm:cxn modelId="{8EC26E83-4EC8-4969-A084-2DA1262FD725}" type="presParOf" srcId="{C1A2471A-ADC9-4853-9797-96D5F7176AD5}" destId="{D57E1FA9-05E3-4F27-B33E-93143BC13B4F}" srcOrd="1" destOrd="0" presId="urn:microsoft.com/office/officeart/2008/layout/LinedList"/>
    <dgm:cxn modelId="{33C59237-6769-4E9C-AEDF-814BF6AB0FEC}" type="presParOf" srcId="{465292A7-1A65-476C-8F9A-9EFB22DD5B14}" destId="{5233D06D-8F77-4543-9FA3-9D68B310C4D6}" srcOrd="4" destOrd="0" presId="urn:microsoft.com/office/officeart/2008/layout/LinedList"/>
    <dgm:cxn modelId="{85E80EC9-7150-469C-AE93-0B861D990F6E}" type="presParOf" srcId="{465292A7-1A65-476C-8F9A-9EFB22DD5B14}" destId="{732ABB14-3774-4F00-A6BB-9B7613F37559}" srcOrd="5" destOrd="0" presId="urn:microsoft.com/office/officeart/2008/layout/LinedList"/>
    <dgm:cxn modelId="{E1581A95-CE9B-45EF-9ECE-85983270580A}" type="presParOf" srcId="{732ABB14-3774-4F00-A6BB-9B7613F37559}" destId="{7FDB5358-AD44-4F5D-A126-889D1F6511B9}" srcOrd="0" destOrd="0" presId="urn:microsoft.com/office/officeart/2008/layout/LinedList"/>
    <dgm:cxn modelId="{64D65E8B-C752-42B0-8295-16CEE2051399}" type="presParOf" srcId="{732ABB14-3774-4F00-A6BB-9B7613F37559}" destId="{728F58B7-FE6C-41D2-BD21-1E9FC4D7CC16}" srcOrd="1" destOrd="0" presId="urn:microsoft.com/office/officeart/2008/layout/LinedList"/>
    <dgm:cxn modelId="{CA06D989-78DF-46AE-8806-D145AC79BC4D}" type="presParOf" srcId="{465292A7-1A65-476C-8F9A-9EFB22DD5B14}" destId="{21B1F3D5-2F12-412E-B9A0-FEEDA4824D77}" srcOrd="6" destOrd="0" presId="urn:microsoft.com/office/officeart/2008/layout/LinedList"/>
    <dgm:cxn modelId="{BFED98C9-D968-4BC1-A398-0F80AAF98702}" type="presParOf" srcId="{465292A7-1A65-476C-8F9A-9EFB22DD5B14}" destId="{C547B2CF-C0C0-4D79-8AB9-8F6D21C0B518}" srcOrd="7" destOrd="0" presId="urn:microsoft.com/office/officeart/2008/layout/LinedList"/>
    <dgm:cxn modelId="{E4F04A0B-A878-482B-837E-9AB599DF0951}" type="presParOf" srcId="{C547B2CF-C0C0-4D79-8AB9-8F6D21C0B518}" destId="{600FE5F5-5F40-4D56-AFED-BD3D6083C4FE}" srcOrd="0" destOrd="0" presId="urn:microsoft.com/office/officeart/2008/layout/LinedList"/>
    <dgm:cxn modelId="{EDDD13A8-542B-425A-B0B2-E82E1E4E67BB}" type="presParOf" srcId="{C547B2CF-C0C0-4D79-8AB9-8F6D21C0B518}" destId="{A3F2DEF9-8487-4778-8226-23ECC9E4ED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FED386-F3C3-403F-BE34-0C473FBD398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DFD686A0-2B4F-48B4-9E67-8A668B2F3F75}">
      <dgm:prSet phldrT="[Text]" custT="1"/>
      <dgm:spPr/>
      <dgm:t>
        <a:bodyPr/>
        <a:lstStyle/>
        <a:p>
          <a:r>
            <a:rPr lang="en-US" sz="2000" b="1"/>
            <a:t>July – September 2026</a:t>
          </a:r>
          <a:endParaRPr lang="en-US" sz="2000"/>
        </a:p>
      </dgm:t>
    </dgm:pt>
    <dgm:pt modelId="{048912BC-2D1E-4CCE-ADF7-C897441F1217}" type="parTrans" cxnId="{2FBEA390-E4FD-4E76-87B9-59F35F76411A}">
      <dgm:prSet/>
      <dgm:spPr/>
      <dgm:t>
        <a:bodyPr/>
        <a:lstStyle/>
        <a:p>
          <a:endParaRPr lang="en-US"/>
        </a:p>
      </dgm:t>
    </dgm:pt>
    <dgm:pt modelId="{1DF002E4-6613-4822-B755-0A97D5639805}" type="sibTrans" cxnId="{2FBEA390-E4FD-4E76-87B9-59F35F76411A}">
      <dgm:prSet/>
      <dgm:spPr/>
      <dgm:t>
        <a:bodyPr/>
        <a:lstStyle/>
        <a:p>
          <a:endParaRPr lang="en-US"/>
        </a:p>
      </dgm:t>
    </dgm:pt>
    <dgm:pt modelId="{F223973A-E4F5-42A5-A714-BE8AF26EDBDF}">
      <dgm:prSet phldrT="[Text]" phldr="0" custT="1"/>
      <dgm:spPr/>
      <dgm:t>
        <a:bodyPr/>
        <a:lstStyle/>
        <a:p>
          <a:r>
            <a:rPr lang="en-US" sz="2000" b="1" dirty="0"/>
            <a:t>October 1 2026</a:t>
          </a:r>
        </a:p>
      </dgm:t>
    </dgm:pt>
    <dgm:pt modelId="{3CD7589D-868D-4323-8B84-B0002E5B493A}" type="parTrans" cxnId="{EAF56178-C594-4DFF-8934-A572851B49A9}">
      <dgm:prSet/>
      <dgm:spPr/>
      <dgm:t>
        <a:bodyPr/>
        <a:lstStyle/>
        <a:p>
          <a:endParaRPr lang="en-US"/>
        </a:p>
      </dgm:t>
    </dgm:pt>
    <dgm:pt modelId="{4E687E88-1401-4A50-9F65-E026E3D97CEC}" type="sibTrans" cxnId="{EAF56178-C594-4DFF-8934-A572851B49A9}">
      <dgm:prSet/>
      <dgm:spPr/>
      <dgm:t>
        <a:bodyPr/>
        <a:lstStyle/>
        <a:p>
          <a:endParaRPr lang="en-US"/>
        </a:p>
      </dgm:t>
    </dgm:pt>
    <dgm:pt modelId="{69BAB1EB-F778-4021-929A-0390DB044E67}">
      <dgm:prSet phldrT="[Text]" phldr="0" custT="1"/>
      <dgm:spPr/>
      <dgm:t>
        <a:bodyPr/>
        <a:lstStyle/>
        <a:p>
          <a:r>
            <a:rPr lang="en-US" sz="1500" dirty="0"/>
            <a:t>New applications that do not meet CE requirements will be denied. Renewals after this month that do not meet requirements will be given notice and closed after 30 days.</a:t>
          </a:r>
        </a:p>
      </dgm:t>
    </dgm:pt>
    <dgm:pt modelId="{E7668CCC-362B-46C6-B4D1-98B636F3DA3C}" type="parTrans" cxnId="{5749702E-5D13-4258-A7D9-B4DBE7E6917B}">
      <dgm:prSet/>
      <dgm:spPr/>
      <dgm:t>
        <a:bodyPr/>
        <a:lstStyle/>
        <a:p>
          <a:endParaRPr lang="en-US"/>
        </a:p>
      </dgm:t>
    </dgm:pt>
    <dgm:pt modelId="{93B78877-BAE1-4343-919D-91D1EFA9B83E}" type="sibTrans" cxnId="{5749702E-5D13-4258-A7D9-B4DBE7E6917B}">
      <dgm:prSet/>
      <dgm:spPr/>
      <dgm:t>
        <a:bodyPr/>
        <a:lstStyle/>
        <a:p>
          <a:endParaRPr lang="en-US"/>
        </a:p>
      </dgm:t>
    </dgm:pt>
    <dgm:pt modelId="{8A2FD4BD-CFD2-4A98-ABD9-A2D19C9C81EF}">
      <dgm:prSet phldrT="[Text]" phldr="0" custT="1"/>
      <dgm:spPr/>
      <dgm:t>
        <a:bodyPr/>
        <a:lstStyle/>
        <a:p>
          <a:r>
            <a:rPr lang="en-US" sz="1500" b="0"/>
            <a:t>First disenrollments for not meeting CE requirements during renewal</a:t>
          </a:r>
        </a:p>
      </dgm:t>
    </dgm:pt>
    <dgm:pt modelId="{BB406A1E-9F50-44FD-8DF9-BE6BDBA9AE16}" type="parTrans" cxnId="{48008DF7-23CC-40E3-9CBE-3308013207FD}">
      <dgm:prSet/>
      <dgm:spPr/>
      <dgm:t>
        <a:bodyPr/>
        <a:lstStyle/>
        <a:p>
          <a:endParaRPr lang="en-US"/>
        </a:p>
      </dgm:t>
    </dgm:pt>
    <dgm:pt modelId="{A2FD78E9-C471-43AB-AB59-F1DAC48B7948}" type="sibTrans" cxnId="{48008DF7-23CC-40E3-9CBE-3308013207FD}">
      <dgm:prSet/>
      <dgm:spPr/>
      <dgm:t>
        <a:bodyPr/>
        <a:lstStyle/>
        <a:p>
          <a:endParaRPr lang="en-US"/>
        </a:p>
      </dgm:t>
    </dgm:pt>
    <dgm:pt modelId="{12E4AA3C-1A96-40DE-B57D-8D906701F86F}">
      <dgm:prSet phldrT="[Text]" custT="1"/>
      <dgm:spPr/>
      <dgm:t>
        <a:bodyPr/>
        <a:lstStyle/>
        <a:p>
          <a:r>
            <a:rPr lang="en-US" sz="1500" dirty="0"/>
            <a:t>CE assessed for renewals and new applications during this time. </a:t>
          </a:r>
          <a:r>
            <a:rPr lang="en-US" sz="1500" b="1" dirty="0"/>
            <a:t>Those who do not meet requirements will be approved and will not be disenrolled </a:t>
          </a:r>
          <a:r>
            <a:rPr lang="en-US" sz="1500" dirty="0"/>
            <a:t>– referred to </a:t>
          </a:r>
          <a:r>
            <a:rPr lang="en-US" sz="1500" dirty="0" err="1"/>
            <a:t>Helplink</a:t>
          </a:r>
          <a:endParaRPr lang="en-US" sz="1500" dirty="0"/>
        </a:p>
      </dgm:t>
    </dgm:pt>
    <dgm:pt modelId="{7F3D7CE7-06FA-4A7C-BE9F-A63C7692559D}" type="sibTrans" cxnId="{6AD6FCF1-01B2-4A2A-90C1-D2A2CE24C111}">
      <dgm:prSet/>
      <dgm:spPr/>
      <dgm:t>
        <a:bodyPr/>
        <a:lstStyle/>
        <a:p>
          <a:endParaRPr lang="en-US"/>
        </a:p>
      </dgm:t>
    </dgm:pt>
    <dgm:pt modelId="{1B369F64-0D9F-491C-B1B5-1D5514195EC2}" type="parTrans" cxnId="{6AD6FCF1-01B2-4A2A-90C1-D2A2CE24C111}">
      <dgm:prSet/>
      <dgm:spPr/>
      <dgm:t>
        <a:bodyPr/>
        <a:lstStyle/>
        <a:p>
          <a:endParaRPr lang="en-US"/>
        </a:p>
      </dgm:t>
    </dgm:pt>
    <dgm:pt modelId="{AE5D0473-B6AB-4BE2-A722-93E7DC7FD7DA}">
      <dgm:prSet phldrT="[Text]" phldr="0" custT="1"/>
      <dgm:spPr/>
      <dgm:t>
        <a:bodyPr/>
        <a:lstStyle/>
        <a:p>
          <a:r>
            <a:rPr lang="en-US" sz="2000" b="1"/>
            <a:t>January 1 2027</a:t>
          </a:r>
        </a:p>
      </dgm:t>
    </dgm:pt>
    <dgm:pt modelId="{C5D15210-8A92-460F-AA2A-227363CA8495}" type="sibTrans" cxnId="{FE4AC2A7-03E9-45E0-AF66-6881C6A8F517}">
      <dgm:prSet/>
      <dgm:spPr/>
      <dgm:t>
        <a:bodyPr/>
        <a:lstStyle/>
        <a:p>
          <a:endParaRPr lang="en-US"/>
        </a:p>
      </dgm:t>
    </dgm:pt>
    <dgm:pt modelId="{3951408B-D360-4FB8-A901-A2C226F2DB39}" type="parTrans" cxnId="{FE4AC2A7-03E9-45E0-AF66-6881C6A8F517}">
      <dgm:prSet/>
      <dgm:spPr/>
      <dgm:t>
        <a:bodyPr/>
        <a:lstStyle/>
        <a:p>
          <a:endParaRPr lang="en-US"/>
        </a:p>
      </dgm:t>
    </dgm:pt>
    <dgm:pt modelId="{CFE70E96-9C4D-4001-8021-086823A84E31}" type="pres">
      <dgm:prSet presAssocID="{DBFED386-F3C3-403F-BE34-0C473FBD3987}" presName="Name0" presStyleCnt="0">
        <dgm:presLayoutVars>
          <dgm:dir/>
          <dgm:resizeHandles val="exact"/>
        </dgm:presLayoutVars>
      </dgm:prSet>
      <dgm:spPr/>
    </dgm:pt>
    <dgm:pt modelId="{6DD3D09A-35BD-4835-9B07-4A0539C7AA38}" type="pres">
      <dgm:prSet presAssocID="{DBFED386-F3C3-403F-BE34-0C473FBD3987}" presName="arrow" presStyleLbl="bgShp" presStyleIdx="0" presStyleCnt="1"/>
      <dgm:spPr/>
    </dgm:pt>
    <dgm:pt modelId="{93A181BB-E3F8-431B-BAC9-767B53B65EB1}" type="pres">
      <dgm:prSet presAssocID="{DBFED386-F3C3-403F-BE34-0C473FBD3987}" presName="points" presStyleCnt="0"/>
      <dgm:spPr/>
    </dgm:pt>
    <dgm:pt modelId="{68BBA1F5-F017-4197-B624-33FB650C8610}" type="pres">
      <dgm:prSet presAssocID="{DFD686A0-2B4F-48B4-9E67-8A668B2F3F75}" presName="compositeA" presStyleCnt="0"/>
      <dgm:spPr/>
    </dgm:pt>
    <dgm:pt modelId="{A474AFD0-460F-4EC4-9FEE-6FDBEE9E041E}" type="pres">
      <dgm:prSet presAssocID="{DFD686A0-2B4F-48B4-9E67-8A668B2F3F75}" presName="textA" presStyleLbl="revTx" presStyleIdx="0" presStyleCnt="6" custLinFactNeighborX="30912" custLinFactNeighborY="1222">
        <dgm:presLayoutVars>
          <dgm:bulletEnabled val="1"/>
        </dgm:presLayoutVars>
      </dgm:prSet>
      <dgm:spPr/>
    </dgm:pt>
    <dgm:pt modelId="{3159E39D-E30F-4BF8-B0B6-EE2CDAE36AC2}" type="pres">
      <dgm:prSet presAssocID="{DFD686A0-2B4F-48B4-9E67-8A668B2F3F75}" presName="circleA" presStyleLbl="node1" presStyleIdx="0" presStyleCnt="6" custLinFactX="12402" custLinFactNeighborX="100000" custLinFactNeighborY="-4887"/>
      <dgm:spPr/>
    </dgm:pt>
    <dgm:pt modelId="{80016D79-5D48-46BE-B151-2427D11E444A}" type="pres">
      <dgm:prSet presAssocID="{DFD686A0-2B4F-48B4-9E67-8A668B2F3F75}" presName="spaceA" presStyleCnt="0"/>
      <dgm:spPr/>
    </dgm:pt>
    <dgm:pt modelId="{04D49B35-9666-4E09-8CD6-57CB858F4AFD}" type="pres">
      <dgm:prSet presAssocID="{1DF002E4-6613-4822-B755-0A97D5639805}" presName="space" presStyleCnt="0"/>
      <dgm:spPr/>
    </dgm:pt>
    <dgm:pt modelId="{1EB0E7D8-1BB4-4FA3-97BA-3AA377AE367F}" type="pres">
      <dgm:prSet presAssocID="{12E4AA3C-1A96-40DE-B57D-8D906701F86F}" presName="compositeB" presStyleCnt="0"/>
      <dgm:spPr/>
    </dgm:pt>
    <dgm:pt modelId="{42C9621A-D625-4D86-B190-9AF3287B4193}" type="pres">
      <dgm:prSet presAssocID="{12E4AA3C-1A96-40DE-B57D-8D906701F86F}" presName="textB" presStyleLbl="revTx" presStyleIdx="1" presStyleCnt="6" custLinFactNeighborX="-63472" custLinFactNeighborY="2274">
        <dgm:presLayoutVars>
          <dgm:bulletEnabled val="1"/>
        </dgm:presLayoutVars>
      </dgm:prSet>
      <dgm:spPr/>
    </dgm:pt>
    <dgm:pt modelId="{6EA3F5B1-75B6-488A-82D7-88EB27C237BD}" type="pres">
      <dgm:prSet presAssocID="{12E4AA3C-1A96-40DE-B57D-8D906701F86F}" presName="circleB" presStyleLbl="node1" presStyleIdx="1" presStyleCnt="6" custLinFactX="-100000" custLinFactNeighborX="-154125" custLinFactNeighborY="-2443"/>
      <dgm:spPr/>
    </dgm:pt>
    <dgm:pt modelId="{3305AAAB-A91C-4507-B62A-9CD4EF9ED76B}" type="pres">
      <dgm:prSet presAssocID="{12E4AA3C-1A96-40DE-B57D-8D906701F86F}" presName="spaceB" presStyleCnt="0"/>
      <dgm:spPr/>
    </dgm:pt>
    <dgm:pt modelId="{5041B203-0100-4951-A1DD-FAA055061315}" type="pres">
      <dgm:prSet presAssocID="{7F3D7CE7-06FA-4A7C-BE9F-A63C7692559D}" presName="space" presStyleCnt="0"/>
      <dgm:spPr/>
    </dgm:pt>
    <dgm:pt modelId="{2607D1B3-90A4-43F2-A562-CB68DDFABB80}" type="pres">
      <dgm:prSet presAssocID="{F223973A-E4F5-42A5-A714-BE8AF26EDBDF}" presName="compositeA" presStyleCnt="0"/>
      <dgm:spPr/>
    </dgm:pt>
    <dgm:pt modelId="{97B37066-D8CA-4BEC-AFB3-B8805381ED0C}" type="pres">
      <dgm:prSet presAssocID="{F223973A-E4F5-42A5-A714-BE8AF26EDBDF}" presName="textA" presStyleLbl="revTx" presStyleIdx="2" presStyleCnt="6" custLinFactNeighborX="18266" custLinFactNeighborY="611">
        <dgm:presLayoutVars>
          <dgm:bulletEnabled val="1"/>
        </dgm:presLayoutVars>
      </dgm:prSet>
      <dgm:spPr/>
    </dgm:pt>
    <dgm:pt modelId="{F215A4A9-994E-42B8-BBB4-DC5EC7B2C83D}" type="pres">
      <dgm:prSet presAssocID="{F223973A-E4F5-42A5-A714-BE8AF26EDBDF}" presName="circleA" presStyleLbl="node1" presStyleIdx="2" presStyleCnt="6" custLinFactNeighborX="48870" custLinFactNeighborY="4887"/>
      <dgm:spPr/>
    </dgm:pt>
    <dgm:pt modelId="{CCDEA68E-4D1E-4AFA-B318-AA1FD57F339B}" type="pres">
      <dgm:prSet presAssocID="{F223973A-E4F5-42A5-A714-BE8AF26EDBDF}" presName="spaceA" presStyleCnt="0"/>
      <dgm:spPr/>
    </dgm:pt>
    <dgm:pt modelId="{32BF6DC8-F582-4201-8AAA-6673BAF68CAE}" type="pres">
      <dgm:prSet presAssocID="{4E687E88-1401-4A50-9F65-E026E3D97CEC}" presName="space" presStyleCnt="0"/>
      <dgm:spPr/>
    </dgm:pt>
    <dgm:pt modelId="{B843A50C-7137-4AB8-AC4C-8610EA3D2238}" type="pres">
      <dgm:prSet presAssocID="{69BAB1EB-F778-4021-929A-0390DB044E67}" presName="compositeB" presStyleCnt="0"/>
      <dgm:spPr/>
    </dgm:pt>
    <dgm:pt modelId="{EF10F413-D235-4C76-B3E8-0B1734C01B88}" type="pres">
      <dgm:prSet presAssocID="{69BAB1EB-F778-4021-929A-0390DB044E67}" presName="textB" presStyleLbl="revTx" presStyleIdx="3" presStyleCnt="6" custLinFactNeighborX="-89698" custLinFactNeighborY="2274">
        <dgm:presLayoutVars>
          <dgm:bulletEnabled val="1"/>
        </dgm:presLayoutVars>
      </dgm:prSet>
      <dgm:spPr/>
    </dgm:pt>
    <dgm:pt modelId="{D6476228-8C70-4108-8231-B80A94A5151E}" type="pres">
      <dgm:prSet presAssocID="{69BAB1EB-F778-4021-929A-0390DB044E67}" presName="circleB" presStyleLbl="node1" presStyleIdx="3" presStyleCnt="6" custLinFactX="-115213" custLinFactNeighborX="-200000" custLinFactNeighborY="7331"/>
      <dgm:spPr/>
    </dgm:pt>
    <dgm:pt modelId="{202EE562-70DA-4474-B9BA-836B6C8AA933}" type="pres">
      <dgm:prSet presAssocID="{69BAB1EB-F778-4021-929A-0390DB044E67}" presName="spaceB" presStyleCnt="0"/>
      <dgm:spPr/>
    </dgm:pt>
    <dgm:pt modelId="{1812948D-C23B-4686-9CF3-ABF141551881}" type="pres">
      <dgm:prSet presAssocID="{93B78877-BAE1-4343-919D-91D1EFA9B83E}" presName="space" presStyleCnt="0"/>
      <dgm:spPr/>
    </dgm:pt>
    <dgm:pt modelId="{4F2A471C-E457-447B-8885-00E30AAB823C}" type="pres">
      <dgm:prSet presAssocID="{AE5D0473-B6AB-4BE2-A722-93E7DC7FD7DA}" presName="compositeA" presStyleCnt="0"/>
      <dgm:spPr/>
    </dgm:pt>
    <dgm:pt modelId="{6AA0BC10-ADDB-4440-A0C6-DAE8B1C4574A}" type="pres">
      <dgm:prSet presAssocID="{AE5D0473-B6AB-4BE2-A722-93E7DC7FD7DA}" presName="textA" presStyleLbl="revTx" presStyleIdx="4" presStyleCnt="6">
        <dgm:presLayoutVars>
          <dgm:bulletEnabled val="1"/>
        </dgm:presLayoutVars>
      </dgm:prSet>
      <dgm:spPr/>
    </dgm:pt>
    <dgm:pt modelId="{C0949555-C9E4-4128-82E7-6189FC6B7917}" type="pres">
      <dgm:prSet presAssocID="{AE5D0473-B6AB-4BE2-A722-93E7DC7FD7DA}" presName="circleA" presStyleLbl="node1" presStyleIdx="4" presStyleCnt="6"/>
      <dgm:spPr/>
    </dgm:pt>
    <dgm:pt modelId="{7B8B23E5-369E-4CBD-BAC4-CBB657FF7294}" type="pres">
      <dgm:prSet presAssocID="{AE5D0473-B6AB-4BE2-A722-93E7DC7FD7DA}" presName="spaceA" presStyleCnt="0"/>
      <dgm:spPr/>
    </dgm:pt>
    <dgm:pt modelId="{8208D7B1-1196-49FD-BABF-4239D5946974}" type="pres">
      <dgm:prSet presAssocID="{C5D15210-8A92-460F-AA2A-227363CA8495}" presName="space" presStyleCnt="0"/>
      <dgm:spPr/>
    </dgm:pt>
    <dgm:pt modelId="{2D148A5D-4D43-48B8-9A74-51B5971A6FF5}" type="pres">
      <dgm:prSet presAssocID="{8A2FD4BD-CFD2-4A98-ABD9-A2D19C9C81EF}" presName="compositeB" presStyleCnt="0"/>
      <dgm:spPr/>
    </dgm:pt>
    <dgm:pt modelId="{C8C78FA7-A7AE-402D-8A43-B09F1382555F}" type="pres">
      <dgm:prSet presAssocID="{8A2FD4BD-CFD2-4A98-ABD9-A2D19C9C81EF}" presName="textB" presStyleLbl="revTx" presStyleIdx="5" presStyleCnt="6" custLinFactNeighborX="-95065" custLinFactNeighborY="751">
        <dgm:presLayoutVars>
          <dgm:bulletEnabled val="1"/>
        </dgm:presLayoutVars>
      </dgm:prSet>
      <dgm:spPr/>
    </dgm:pt>
    <dgm:pt modelId="{46960F62-E1CC-44E6-A405-8D009315C16B}" type="pres">
      <dgm:prSet presAssocID="{8A2FD4BD-CFD2-4A98-ABD9-A2D19C9C81EF}" presName="circleB" presStyleLbl="node1" presStyleIdx="5" presStyleCnt="6" custLinFactX="-164084" custLinFactNeighborX="-200000" custLinFactNeighborY="2444"/>
      <dgm:spPr/>
    </dgm:pt>
    <dgm:pt modelId="{C00BBE4C-796A-4128-A26C-1AF9B9CD75B4}" type="pres">
      <dgm:prSet presAssocID="{8A2FD4BD-CFD2-4A98-ABD9-A2D19C9C81EF}" presName="spaceB" presStyleCnt="0"/>
      <dgm:spPr/>
    </dgm:pt>
  </dgm:ptLst>
  <dgm:cxnLst>
    <dgm:cxn modelId="{6A26CC26-E0A7-4C88-B639-7B664D80E15F}" type="presOf" srcId="{12E4AA3C-1A96-40DE-B57D-8D906701F86F}" destId="{42C9621A-D625-4D86-B190-9AF3287B4193}" srcOrd="0" destOrd="0" presId="urn:microsoft.com/office/officeart/2005/8/layout/hProcess11"/>
    <dgm:cxn modelId="{5749702E-5D13-4258-A7D9-B4DBE7E6917B}" srcId="{DBFED386-F3C3-403F-BE34-0C473FBD3987}" destId="{69BAB1EB-F778-4021-929A-0390DB044E67}" srcOrd="3" destOrd="0" parTransId="{E7668CCC-362B-46C6-B4D1-98B636F3DA3C}" sibTransId="{93B78877-BAE1-4343-919D-91D1EFA9B83E}"/>
    <dgm:cxn modelId="{5C199B35-2370-414D-9916-39A13B3C00AB}" type="presOf" srcId="{69BAB1EB-F778-4021-929A-0390DB044E67}" destId="{EF10F413-D235-4C76-B3E8-0B1734C01B88}" srcOrd="0" destOrd="0" presId="urn:microsoft.com/office/officeart/2005/8/layout/hProcess11"/>
    <dgm:cxn modelId="{E1C29964-1844-4842-873A-080C7D30EC7F}" type="presOf" srcId="{DFD686A0-2B4F-48B4-9E67-8A668B2F3F75}" destId="{A474AFD0-460F-4EC4-9FEE-6FDBEE9E041E}" srcOrd="0" destOrd="0" presId="urn:microsoft.com/office/officeart/2005/8/layout/hProcess11"/>
    <dgm:cxn modelId="{EAF56178-C594-4DFF-8934-A572851B49A9}" srcId="{DBFED386-F3C3-403F-BE34-0C473FBD3987}" destId="{F223973A-E4F5-42A5-A714-BE8AF26EDBDF}" srcOrd="2" destOrd="0" parTransId="{3CD7589D-868D-4323-8B84-B0002E5B493A}" sibTransId="{4E687E88-1401-4A50-9F65-E026E3D97CEC}"/>
    <dgm:cxn modelId="{2FBEA390-E4FD-4E76-87B9-59F35F76411A}" srcId="{DBFED386-F3C3-403F-BE34-0C473FBD3987}" destId="{DFD686A0-2B4F-48B4-9E67-8A668B2F3F75}" srcOrd="0" destOrd="0" parTransId="{048912BC-2D1E-4CCE-ADF7-C897441F1217}" sibTransId="{1DF002E4-6613-4822-B755-0A97D5639805}"/>
    <dgm:cxn modelId="{FE4AC2A7-03E9-45E0-AF66-6881C6A8F517}" srcId="{DBFED386-F3C3-403F-BE34-0C473FBD3987}" destId="{AE5D0473-B6AB-4BE2-A722-93E7DC7FD7DA}" srcOrd="4" destOrd="0" parTransId="{3951408B-D360-4FB8-A901-A2C226F2DB39}" sibTransId="{C5D15210-8A92-460F-AA2A-227363CA8495}"/>
    <dgm:cxn modelId="{28C791B1-9FF3-488D-8732-DA2901E900D8}" type="presOf" srcId="{DBFED386-F3C3-403F-BE34-0C473FBD3987}" destId="{CFE70E96-9C4D-4001-8021-086823A84E31}" srcOrd="0" destOrd="0" presId="urn:microsoft.com/office/officeart/2005/8/layout/hProcess11"/>
    <dgm:cxn modelId="{4EC9A0D6-F547-4066-B980-A55E48945D2C}" type="presOf" srcId="{8A2FD4BD-CFD2-4A98-ABD9-A2D19C9C81EF}" destId="{C8C78FA7-A7AE-402D-8A43-B09F1382555F}" srcOrd="0" destOrd="0" presId="urn:microsoft.com/office/officeart/2005/8/layout/hProcess11"/>
    <dgm:cxn modelId="{B3401BEB-69EB-46E3-8150-FBE9358795FF}" type="presOf" srcId="{AE5D0473-B6AB-4BE2-A722-93E7DC7FD7DA}" destId="{6AA0BC10-ADDB-4440-A0C6-DAE8B1C4574A}" srcOrd="0" destOrd="0" presId="urn:microsoft.com/office/officeart/2005/8/layout/hProcess11"/>
    <dgm:cxn modelId="{089EC0F0-7835-4D85-8C1C-E0EFED931A7D}" type="presOf" srcId="{F223973A-E4F5-42A5-A714-BE8AF26EDBDF}" destId="{97B37066-D8CA-4BEC-AFB3-B8805381ED0C}" srcOrd="0" destOrd="0" presId="urn:microsoft.com/office/officeart/2005/8/layout/hProcess11"/>
    <dgm:cxn modelId="{6AD6FCF1-01B2-4A2A-90C1-D2A2CE24C111}" srcId="{DBFED386-F3C3-403F-BE34-0C473FBD3987}" destId="{12E4AA3C-1A96-40DE-B57D-8D906701F86F}" srcOrd="1" destOrd="0" parTransId="{1B369F64-0D9F-491C-B1B5-1D5514195EC2}" sibTransId="{7F3D7CE7-06FA-4A7C-BE9F-A63C7692559D}"/>
    <dgm:cxn modelId="{48008DF7-23CC-40E3-9CBE-3308013207FD}" srcId="{DBFED386-F3C3-403F-BE34-0C473FBD3987}" destId="{8A2FD4BD-CFD2-4A98-ABD9-A2D19C9C81EF}" srcOrd="5" destOrd="0" parTransId="{BB406A1E-9F50-44FD-8DF9-BE6BDBA9AE16}" sibTransId="{A2FD78E9-C471-43AB-AB59-F1DAC48B7948}"/>
    <dgm:cxn modelId="{7F61DD4B-3D9C-4223-AB8B-88B0A5A8973B}" type="presParOf" srcId="{CFE70E96-9C4D-4001-8021-086823A84E31}" destId="{6DD3D09A-35BD-4835-9B07-4A0539C7AA38}" srcOrd="0" destOrd="0" presId="urn:microsoft.com/office/officeart/2005/8/layout/hProcess11"/>
    <dgm:cxn modelId="{598C6929-71EC-4D2E-861B-4E524DC78563}" type="presParOf" srcId="{CFE70E96-9C4D-4001-8021-086823A84E31}" destId="{93A181BB-E3F8-431B-BAC9-767B53B65EB1}" srcOrd="1" destOrd="0" presId="urn:microsoft.com/office/officeart/2005/8/layout/hProcess11"/>
    <dgm:cxn modelId="{8D3D5EF4-9DCA-4E7A-886C-7C558FED110B}" type="presParOf" srcId="{93A181BB-E3F8-431B-BAC9-767B53B65EB1}" destId="{68BBA1F5-F017-4197-B624-33FB650C8610}" srcOrd="0" destOrd="0" presId="urn:microsoft.com/office/officeart/2005/8/layout/hProcess11"/>
    <dgm:cxn modelId="{B765755B-216C-42D1-88CC-E8E621601952}" type="presParOf" srcId="{68BBA1F5-F017-4197-B624-33FB650C8610}" destId="{A474AFD0-460F-4EC4-9FEE-6FDBEE9E041E}" srcOrd="0" destOrd="0" presId="urn:microsoft.com/office/officeart/2005/8/layout/hProcess11"/>
    <dgm:cxn modelId="{2813A7FE-D3D9-4453-B01E-17DCB0BD43D2}" type="presParOf" srcId="{68BBA1F5-F017-4197-B624-33FB650C8610}" destId="{3159E39D-E30F-4BF8-B0B6-EE2CDAE36AC2}" srcOrd="1" destOrd="0" presId="urn:microsoft.com/office/officeart/2005/8/layout/hProcess11"/>
    <dgm:cxn modelId="{ABFBB292-D692-434B-8676-BB060CFF30DC}" type="presParOf" srcId="{68BBA1F5-F017-4197-B624-33FB650C8610}" destId="{80016D79-5D48-46BE-B151-2427D11E444A}" srcOrd="2" destOrd="0" presId="urn:microsoft.com/office/officeart/2005/8/layout/hProcess11"/>
    <dgm:cxn modelId="{84C6DFA4-F7A0-48AA-A4B6-BFFCF9E4007D}" type="presParOf" srcId="{93A181BB-E3F8-431B-BAC9-767B53B65EB1}" destId="{04D49B35-9666-4E09-8CD6-57CB858F4AFD}" srcOrd="1" destOrd="0" presId="urn:microsoft.com/office/officeart/2005/8/layout/hProcess11"/>
    <dgm:cxn modelId="{C8518B59-ACA9-471D-A79D-E0B0F0A8CF6A}" type="presParOf" srcId="{93A181BB-E3F8-431B-BAC9-767B53B65EB1}" destId="{1EB0E7D8-1BB4-4FA3-97BA-3AA377AE367F}" srcOrd="2" destOrd="0" presId="urn:microsoft.com/office/officeart/2005/8/layout/hProcess11"/>
    <dgm:cxn modelId="{125DBBD0-30F6-4355-B0C0-B54B5D81624C}" type="presParOf" srcId="{1EB0E7D8-1BB4-4FA3-97BA-3AA377AE367F}" destId="{42C9621A-D625-4D86-B190-9AF3287B4193}" srcOrd="0" destOrd="0" presId="urn:microsoft.com/office/officeart/2005/8/layout/hProcess11"/>
    <dgm:cxn modelId="{C5731792-C5F3-4FA2-B597-50FE5BA6955E}" type="presParOf" srcId="{1EB0E7D8-1BB4-4FA3-97BA-3AA377AE367F}" destId="{6EA3F5B1-75B6-488A-82D7-88EB27C237BD}" srcOrd="1" destOrd="0" presId="urn:microsoft.com/office/officeart/2005/8/layout/hProcess11"/>
    <dgm:cxn modelId="{9B42CC8A-7D23-42D4-B23E-F3065ADEF6FB}" type="presParOf" srcId="{1EB0E7D8-1BB4-4FA3-97BA-3AA377AE367F}" destId="{3305AAAB-A91C-4507-B62A-9CD4EF9ED76B}" srcOrd="2" destOrd="0" presId="urn:microsoft.com/office/officeart/2005/8/layout/hProcess11"/>
    <dgm:cxn modelId="{E819B902-C8FC-49D1-97EB-C9105BFBFBC0}" type="presParOf" srcId="{93A181BB-E3F8-431B-BAC9-767B53B65EB1}" destId="{5041B203-0100-4951-A1DD-FAA055061315}" srcOrd="3" destOrd="0" presId="urn:microsoft.com/office/officeart/2005/8/layout/hProcess11"/>
    <dgm:cxn modelId="{8B239A28-9280-4876-A6B3-6BF5401A37FA}" type="presParOf" srcId="{93A181BB-E3F8-431B-BAC9-767B53B65EB1}" destId="{2607D1B3-90A4-43F2-A562-CB68DDFABB80}" srcOrd="4" destOrd="0" presId="urn:microsoft.com/office/officeart/2005/8/layout/hProcess11"/>
    <dgm:cxn modelId="{663E1D11-8677-47D1-8311-A8061F8F71B3}" type="presParOf" srcId="{2607D1B3-90A4-43F2-A562-CB68DDFABB80}" destId="{97B37066-D8CA-4BEC-AFB3-B8805381ED0C}" srcOrd="0" destOrd="0" presId="urn:microsoft.com/office/officeart/2005/8/layout/hProcess11"/>
    <dgm:cxn modelId="{843FFA29-A820-4F71-B453-A6E50501E4E9}" type="presParOf" srcId="{2607D1B3-90A4-43F2-A562-CB68DDFABB80}" destId="{F215A4A9-994E-42B8-BBB4-DC5EC7B2C83D}" srcOrd="1" destOrd="0" presId="urn:microsoft.com/office/officeart/2005/8/layout/hProcess11"/>
    <dgm:cxn modelId="{C08DF5BD-252F-41E7-AF04-822D5462C87F}" type="presParOf" srcId="{2607D1B3-90A4-43F2-A562-CB68DDFABB80}" destId="{CCDEA68E-4D1E-4AFA-B318-AA1FD57F339B}" srcOrd="2" destOrd="0" presId="urn:microsoft.com/office/officeart/2005/8/layout/hProcess11"/>
    <dgm:cxn modelId="{A3B90AC8-E3A6-47FF-B774-24D2CDF9EF42}" type="presParOf" srcId="{93A181BB-E3F8-431B-BAC9-767B53B65EB1}" destId="{32BF6DC8-F582-4201-8AAA-6673BAF68CAE}" srcOrd="5" destOrd="0" presId="urn:microsoft.com/office/officeart/2005/8/layout/hProcess11"/>
    <dgm:cxn modelId="{8614FBF7-8EC9-4B53-AE18-BB2600410460}" type="presParOf" srcId="{93A181BB-E3F8-431B-BAC9-767B53B65EB1}" destId="{B843A50C-7137-4AB8-AC4C-8610EA3D2238}" srcOrd="6" destOrd="0" presId="urn:microsoft.com/office/officeart/2005/8/layout/hProcess11"/>
    <dgm:cxn modelId="{D0F770C3-064C-4A04-AADD-BDC74F869D05}" type="presParOf" srcId="{B843A50C-7137-4AB8-AC4C-8610EA3D2238}" destId="{EF10F413-D235-4C76-B3E8-0B1734C01B88}" srcOrd="0" destOrd="0" presId="urn:microsoft.com/office/officeart/2005/8/layout/hProcess11"/>
    <dgm:cxn modelId="{5A572B45-739B-4284-AD0A-CA6EF3B74B32}" type="presParOf" srcId="{B843A50C-7137-4AB8-AC4C-8610EA3D2238}" destId="{D6476228-8C70-4108-8231-B80A94A5151E}" srcOrd="1" destOrd="0" presId="urn:microsoft.com/office/officeart/2005/8/layout/hProcess11"/>
    <dgm:cxn modelId="{B5904E5E-45C6-4D06-862B-3084090D96F7}" type="presParOf" srcId="{B843A50C-7137-4AB8-AC4C-8610EA3D2238}" destId="{202EE562-70DA-4474-B9BA-836B6C8AA933}" srcOrd="2" destOrd="0" presId="urn:microsoft.com/office/officeart/2005/8/layout/hProcess11"/>
    <dgm:cxn modelId="{6286F3B8-92C7-45E4-8612-F14426B17B8A}" type="presParOf" srcId="{93A181BB-E3F8-431B-BAC9-767B53B65EB1}" destId="{1812948D-C23B-4686-9CF3-ABF141551881}" srcOrd="7" destOrd="0" presId="urn:microsoft.com/office/officeart/2005/8/layout/hProcess11"/>
    <dgm:cxn modelId="{02FFDC47-5092-44E1-B247-5C52F4D47931}" type="presParOf" srcId="{93A181BB-E3F8-431B-BAC9-767B53B65EB1}" destId="{4F2A471C-E457-447B-8885-00E30AAB823C}" srcOrd="8" destOrd="0" presId="urn:microsoft.com/office/officeart/2005/8/layout/hProcess11"/>
    <dgm:cxn modelId="{9B143ABF-FC4E-42CC-9954-B8FDD51BFB3B}" type="presParOf" srcId="{4F2A471C-E457-447B-8885-00E30AAB823C}" destId="{6AA0BC10-ADDB-4440-A0C6-DAE8B1C4574A}" srcOrd="0" destOrd="0" presId="urn:microsoft.com/office/officeart/2005/8/layout/hProcess11"/>
    <dgm:cxn modelId="{3FA297BE-11C1-4117-BAC5-36A516EEF5A3}" type="presParOf" srcId="{4F2A471C-E457-447B-8885-00E30AAB823C}" destId="{C0949555-C9E4-4128-82E7-6189FC6B7917}" srcOrd="1" destOrd="0" presId="urn:microsoft.com/office/officeart/2005/8/layout/hProcess11"/>
    <dgm:cxn modelId="{9B04075E-8718-485E-A43F-FF0D39FE1005}" type="presParOf" srcId="{4F2A471C-E457-447B-8885-00E30AAB823C}" destId="{7B8B23E5-369E-4CBD-BAC4-CBB657FF7294}" srcOrd="2" destOrd="0" presId="urn:microsoft.com/office/officeart/2005/8/layout/hProcess11"/>
    <dgm:cxn modelId="{D8A35E19-2591-423A-9863-6E549CBDA25E}" type="presParOf" srcId="{93A181BB-E3F8-431B-BAC9-767B53B65EB1}" destId="{8208D7B1-1196-49FD-BABF-4239D5946974}" srcOrd="9" destOrd="0" presId="urn:microsoft.com/office/officeart/2005/8/layout/hProcess11"/>
    <dgm:cxn modelId="{1997C1BE-F54B-45ED-888C-16EFC10E9946}" type="presParOf" srcId="{93A181BB-E3F8-431B-BAC9-767B53B65EB1}" destId="{2D148A5D-4D43-48B8-9A74-51B5971A6FF5}" srcOrd="10" destOrd="0" presId="urn:microsoft.com/office/officeart/2005/8/layout/hProcess11"/>
    <dgm:cxn modelId="{4CCD529A-EF53-4BB9-9C9E-347FEDF0D8B6}" type="presParOf" srcId="{2D148A5D-4D43-48B8-9A74-51B5971A6FF5}" destId="{C8C78FA7-A7AE-402D-8A43-B09F1382555F}" srcOrd="0" destOrd="0" presId="urn:microsoft.com/office/officeart/2005/8/layout/hProcess11"/>
    <dgm:cxn modelId="{6BE64606-18C3-41F5-979B-6A0321799857}" type="presParOf" srcId="{2D148A5D-4D43-48B8-9A74-51B5971A6FF5}" destId="{46960F62-E1CC-44E6-A405-8D009315C16B}" srcOrd="1" destOrd="0" presId="urn:microsoft.com/office/officeart/2005/8/layout/hProcess11"/>
    <dgm:cxn modelId="{DBD8111F-EF7B-47D5-A624-ED1C94FBB3E6}" type="presParOf" srcId="{2D148A5D-4D43-48B8-9A74-51B5971A6FF5}" destId="{C00BBE4C-796A-4128-A26C-1AF9B9CD75B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3D117D-049F-4B94-9FD7-510ACB48AD1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EDEA6AF-D1E5-4C83-8272-BAAB31081B33}">
      <dgm:prSet/>
      <dgm:spPr/>
      <dgm:t>
        <a:bodyPr/>
        <a:lstStyle/>
        <a:p>
          <a:pPr>
            <a:lnSpc>
              <a:spcPct val="100000"/>
            </a:lnSpc>
          </a:pPr>
          <a:r>
            <a:rPr lang="en-US" dirty="0"/>
            <a:t>1. Make sure the OPA has the most up-to-date contact information for all people enrolled in Medicaid and Healthy MT Kids on an ongoing basis: </a:t>
          </a:r>
          <a:r>
            <a:rPr lang="en-US" dirty="0">
              <a:hlinkClick xmlns:r="http://schemas.openxmlformats.org/officeDocument/2006/relationships" r:id="rId1"/>
            </a:rPr>
            <a:t>Medicaid Change of Address Form: DPHHS (accessgov.com)</a:t>
          </a:r>
          <a:endParaRPr lang="en-US" dirty="0"/>
        </a:p>
      </dgm:t>
    </dgm:pt>
    <dgm:pt modelId="{B861A7BA-6389-4BC5-98D6-CE583518518B}" type="parTrans" cxnId="{5220FFC4-C40A-4E27-85B9-9AD9206712A9}">
      <dgm:prSet/>
      <dgm:spPr/>
      <dgm:t>
        <a:bodyPr/>
        <a:lstStyle/>
        <a:p>
          <a:endParaRPr lang="en-US"/>
        </a:p>
      </dgm:t>
    </dgm:pt>
    <dgm:pt modelId="{09F3A77E-F4EF-47FB-AD53-E7CC9FBC7ECC}" type="sibTrans" cxnId="{5220FFC4-C40A-4E27-85B9-9AD9206712A9}">
      <dgm:prSet/>
      <dgm:spPr/>
      <dgm:t>
        <a:bodyPr/>
        <a:lstStyle/>
        <a:p>
          <a:endParaRPr lang="en-US"/>
        </a:p>
      </dgm:t>
    </dgm:pt>
    <dgm:pt modelId="{221A6F62-BE44-451E-9AD4-C8DDD97E3680}">
      <dgm:prSet/>
      <dgm:spPr/>
      <dgm:t>
        <a:bodyPr/>
        <a:lstStyle/>
        <a:p>
          <a:pPr>
            <a:lnSpc>
              <a:spcPct val="100000"/>
            </a:lnSpc>
          </a:pPr>
          <a:r>
            <a:rPr lang="en-US"/>
            <a:t>2. Help patients create accounts on apply.mt.gov (SSP), </a:t>
          </a:r>
          <a:r>
            <a:rPr lang="en-US" b="1"/>
            <a:t>link their cases</a:t>
          </a:r>
          <a:r>
            <a:rPr lang="en-US"/>
            <a:t> and </a:t>
          </a:r>
          <a:r>
            <a:rPr lang="en-US" b="1"/>
            <a:t>sign up to receive notification via both email and mail</a:t>
          </a:r>
        </a:p>
      </dgm:t>
    </dgm:pt>
    <dgm:pt modelId="{D9220D3E-857A-4D70-900A-3BBE24388CB1}" type="parTrans" cxnId="{6750B119-C962-463A-8F4A-69810FEEBC97}">
      <dgm:prSet/>
      <dgm:spPr/>
      <dgm:t>
        <a:bodyPr/>
        <a:lstStyle/>
        <a:p>
          <a:endParaRPr lang="en-US"/>
        </a:p>
      </dgm:t>
    </dgm:pt>
    <dgm:pt modelId="{4E7CF4D4-7DB3-41AC-A410-C9DC9725DDB2}" type="sibTrans" cxnId="{6750B119-C962-463A-8F4A-69810FEEBC97}">
      <dgm:prSet/>
      <dgm:spPr/>
      <dgm:t>
        <a:bodyPr/>
        <a:lstStyle/>
        <a:p>
          <a:endParaRPr lang="en-US"/>
        </a:p>
      </dgm:t>
    </dgm:pt>
    <dgm:pt modelId="{BC74F462-03BB-43EB-A515-E5EBE43C613E}">
      <dgm:prSet/>
      <dgm:spPr/>
      <dgm:t>
        <a:bodyPr/>
        <a:lstStyle/>
        <a:p>
          <a:pPr>
            <a:lnSpc>
              <a:spcPct val="100000"/>
            </a:lnSpc>
          </a:pPr>
          <a:r>
            <a:rPr lang="en-US" b="1" dirty="0"/>
            <a:t>3. </a:t>
          </a:r>
          <a:r>
            <a:rPr lang="en-US" b="0" dirty="0"/>
            <a:t>Locate upcoming renewal dates for patients and clients in SSP during appointments </a:t>
          </a:r>
          <a:r>
            <a:rPr lang="en-US" b="1" dirty="0"/>
            <a:t>– focus on those with renewals in July-September of 2026</a:t>
          </a:r>
        </a:p>
      </dgm:t>
    </dgm:pt>
    <dgm:pt modelId="{70C499A6-13C0-4AEE-904B-3D37375F2D5F}" type="parTrans" cxnId="{124C56C2-4631-4E16-83A7-5EBF8A4189AF}">
      <dgm:prSet/>
      <dgm:spPr/>
      <dgm:t>
        <a:bodyPr/>
        <a:lstStyle/>
        <a:p>
          <a:endParaRPr lang="en-US"/>
        </a:p>
      </dgm:t>
    </dgm:pt>
    <dgm:pt modelId="{F7C404FC-8544-43B4-ADB1-22484C9EF9E3}" type="sibTrans" cxnId="{124C56C2-4631-4E16-83A7-5EBF8A4189AF}">
      <dgm:prSet/>
      <dgm:spPr/>
      <dgm:t>
        <a:bodyPr/>
        <a:lstStyle/>
        <a:p>
          <a:endParaRPr lang="en-US"/>
        </a:p>
      </dgm:t>
    </dgm:pt>
    <dgm:pt modelId="{859685F3-C5DC-4127-B385-EA2A11785DBD}" type="pres">
      <dgm:prSet presAssocID="{A63D117D-049F-4B94-9FD7-510ACB48AD18}" presName="root" presStyleCnt="0">
        <dgm:presLayoutVars>
          <dgm:dir/>
          <dgm:resizeHandles val="exact"/>
        </dgm:presLayoutVars>
      </dgm:prSet>
      <dgm:spPr/>
    </dgm:pt>
    <dgm:pt modelId="{5435000F-B043-46D5-BCE9-F21EE4EA2EAA}" type="pres">
      <dgm:prSet presAssocID="{AEDEA6AF-D1E5-4C83-8272-BAAB31081B33}" presName="compNode" presStyleCnt="0"/>
      <dgm:spPr/>
    </dgm:pt>
    <dgm:pt modelId="{490969EF-979F-4F65-9764-70778C2AF005}" type="pres">
      <dgm:prSet presAssocID="{AEDEA6AF-D1E5-4C83-8272-BAAB31081B33}" presName="bgRect" presStyleLbl="bgShp" presStyleIdx="0" presStyleCnt="3"/>
      <dgm:spPr/>
    </dgm:pt>
    <dgm:pt modelId="{D2AE0CA0-443F-4189-9F1B-B55E1689302D}" type="pres">
      <dgm:prSet presAssocID="{AEDEA6AF-D1E5-4C83-8272-BAAB31081B33}"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hone Vibration outline"/>
        </a:ext>
      </dgm:extLst>
    </dgm:pt>
    <dgm:pt modelId="{B2CF70C1-9199-414F-B71A-4C72C6662B65}" type="pres">
      <dgm:prSet presAssocID="{AEDEA6AF-D1E5-4C83-8272-BAAB31081B33}" presName="spaceRect" presStyleCnt="0"/>
      <dgm:spPr/>
    </dgm:pt>
    <dgm:pt modelId="{336A1163-A7A5-4573-A095-A48235AA2759}" type="pres">
      <dgm:prSet presAssocID="{AEDEA6AF-D1E5-4C83-8272-BAAB31081B33}" presName="parTx" presStyleLbl="revTx" presStyleIdx="0" presStyleCnt="3">
        <dgm:presLayoutVars>
          <dgm:chMax val="0"/>
          <dgm:chPref val="0"/>
        </dgm:presLayoutVars>
      </dgm:prSet>
      <dgm:spPr/>
    </dgm:pt>
    <dgm:pt modelId="{6DF6EDA2-B4CE-40F5-94BE-AD25475F3300}" type="pres">
      <dgm:prSet presAssocID="{09F3A77E-F4EF-47FB-AD53-E7CC9FBC7ECC}" presName="sibTrans" presStyleCnt="0"/>
      <dgm:spPr/>
    </dgm:pt>
    <dgm:pt modelId="{393112CC-506B-4EC4-939A-D2CDB3E37C03}" type="pres">
      <dgm:prSet presAssocID="{221A6F62-BE44-451E-9AD4-C8DDD97E3680}" presName="compNode" presStyleCnt="0"/>
      <dgm:spPr/>
    </dgm:pt>
    <dgm:pt modelId="{B5A58BCD-4D60-4A24-9952-663EE9318E86}" type="pres">
      <dgm:prSet presAssocID="{221A6F62-BE44-451E-9AD4-C8DDD97E3680}" presName="bgRect" presStyleLbl="bgShp" presStyleIdx="1" presStyleCnt="3"/>
      <dgm:spPr/>
    </dgm:pt>
    <dgm:pt modelId="{ABA14BBF-B137-4FC0-8304-84D7B6D8C976}" type="pres">
      <dgm:prSet presAssocID="{221A6F62-BE44-451E-9AD4-C8DDD97E368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nvelope"/>
        </a:ext>
      </dgm:extLst>
    </dgm:pt>
    <dgm:pt modelId="{8CA0670D-E4F8-4132-ABC6-33692B2ADF7E}" type="pres">
      <dgm:prSet presAssocID="{221A6F62-BE44-451E-9AD4-C8DDD97E3680}" presName="spaceRect" presStyleCnt="0"/>
      <dgm:spPr/>
    </dgm:pt>
    <dgm:pt modelId="{0B7B13EA-7841-4714-BD43-F6464BD8232E}" type="pres">
      <dgm:prSet presAssocID="{221A6F62-BE44-451E-9AD4-C8DDD97E3680}" presName="parTx" presStyleLbl="revTx" presStyleIdx="1" presStyleCnt="3">
        <dgm:presLayoutVars>
          <dgm:chMax val="0"/>
          <dgm:chPref val="0"/>
        </dgm:presLayoutVars>
      </dgm:prSet>
      <dgm:spPr/>
    </dgm:pt>
    <dgm:pt modelId="{F6546670-5400-4BA3-975C-60CF3F9BB52C}" type="pres">
      <dgm:prSet presAssocID="{4E7CF4D4-7DB3-41AC-A410-C9DC9725DDB2}" presName="sibTrans" presStyleCnt="0"/>
      <dgm:spPr/>
    </dgm:pt>
    <dgm:pt modelId="{11DBEC6B-80A4-4D89-B1E4-59FEBE8EAF80}" type="pres">
      <dgm:prSet presAssocID="{BC74F462-03BB-43EB-A515-E5EBE43C613E}" presName="compNode" presStyleCnt="0"/>
      <dgm:spPr/>
    </dgm:pt>
    <dgm:pt modelId="{50A368B2-FB05-476C-9FF6-325D4B4AD04D}" type="pres">
      <dgm:prSet presAssocID="{BC74F462-03BB-43EB-A515-E5EBE43C613E}" presName="bgRect" presStyleLbl="bgShp" presStyleIdx="2" presStyleCnt="3"/>
      <dgm:spPr/>
    </dgm:pt>
    <dgm:pt modelId="{B4EC6275-3DD7-4460-B88C-C6002BB3BD10}" type="pres">
      <dgm:prSet presAssocID="{BC74F462-03BB-43EB-A515-E5EBE43C613E}"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thly calendar with solid fill"/>
        </a:ext>
      </dgm:extLst>
    </dgm:pt>
    <dgm:pt modelId="{848031EF-37F0-429A-80CC-4A72DC98BB5C}" type="pres">
      <dgm:prSet presAssocID="{BC74F462-03BB-43EB-A515-E5EBE43C613E}" presName="spaceRect" presStyleCnt="0"/>
      <dgm:spPr/>
    </dgm:pt>
    <dgm:pt modelId="{C11A199E-F7D7-4458-A1C6-14E02D903CCE}" type="pres">
      <dgm:prSet presAssocID="{BC74F462-03BB-43EB-A515-E5EBE43C613E}" presName="parTx" presStyleLbl="revTx" presStyleIdx="2" presStyleCnt="3">
        <dgm:presLayoutVars>
          <dgm:chMax val="0"/>
          <dgm:chPref val="0"/>
        </dgm:presLayoutVars>
      </dgm:prSet>
      <dgm:spPr/>
    </dgm:pt>
  </dgm:ptLst>
  <dgm:cxnLst>
    <dgm:cxn modelId="{6750B119-C962-463A-8F4A-69810FEEBC97}" srcId="{A63D117D-049F-4B94-9FD7-510ACB48AD18}" destId="{221A6F62-BE44-451E-9AD4-C8DDD97E3680}" srcOrd="1" destOrd="0" parTransId="{D9220D3E-857A-4D70-900A-3BBE24388CB1}" sibTransId="{4E7CF4D4-7DB3-41AC-A410-C9DC9725DDB2}"/>
    <dgm:cxn modelId="{D64DDA5E-0604-4A55-9AD8-323BDDA3A005}" type="presOf" srcId="{A63D117D-049F-4B94-9FD7-510ACB48AD18}" destId="{859685F3-C5DC-4127-B385-EA2A11785DBD}" srcOrd="0" destOrd="0" presId="urn:microsoft.com/office/officeart/2018/2/layout/IconVerticalSolidList"/>
    <dgm:cxn modelId="{C07CAF7E-D96E-4FE4-BB9E-7394F5E0469A}" type="presOf" srcId="{BC74F462-03BB-43EB-A515-E5EBE43C613E}" destId="{C11A199E-F7D7-4458-A1C6-14E02D903CCE}" srcOrd="0" destOrd="0" presId="urn:microsoft.com/office/officeart/2018/2/layout/IconVerticalSolidList"/>
    <dgm:cxn modelId="{FDFA5AB8-8995-4850-BB25-AD8A730DA70E}" type="presOf" srcId="{AEDEA6AF-D1E5-4C83-8272-BAAB31081B33}" destId="{336A1163-A7A5-4573-A095-A48235AA2759}" srcOrd="0" destOrd="0" presId="urn:microsoft.com/office/officeart/2018/2/layout/IconVerticalSolidList"/>
    <dgm:cxn modelId="{124C56C2-4631-4E16-83A7-5EBF8A4189AF}" srcId="{A63D117D-049F-4B94-9FD7-510ACB48AD18}" destId="{BC74F462-03BB-43EB-A515-E5EBE43C613E}" srcOrd="2" destOrd="0" parTransId="{70C499A6-13C0-4AEE-904B-3D37375F2D5F}" sibTransId="{F7C404FC-8544-43B4-ADB1-22484C9EF9E3}"/>
    <dgm:cxn modelId="{5220FFC4-C40A-4E27-85B9-9AD9206712A9}" srcId="{A63D117D-049F-4B94-9FD7-510ACB48AD18}" destId="{AEDEA6AF-D1E5-4C83-8272-BAAB31081B33}" srcOrd="0" destOrd="0" parTransId="{B861A7BA-6389-4BC5-98D6-CE583518518B}" sibTransId="{09F3A77E-F4EF-47FB-AD53-E7CC9FBC7ECC}"/>
    <dgm:cxn modelId="{0CE27DF2-34CE-4238-A3FA-9D284C7634E3}" type="presOf" srcId="{221A6F62-BE44-451E-9AD4-C8DDD97E3680}" destId="{0B7B13EA-7841-4714-BD43-F6464BD8232E}" srcOrd="0" destOrd="0" presId="urn:microsoft.com/office/officeart/2018/2/layout/IconVerticalSolidList"/>
    <dgm:cxn modelId="{0B465835-9A55-4B51-991E-C7C72F520515}" type="presParOf" srcId="{859685F3-C5DC-4127-B385-EA2A11785DBD}" destId="{5435000F-B043-46D5-BCE9-F21EE4EA2EAA}" srcOrd="0" destOrd="0" presId="urn:microsoft.com/office/officeart/2018/2/layout/IconVerticalSolidList"/>
    <dgm:cxn modelId="{DAADB084-CCDE-4DF9-8B4F-569A6E43A466}" type="presParOf" srcId="{5435000F-B043-46D5-BCE9-F21EE4EA2EAA}" destId="{490969EF-979F-4F65-9764-70778C2AF005}" srcOrd="0" destOrd="0" presId="urn:microsoft.com/office/officeart/2018/2/layout/IconVerticalSolidList"/>
    <dgm:cxn modelId="{D1AEBA6B-F114-4F27-A9B2-B6E29BFF4B98}" type="presParOf" srcId="{5435000F-B043-46D5-BCE9-F21EE4EA2EAA}" destId="{D2AE0CA0-443F-4189-9F1B-B55E1689302D}" srcOrd="1" destOrd="0" presId="urn:microsoft.com/office/officeart/2018/2/layout/IconVerticalSolidList"/>
    <dgm:cxn modelId="{29FD05BE-27AC-48A7-8C4E-D8177E337C99}" type="presParOf" srcId="{5435000F-B043-46D5-BCE9-F21EE4EA2EAA}" destId="{B2CF70C1-9199-414F-B71A-4C72C6662B65}" srcOrd="2" destOrd="0" presId="urn:microsoft.com/office/officeart/2018/2/layout/IconVerticalSolidList"/>
    <dgm:cxn modelId="{89B68A48-EA8C-4BF6-820D-FEC00D7171EB}" type="presParOf" srcId="{5435000F-B043-46D5-BCE9-F21EE4EA2EAA}" destId="{336A1163-A7A5-4573-A095-A48235AA2759}" srcOrd="3" destOrd="0" presId="urn:microsoft.com/office/officeart/2018/2/layout/IconVerticalSolidList"/>
    <dgm:cxn modelId="{7210D004-DA8C-423D-B21B-AC4212EC8359}" type="presParOf" srcId="{859685F3-C5DC-4127-B385-EA2A11785DBD}" destId="{6DF6EDA2-B4CE-40F5-94BE-AD25475F3300}" srcOrd="1" destOrd="0" presId="urn:microsoft.com/office/officeart/2018/2/layout/IconVerticalSolidList"/>
    <dgm:cxn modelId="{FECD568F-B7BA-4BC8-B946-BFC90BF5B75C}" type="presParOf" srcId="{859685F3-C5DC-4127-B385-EA2A11785DBD}" destId="{393112CC-506B-4EC4-939A-D2CDB3E37C03}" srcOrd="2" destOrd="0" presId="urn:microsoft.com/office/officeart/2018/2/layout/IconVerticalSolidList"/>
    <dgm:cxn modelId="{043C60FB-241A-4B9A-9774-B884F245C647}" type="presParOf" srcId="{393112CC-506B-4EC4-939A-D2CDB3E37C03}" destId="{B5A58BCD-4D60-4A24-9952-663EE9318E86}" srcOrd="0" destOrd="0" presId="urn:microsoft.com/office/officeart/2018/2/layout/IconVerticalSolidList"/>
    <dgm:cxn modelId="{56DB7DA3-667F-4454-B27E-75B8533844D3}" type="presParOf" srcId="{393112CC-506B-4EC4-939A-D2CDB3E37C03}" destId="{ABA14BBF-B137-4FC0-8304-84D7B6D8C976}" srcOrd="1" destOrd="0" presId="urn:microsoft.com/office/officeart/2018/2/layout/IconVerticalSolidList"/>
    <dgm:cxn modelId="{4651DA6D-3D09-4216-8A51-9AB61064E51D}" type="presParOf" srcId="{393112CC-506B-4EC4-939A-D2CDB3E37C03}" destId="{8CA0670D-E4F8-4132-ABC6-33692B2ADF7E}" srcOrd="2" destOrd="0" presId="urn:microsoft.com/office/officeart/2018/2/layout/IconVerticalSolidList"/>
    <dgm:cxn modelId="{F5590DAE-EE5F-49F6-A10F-BFB296DE1A4D}" type="presParOf" srcId="{393112CC-506B-4EC4-939A-D2CDB3E37C03}" destId="{0B7B13EA-7841-4714-BD43-F6464BD8232E}" srcOrd="3" destOrd="0" presId="urn:microsoft.com/office/officeart/2018/2/layout/IconVerticalSolidList"/>
    <dgm:cxn modelId="{363441B9-3E80-468E-B234-8B4EFA3849C7}" type="presParOf" srcId="{859685F3-C5DC-4127-B385-EA2A11785DBD}" destId="{F6546670-5400-4BA3-975C-60CF3F9BB52C}" srcOrd="3" destOrd="0" presId="urn:microsoft.com/office/officeart/2018/2/layout/IconVerticalSolidList"/>
    <dgm:cxn modelId="{F6D1B707-182D-4FCF-B0EB-18F4160CF2D2}" type="presParOf" srcId="{859685F3-C5DC-4127-B385-EA2A11785DBD}" destId="{11DBEC6B-80A4-4D89-B1E4-59FEBE8EAF80}" srcOrd="4" destOrd="0" presId="urn:microsoft.com/office/officeart/2018/2/layout/IconVerticalSolidList"/>
    <dgm:cxn modelId="{05CEB523-2E10-4199-85F4-D953A24FACCA}" type="presParOf" srcId="{11DBEC6B-80A4-4D89-B1E4-59FEBE8EAF80}" destId="{50A368B2-FB05-476C-9FF6-325D4B4AD04D}" srcOrd="0" destOrd="0" presId="urn:microsoft.com/office/officeart/2018/2/layout/IconVerticalSolidList"/>
    <dgm:cxn modelId="{DB3925EF-FE3C-4918-8CD0-3AF7B5CEB604}" type="presParOf" srcId="{11DBEC6B-80A4-4D89-B1E4-59FEBE8EAF80}" destId="{B4EC6275-3DD7-4460-B88C-C6002BB3BD10}" srcOrd="1" destOrd="0" presId="urn:microsoft.com/office/officeart/2018/2/layout/IconVerticalSolidList"/>
    <dgm:cxn modelId="{766071B6-78B7-48F7-ACE4-2E33153E5B94}" type="presParOf" srcId="{11DBEC6B-80A4-4D89-B1E4-59FEBE8EAF80}" destId="{848031EF-37F0-429A-80CC-4A72DC98BB5C}" srcOrd="2" destOrd="0" presId="urn:microsoft.com/office/officeart/2018/2/layout/IconVerticalSolidList"/>
    <dgm:cxn modelId="{AF1A7EBF-F95B-4C71-8DE9-A4A816834AF5}" type="presParOf" srcId="{11DBEC6B-80A4-4D89-B1E4-59FEBE8EAF80}" destId="{C11A199E-F7D7-4458-A1C6-14E02D903C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EE835-8F03-4329-A77D-3BD84A0F3A12}">
      <dsp:nvSpPr>
        <dsp:cNvPr id="0" name=""/>
        <dsp:cNvSpPr/>
      </dsp:nvSpPr>
      <dsp:spPr>
        <a:xfrm>
          <a:off x="0" y="0"/>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1B981-4D42-45FF-AE91-08037EB4F7BE}">
      <dsp:nvSpPr>
        <dsp:cNvPr id="0" name=""/>
        <dsp:cNvSpPr/>
      </dsp:nvSpPr>
      <dsp:spPr>
        <a:xfrm>
          <a:off x="276881" y="207750"/>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58454-B90B-4176-8BD1-20CC528E4E60}">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t>Welcome and MPCA News</a:t>
          </a:r>
        </a:p>
      </dsp:txBody>
      <dsp:txXfrm>
        <a:off x="1057183" y="1805"/>
        <a:ext cx="9458416" cy="915310"/>
      </dsp:txXfrm>
    </dsp:sp>
    <dsp:sp modelId="{20DCF84C-2680-48B1-8352-8381806A5639}">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CC4EB-3F94-47C4-873A-72F0FF66E018}">
      <dsp:nvSpPr>
        <dsp:cNvPr id="0" name=""/>
        <dsp:cNvSpPr/>
      </dsp:nvSpPr>
      <dsp:spPr>
        <a:xfrm>
          <a:off x="276881" y="1351889"/>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337A1-502C-448A-9926-AE92CFC95595}">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t>Marketplace Changes – </a:t>
          </a:r>
          <a:r>
            <a:rPr lang="en-US" sz="2400" kern="1200" dirty="0" err="1"/>
            <a:t>PacificSource</a:t>
          </a:r>
          <a:r>
            <a:rPr lang="en-US" sz="2400" kern="1200" dirty="0"/>
            <a:t>, NBPP </a:t>
          </a:r>
        </a:p>
      </dsp:txBody>
      <dsp:txXfrm>
        <a:off x="1057183" y="1145944"/>
        <a:ext cx="9458416" cy="915310"/>
      </dsp:txXfrm>
    </dsp:sp>
    <dsp:sp modelId="{F9DA979D-A5AE-4D2D-9983-A6E6BA158EF4}">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8AB98-4FA3-4BB2-A44E-E9EB2D6DA069}">
      <dsp:nvSpPr>
        <dsp:cNvPr id="0" name=""/>
        <dsp:cNvSpPr/>
      </dsp:nvSpPr>
      <dsp:spPr>
        <a:xfrm>
          <a:off x="276881" y="2496027"/>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5AA85-8A8D-45DF-BE3E-EFBC5C399AA7}">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t>Medicaid Updates – Stakeholder Webinars, SPA, Informational Flyers</a:t>
          </a:r>
        </a:p>
      </dsp:txBody>
      <dsp:txXfrm>
        <a:off x="1057183" y="2290082"/>
        <a:ext cx="9458416" cy="915310"/>
      </dsp:txXfrm>
    </dsp:sp>
    <dsp:sp modelId="{708A2CF6-D202-4457-BDC5-2803EFD9388C}">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6CDC3-AEFD-4B81-B34B-06CFC6C453E6}">
      <dsp:nvSpPr>
        <dsp:cNvPr id="0" name=""/>
        <dsp:cNvSpPr/>
      </dsp:nvSpPr>
      <dsp:spPr>
        <a:xfrm>
          <a:off x="276881" y="3640166"/>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2E486-B5D2-4F5F-A318-00BB82D2F474}">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t>Questions </a:t>
          </a:r>
        </a:p>
      </dsp:txBody>
      <dsp:txXfrm>
        <a:off x="1057183" y="3434221"/>
        <a:ext cx="9458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92AAE-024F-445F-9B6F-0641E5CEEFA2}">
      <dsp:nvSpPr>
        <dsp:cNvPr id="0" name=""/>
        <dsp:cNvSpPr/>
      </dsp:nvSpPr>
      <dsp:spPr>
        <a:xfrm rot="5400000">
          <a:off x="5417669" y="-3448948"/>
          <a:ext cx="1485988" cy="8386785"/>
        </a:xfrm>
        <a:prstGeom prst="round2SameRect">
          <a:avLst>
            <a:gd name="adj1" fmla="val 15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580" tIns="146783" rIns="109580" bIns="146783" numCol="1" spcCol="1270" anchor="ctr" anchorCtr="0">
          <a:noAutofit/>
        </a:bodyPr>
        <a:lstStyle/>
        <a:p>
          <a:pPr marL="0" lvl="0" indent="0" algn="l" defTabSz="977900">
            <a:lnSpc>
              <a:spcPct val="90000"/>
            </a:lnSpc>
            <a:spcBef>
              <a:spcPct val="0"/>
            </a:spcBef>
            <a:spcAft>
              <a:spcPct val="35000"/>
            </a:spcAft>
            <a:buNone/>
          </a:pPr>
          <a:r>
            <a:rPr lang="en-US" sz="2200" b="1" kern="1200" dirty="0"/>
            <a:t>What’s happening</a:t>
          </a:r>
          <a:endParaRPr lang="en-US" sz="2200" kern="1200" dirty="0"/>
        </a:p>
      </dsp:txBody>
      <dsp:txXfrm rot="16200000">
        <a:off x="43523" y="44973"/>
        <a:ext cx="2027288" cy="1398942"/>
      </dsp:txXfrm>
    </dsp:sp>
    <dsp:sp modelId="{74133D09-53A8-43E0-A020-DB0C5256C53F}">
      <dsp:nvSpPr>
        <dsp:cNvPr id="0" name=""/>
        <dsp:cNvSpPr/>
      </dsp:nvSpPr>
      <dsp:spPr>
        <a:xfrm rot="16200000">
          <a:off x="292411" y="-290961"/>
          <a:ext cx="1485988" cy="2070811"/>
        </a:xfrm>
        <a:prstGeom prst="round2SameRect">
          <a:avLst>
            <a:gd name="adj1" fmla="val 10000"/>
            <a:gd name="adj2" fmla="val 0"/>
          </a:avLst>
        </a:prstGeom>
        <a:solidFill>
          <a:schemeClr val="lt1">
            <a:alpha val="0"/>
            <a:hueOff val="0"/>
            <a:satOff val="0"/>
            <a:lumOff val="0"/>
            <a:alphaOff val="0"/>
          </a:schemeClr>
        </a:solidFill>
        <a:ln w="12700" cap="flat" cmpd="sng" algn="ctr">
          <a:solidFill>
            <a:schemeClr val="dk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29" tIns="146783" rIns="175329" bIns="146783" numCol="1" spcCol="1270" anchor="ctr" anchorCtr="0">
          <a:noAutofit/>
        </a:bodyPr>
        <a:lstStyle/>
        <a:p>
          <a:pPr marL="0" lvl="0" indent="0" algn="l" defTabSz="755650">
            <a:lnSpc>
              <a:spcPct val="90000"/>
            </a:lnSpc>
            <a:spcBef>
              <a:spcPct val="0"/>
            </a:spcBef>
            <a:spcAft>
              <a:spcPct val="35000"/>
            </a:spcAft>
            <a:buNone/>
          </a:pPr>
          <a:r>
            <a:rPr lang="en-US" sz="1700" kern="1200"/>
            <a:t>PacificSource will end offering plans by end of 2026</a:t>
          </a:r>
          <a:endParaRPr lang="en-US" sz="1700" kern="1200" dirty="0"/>
        </a:p>
        <a:p>
          <a:pPr marL="0" lvl="0" indent="0" algn="l" defTabSz="755650">
            <a:lnSpc>
              <a:spcPct val="90000"/>
            </a:lnSpc>
            <a:spcBef>
              <a:spcPct val="0"/>
            </a:spcBef>
            <a:spcAft>
              <a:spcPct val="35000"/>
            </a:spcAft>
            <a:buNone/>
          </a:pPr>
          <a:r>
            <a:rPr lang="en-US" sz="1700" kern="1200" dirty="0"/>
            <a:t>Montana goes from 3 marketplace carriers to 2</a:t>
          </a:r>
        </a:p>
        <a:p>
          <a:pPr marL="0" lvl="0" indent="0" algn="l" defTabSz="755650">
            <a:lnSpc>
              <a:spcPct val="90000"/>
            </a:lnSpc>
            <a:spcBef>
              <a:spcPct val="0"/>
            </a:spcBef>
            <a:spcAft>
              <a:spcPct val="35000"/>
            </a:spcAft>
            <a:buNone/>
          </a:pPr>
          <a:r>
            <a:rPr lang="en-US" sz="1700" kern="1200" dirty="0"/>
            <a:t>Approx. 42,000 members affected, 11,000 individual members</a:t>
          </a:r>
        </a:p>
      </dsp:txBody>
      <dsp:txXfrm rot="-16200000">
        <a:off x="2070811" y="1449"/>
        <a:ext cx="8283244" cy="1485988"/>
      </dsp:txXfrm>
    </dsp:sp>
    <dsp:sp modelId="{2A475D89-A4D5-487D-B84B-A7E80B2A4285}">
      <dsp:nvSpPr>
        <dsp:cNvPr id="0" name=""/>
        <dsp:cNvSpPr/>
      </dsp:nvSpPr>
      <dsp:spPr>
        <a:xfrm rot="16200000">
          <a:off x="292411" y="-290961"/>
          <a:ext cx="1485988" cy="2070811"/>
        </a:xfrm>
        <a:prstGeom prst="round2SameRect">
          <a:avLst>
            <a:gd name="adj1" fmla="val 1000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580" tIns="146783" rIns="109580" bIns="146783" numCol="1" spcCol="1270" anchor="ctr" anchorCtr="0">
          <a:noAutofit/>
        </a:bodyPr>
        <a:lstStyle/>
        <a:p>
          <a:pPr marL="0" lvl="0" indent="0" algn="l" defTabSz="977900">
            <a:lnSpc>
              <a:spcPct val="90000"/>
            </a:lnSpc>
            <a:spcBef>
              <a:spcPct val="0"/>
            </a:spcBef>
            <a:spcAft>
              <a:spcPct val="35000"/>
            </a:spcAft>
            <a:buNone/>
          </a:pPr>
          <a:r>
            <a:rPr lang="en-US" sz="2200" b="1" kern="1200" dirty="0"/>
            <a:t>What’s happening</a:t>
          </a:r>
          <a:endParaRPr lang="en-US" sz="2200" kern="1200" dirty="0"/>
        </a:p>
      </dsp:txBody>
      <dsp:txXfrm rot="5400000">
        <a:off x="43523" y="44973"/>
        <a:ext cx="2027288" cy="1398942"/>
      </dsp:txXfrm>
    </dsp:sp>
    <dsp:sp modelId="{68331C02-1171-435F-B194-6D37588BAFA9}">
      <dsp:nvSpPr>
        <dsp:cNvPr id="0" name=""/>
        <dsp:cNvSpPr/>
      </dsp:nvSpPr>
      <dsp:spPr>
        <a:xfrm rot="5400000">
          <a:off x="5417669" y="-1873800"/>
          <a:ext cx="1485988" cy="8386785"/>
        </a:xfrm>
        <a:prstGeom prst="round2SameRect">
          <a:avLst>
            <a:gd name="adj1" fmla="val 15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580" tIns="146783" rIns="109580" bIns="146783" numCol="1" spcCol="1270" anchor="ctr" anchorCtr="0">
          <a:noAutofit/>
        </a:bodyPr>
        <a:lstStyle/>
        <a:p>
          <a:pPr marL="0" lvl="0" indent="0" algn="l" defTabSz="977900">
            <a:lnSpc>
              <a:spcPct val="90000"/>
            </a:lnSpc>
            <a:spcBef>
              <a:spcPct val="0"/>
            </a:spcBef>
            <a:spcAft>
              <a:spcPct val="35000"/>
            </a:spcAft>
            <a:buNone/>
          </a:pPr>
          <a:r>
            <a:rPr lang="en-US" sz="2200" b="1" kern="1200" dirty="0"/>
            <a:t>What to tell enrollees</a:t>
          </a:r>
        </a:p>
      </dsp:txBody>
      <dsp:txXfrm rot="16200000">
        <a:off x="43523" y="1620121"/>
        <a:ext cx="2027288" cy="1398942"/>
      </dsp:txXfrm>
    </dsp:sp>
    <dsp:sp modelId="{CB09AF0B-63CC-4597-A450-5A3ED4DA2BE8}">
      <dsp:nvSpPr>
        <dsp:cNvPr id="0" name=""/>
        <dsp:cNvSpPr/>
      </dsp:nvSpPr>
      <dsp:spPr>
        <a:xfrm rot="16200000">
          <a:off x="292411" y="1284186"/>
          <a:ext cx="1485988" cy="2070811"/>
        </a:xfrm>
        <a:prstGeom prst="round2SameRect">
          <a:avLst>
            <a:gd name="adj1" fmla="val 10000"/>
            <a:gd name="adj2" fmla="val 0"/>
          </a:avLst>
        </a:prstGeom>
        <a:solidFill>
          <a:schemeClr val="lt1">
            <a:alpha val="0"/>
            <a:hueOff val="0"/>
            <a:satOff val="0"/>
            <a:lumOff val="0"/>
            <a:alphaOff val="0"/>
          </a:schemeClr>
        </a:solidFill>
        <a:ln w="12700" cap="flat" cmpd="sng" algn="ctr">
          <a:solidFill>
            <a:schemeClr val="dk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29" tIns="146783" rIns="175329" bIns="146783" numCol="1" spcCol="1270" anchor="ctr" anchorCtr="0">
          <a:noAutofit/>
        </a:bodyPr>
        <a:lstStyle/>
        <a:p>
          <a:pPr marL="0" lvl="0" indent="0" algn="l" defTabSz="755650">
            <a:lnSpc>
              <a:spcPct val="90000"/>
            </a:lnSpc>
            <a:spcBef>
              <a:spcPct val="0"/>
            </a:spcBef>
            <a:spcAft>
              <a:spcPct val="35000"/>
            </a:spcAft>
            <a:buNone/>
          </a:pPr>
          <a:r>
            <a:rPr lang="en-US" sz="1700" kern="1200" dirty="0"/>
            <a:t>Current coverage stays in effect through December 31, 2026</a:t>
          </a:r>
        </a:p>
        <a:p>
          <a:pPr marL="0" lvl="0" indent="0" algn="l" defTabSz="755650">
            <a:lnSpc>
              <a:spcPct val="90000"/>
            </a:lnSpc>
            <a:spcBef>
              <a:spcPct val="0"/>
            </a:spcBef>
            <a:spcAft>
              <a:spcPct val="35000"/>
            </a:spcAft>
            <a:buNone/>
          </a:pPr>
          <a:r>
            <a:rPr lang="en-US" sz="1700" kern="1200" dirty="0" err="1"/>
            <a:t>PacificSource</a:t>
          </a:r>
          <a:r>
            <a:rPr lang="en-US" sz="1700" kern="1200" dirty="0"/>
            <a:t> will contact impacted members before changes take effect</a:t>
          </a:r>
        </a:p>
        <a:p>
          <a:pPr marL="0" lvl="0" indent="0" algn="l" defTabSz="755650">
            <a:lnSpc>
              <a:spcPct val="90000"/>
            </a:lnSpc>
            <a:spcBef>
              <a:spcPct val="0"/>
            </a:spcBef>
            <a:spcAft>
              <a:spcPct val="35000"/>
            </a:spcAft>
            <a:buNone/>
          </a:pPr>
          <a:r>
            <a:rPr lang="en-US" sz="1700" kern="1200" dirty="0"/>
            <a:t>Members will need to shop for new plans during OE2027</a:t>
          </a:r>
        </a:p>
      </dsp:txBody>
      <dsp:txXfrm rot="-16200000">
        <a:off x="2070811" y="1576597"/>
        <a:ext cx="8283244" cy="1485988"/>
      </dsp:txXfrm>
    </dsp:sp>
    <dsp:sp modelId="{F86B33FE-B526-45F3-9CE0-7718F8479D30}">
      <dsp:nvSpPr>
        <dsp:cNvPr id="0" name=""/>
        <dsp:cNvSpPr/>
      </dsp:nvSpPr>
      <dsp:spPr>
        <a:xfrm rot="16200000">
          <a:off x="292411" y="1284186"/>
          <a:ext cx="1485988" cy="2070811"/>
        </a:xfrm>
        <a:prstGeom prst="round2SameRect">
          <a:avLst>
            <a:gd name="adj1" fmla="val 1000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580" tIns="146783" rIns="109580" bIns="146783" numCol="1" spcCol="1270" anchor="ctr" anchorCtr="0">
          <a:noAutofit/>
        </a:bodyPr>
        <a:lstStyle/>
        <a:p>
          <a:pPr marL="0" lvl="0" indent="0" algn="l" defTabSz="977900">
            <a:lnSpc>
              <a:spcPct val="90000"/>
            </a:lnSpc>
            <a:spcBef>
              <a:spcPct val="0"/>
            </a:spcBef>
            <a:spcAft>
              <a:spcPct val="35000"/>
            </a:spcAft>
            <a:buNone/>
          </a:pPr>
          <a:r>
            <a:rPr lang="en-US" sz="2200" b="1" kern="1200" dirty="0"/>
            <a:t>What to tell enrollees</a:t>
          </a:r>
        </a:p>
      </dsp:txBody>
      <dsp:txXfrm rot="5400000">
        <a:off x="43523" y="1620121"/>
        <a:ext cx="2027288" cy="1398942"/>
      </dsp:txXfrm>
    </dsp:sp>
    <dsp:sp modelId="{E69EA253-0BA0-4E3F-843B-699FE37BA2A5}">
      <dsp:nvSpPr>
        <dsp:cNvPr id="0" name=""/>
        <dsp:cNvSpPr/>
      </dsp:nvSpPr>
      <dsp:spPr>
        <a:xfrm rot="5400000">
          <a:off x="5417669" y="-298652"/>
          <a:ext cx="1485988" cy="8386785"/>
        </a:xfrm>
        <a:prstGeom prst="round2SameRect">
          <a:avLst>
            <a:gd name="adj1" fmla="val 15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9580" tIns="146783" rIns="109580" bIns="146783" numCol="1" spcCol="1270" anchor="ctr" anchorCtr="0">
          <a:noAutofit/>
        </a:bodyPr>
        <a:lstStyle/>
        <a:p>
          <a:pPr marL="0" lvl="0" indent="0" algn="l" defTabSz="977900">
            <a:lnSpc>
              <a:spcPct val="90000"/>
            </a:lnSpc>
            <a:spcBef>
              <a:spcPct val="0"/>
            </a:spcBef>
            <a:spcAft>
              <a:spcPct val="35000"/>
            </a:spcAft>
            <a:buNone/>
          </a:pPr>
          <a:r>
            <a:rPr lang="en-US" sz="2200" b="1" kern="1200" dirty="0"/>
            <a:t>Assister action steps</a:t>
          </a:r>
        </a:p>
      </dsp:txBody>
      <dsp:txXfrm rot="16200000">
        <a:off x="43523" y="3195269"/>
        <a:ext cx="2027288" cy="1398942"/>
      </dsp:txXfrm>
    </dsp:sp>
    <dsp:sp modelId="{242249B7-19DA-4048-8EDA-BB247F6FEC53}">
      <dsp:nvSpPr>
        <dsp:cNvPr id="0" name=""/>
        <dsp:cNvSpPr/>
      </dsp:nvSpPr>
      <dsp:spPr>
        <a:xfrm rot="16200000">
          <a:off x="292411" y="2859334"/>
          <a:ext cx="1485988" cy="2070811"/>
        </a:xfrm>
        <a:prstGeom prst="round2SameRect">
          <a:avLst>
            <a:gd name="adj1" fmla="val 10000"/>
            <a:gd name="adj2" fmla="val 0"/>
          </a:avLst>
        </a:prstGeom>
        <a:solidFill>
          <a:schemeClr val="lt1">
            <a:alpha val="0"/>
            <a:hueOff val="0"/>
            <a:satOff val="0"/>
            <a:lumOff val="0"/>
            <a:alphaOff val="0"/>
          </a:schemeClr>
        </a:solidFill>
        <a:ln w="12700" cap="flat" cmpd="sng" algn="ctr">
          <a:solidFill>
            <a:schemeClr val="dk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29" tIns="146783" rIns="175329" bIns="146783" numCol="1" spcCol="1270" anchor="ctr" anchorCtr="0">
          <a:noAutofit/>
        </a:bodyPr>
        <a:lstStyle/>
        <a:p>
          <a:pPr marL="0" lvl="0" indent="0" algn="l" defTabSz="755650">
            <a:lnSpc>
              <a:spcPct val="90000"/>
            </a:lnSpc>
            <a:spcBef>
              <a:spcPct val="0"/>
            </a:spcBef>
            <a:spcAft>
              <a:spcPct val="35000"/>
            </a:spcAft>
            <a:buNone/>
          </a:pPr>
          <a:r>
            <a:rPr lang="en-US" sz="1700" kern="1200" dirty="0"/>
            <a:t>Clients can use “see plans and prices” to compare current other plan offerings and networks</a:t>
          </a:r>
        </a:p>
        <a:p>
          <a:pPr marL="0" lvl="0" indent="0" algn="l" defTabSz="755650">
            <a:lnSpc>
              <a:spcPct val="90000"/>
            </a:lnSpc>
            <a:spcBef>
              <a:spcPct val="0"/>
            </a:spcBef>
            <a:spcAft>
              <a:spcPct val="35000"/>
            </a:spcAft>
            <a:buNone/>
          </a:pPr>
          <a:r>
            <a:rPr lang="en-US" sz="1700" kern="1200" dirty="0"/>
            <a:t>Check provider networks – members may need to switch doctors</a:t>
          </a:r>
        </a:p>
        <a:p>
          <a:pPr marL="0" lvl="0" indent="0" algn="l" defTabSz="755650">
            <a:lnSpc>
              <a:spcPct val="90000"/>
            </a:lnSpc>
            <a:spcBef>
              <a:spcPct val="0"/>
            </a:spcBef>
            <a:spcAft>
              <a:spcPct val="35000"/>
            </a:spcAft>
            <a:buNone/>
          </a:pPr>
          <a:r>
            <a:rPr lang="en-US" sz="1700" kern="1200" dirty="0" err="1"/>
            <a:t>PacificSource</a:t>
          </a:r>
          <a:r>
            <a:rPr lang="en-US" sz="1700" kern="1200" dirty="0"/>
            <a:t> customer service: 888-977-9299</a:t>
          </a:r>
        </a:p>
      </dsp:txBody>
      <dsp:txXfrm rot="-16200000">
        <a:off x="2070811" y="3151745"/>
        <a:ext cx="8283244" cy="1485988"/>
      </dsp:txXfrm>
    </dsp:sp>
    <dsp:sp modelId="{5DC197A6-2365-4E5C-9EF0-21AA836DDBE7}">
      <dsp:nvSpPr>
        <dsp:cNvPr id="0" name=""/>
        <dsp:cNvSpPr/>
      </dsp:nvSpPr>
      <dsp:spPr>
        <a:xfrm rot="16200000">
          <a:off x="292411" y="2859334"/>
          <a:ext cx="1485988" cy="2070811"/>
        </a:xfrm>
        <a:prstGeom prst="round2SameRect">
          <a:avLst>
            <a:gd name="adj1" fmla="val 1000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9580" tIns="146783" rIns="109580" bIns="146783" numCol="1" spcCol="1270" anchor="ctr" anchorCtr="0">
          <a:noAutofit/>
        </a:bodyPr>
        <a:lstStyle/>
        <a:p>
          <a:pPr marL="0" lvl="0" indent="0" algn="l" defTabSz="977900">
            <a:lnSpc>
              <a:spcPct val="90000"/>
            </a:lnSpc>
            <a:spcBef>
              <a:spcPct val="0"/>
            </a:spcBef>
            <a:spcAft>
              <a:spcPct val="35000"/>
            </a:spcAft>
            <a:buNone/>
          </a:pPr>
          <a:r>
            <a:rPr lang="en-US" sz="2200" b="1" kern="1200" dirty="0"/>
            <a:t>Assister action steps</a:t>
          </a:r>
        </a:p>
      </dsp:txBody>
      <dsp:txXfrm rot="5400000">
        <a:off x="43523" y="3195269"/>
        <a:ext cx="2027288" cy="1398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16C28-0350-4BF1-8C07-E016D9748779}">
      <dsp:nvSpPr>
        <dsp:cNvPr id="0" name=""/>
        <dsp:cNvSpPr/>
      </dsp:nvSpPr>
      <dsp:spPr>
        <a:xfrm>
          <a:off x="821" y="179348"/>
          <a:ext cx="3327201" cy="399264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Less competition and fewer choices for consumers</a:t>
          </a:r>
        </a:p>
      </dsp:txBody>
      <dsp:txXfrm>
        <a:off x="821" y="1776404"/>
        <a:ext cx="3327201" cy="2395585"/>
      </dsp:txXfrm>
    </dsp:sp>
    <dsp:sp modelId="{04991170-1E8E-4877-B023-EA8AE94408AF}">
      <dsp:nvSpPr>
        <dsp:cNvPr id="0" name=""/>
        <dsp:cNvSpPr/>
      </dsp:nvSpPr>
      <dsp:spPr>
        <a:xfrm>
          <a:off x="821" y="179348"/>
          <a:ext cx="3327201" cy="159705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A14774A5-7124-4BC1-8763-BEC7F24AC259}">
      <dsp:nvSpPr>
        <dsp:cNvPr id="0" name=""/>
        <dsp:cNvSpPr/>
      </dsp:nvSpPr>
      <dsp:spPr>
        <a:xfrm>
          <a:off x="3594199" y="179348"/>
          <a:ext cx="3327201" cy="399264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PacificSource requested lowest rate increases for PY2026</a:t>
          </a:r>
        </a:p>
      </dsp:txBody>
      <dsp:txXfrm>
        <a:off x="3594199" y="1776404"/>
        <a:ext cx="3327201" cy="2395585"/>
      </dsp:txXfrm>
    </dsp:sp>
    <dsp:sp modelId="{1D2782DF-3945-4649-AE3D-63631EF4C014}">
      <dsp:nvSpPr>
        <dsp:cNvPr id="0" name=""/>
        <dsp:cNvSpPr/>
      </dsp:nvSpPr>
      <dsp:spPr>
        <a:xfrm>
          <a:off x="3594199" y="179348"/>
          <a:ext cx="3327201" cy="159705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2424CFCF-6B78-4E7D-9D1D-4CAE6422742C}">
      <dsp:nvSpPr>
        <dsp:cNvPr id="0" name=""/>
        <dsp:cNvSpPr/>
      </dsp:nvSpPr>
      <dsp:spPr>
        <a:xfrm>
          <a:off x="7187576" y="179348"/>
          <a:ext cx="3327201" cy="399264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t>15% of individual market enrollees directly impacted</a:t>
          </a:r>
        </a:p>
      </dsp:txBody>
      <dsp:txXfrm>
        <a:off x="7187576" y="1776404"/>
        <a:ext cx="3327201" cy="2395585"/>
      </dsp:txXfrm>
    </dsp:sp>
    <dsp:sp modelId="{88BCB3DE-2F6F-46BF-8CFA-83DAD751D7BF}">
      <dsp:nvSpPr>
        <dsp:cNvPr id="0" name=""/>
        <dsp:cNvSpPr/>
      </dsp:nvSpPr>
      <dsp:spPr>
        <a:xfrm>
          <a:off x="7187576" y="179348"/>
          <a:ext cx="3327201" cy="159705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67CB6-3E3B-454B-872A-076B4B1DAA1E}">
      <dsp:nvSpPr>
        <dsp:cNvPr id="0" name=""/>
        <dsp:cNvSpPr/>
      </dsp:nvSpPr>
      <dsp:spPr>
        <a:xfrm>
          <a:off x="0" y="13917"/>
          <a:ext cx="10061448" cy="1141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Catastrophic plan changes</a:t>
          </a:r>
        </a:p>
      </dsp:txBody>
      <dsp:txXfrm>
        <a:off x="55744" y="69661"/>
        <a:ext cx="9949960" cy="1030432"/>
      </dsp:txXfrm>
    </dsp:sp>
    <dsp:sp modelId="{39A05FDF-D593-4F7C-823B-FAC1AA735898}">
      <dsp:nvSpPr>
        <dsp:cNvPr id="0" name=""/>
        <dsp:cNvSpPr/>
      </dsp:nvSpPr>
      <dsp:spPr>
        <a:xfrm>
          <a:off x="0" y="1331518"/>
          <a:ext cx="10061448" cy="1141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More verification requirements and fewer SEPs</a:t>
          </a:r>
        </a:p>
      </dsp:txBody>
      <dsp:txXfrm>
        <a:off x="55744" y="1387262"/>
        <a:ext cx="9949960" cy="1030432"/>
      </dsp:txXfrm>
    </dsp:sp>
    <dsp:sp modelId="{20D7865F-41AB-46DC-8AD4-C6D2A189FBB7}">
      <dsp:nvSpPr>
        <dsp:cNvPr id="0" name=""/>
        <dsp:cNvSpPr/>
      </dsp:nvSpPr>
      <dsp:spPr>
        <a:xfrm>
          <a:off x="0" y="2649118"/>
          <a:ext cx="10061448" cy="11419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Less plan regulation</a:t>
          </a:r>
        </a:p>
      </dsp:txBody>
      <dsp:txXfrm>
        <a:off x="55744" y="2704862"/>
        <a:ext cx="9949960" cy="1030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42D75-5AD4-4257-BD9C-AD0D0B8BD6EE}">
      <dsp:nvSpPr>
        <dsp:cNvPr id="0" name=""/>
        <dsp:cNvSpPr/>
      </dsp:nvSpPr>
      <dsp:spPr>
        <a:xfrm>
          <a:off x="0" y="163268"/>
          <a:ext cx="10515600"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Eliminates standardized (easy pricing) plans</a:t>
          </a:r>
        </a:p>
      </dsp:txBody>
      <dsp:txXfrm>
        <a:off x="59399" y="222667"/>
        <a:ext cx="10396802" cy="1098002"/>
      </dsp:txXfrm>
    </dsp:sp>
    <dsp:sp modelId="{D6BDFFBA-0493-4367-AE55-EB001934BFD3}">
      <dsp:nvSpPr>
        <dsp:cNvPr id="0" name=""/>
        <dsp:cNvSpPr/>
      </dsp:nvSpPr>
      <dsp:spPr>
        <a:xfrm>
          <a:off x="0" y="1567269"/>
          <a:ext cx="10515600"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Bronze OOPM increased to $15,600 for individual and $31,200 for family</a:t>
          </a:r>
        </a:p>
      </dsp:txBody>
      <dsp:txXfrm>
        <a:off x="59399" y="1626668"/>
        <a:ext cx="10396802" cy="1098002"/>
      </dsp:txXfrm>
    </dsp:sp>
    <dsp:sp modelId="{1BA60F4D-EC43-409D-919B-2AEC9C478F5F}">
      <dsp:nvSpPr>
        <dsp:cNvPr id="0" name=""/>
        <dsp:cNvSpPr/>
      </dsp:nvSpPr>
      <dsp:spPr>
        <a:xfrm>
          <a:off x="0" y="2971269"/>
          <a:ext cx="10515600"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Non-network plans can be sold on the FFM</a:t>
          </a:r>
        </a:p>
      </dsp:txBody>
      <dsp:txXfrm>
        <a:off x="59399" y="3030668"/>
        <a:ext cx="103968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8E1DF-AB46-4AC7-82E8-221E6B4E25BD}">
      <dsp:nvSpPr>
        <dsp:cNvPr id="0" name=""/>
        <dsp:cNvSpPr/>
      </dsp:nvSpPr>
      <dsp:spPr>
        <a:xfrm>
          <a:off x="0" y="39394"/>
          <a:ext cx="9790176"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Community Engagement </a:t>
          </a:r>
        </a:p>
      </dsp:txBody>
      <dsp:txXfrm>
        <a:off x="45663" y="85057"/>
        <a:ext cx="9698850" cy="844089"/>
      </dsp:txXfrm>
    </dsp:sp>
    <dsp:sp modelId="{B1B5BA1A-3269-4526-B37F-5A780A910511}">
      <dsp:nvSpPr>
        <dsp:cNvPr id="0" name=""/>
        <dsp:cNvSpPr/>
      </dsp:nvSpPr>
      <dsp:spPr>
        <a:xfrm>
          <a:off x="0" y="974809"/>
          <a:ext cx="9790176"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838"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Volunteering activities and hours will be certified by a staff member – must provide TIN</a:t>
          </a:r>
        </a:p>
        <a:p>
          <a:pPr marL="285750" lvl="1" indent="-285750" algn="l" defTabSz="1333500">
            <a:lnSpc>
              <a:spcPct val="90000"/>
            </a:lnSpc>
            <a:spcBef>
              <a:spcPct val="0"/>
            </a:spcBef>
            <a:spcAft>
              <a:spcPct val="20000"/>
            </a:spcAft>
            <a:buChar char="•"/>
          </a:pPr>
          <a:r>
            <a:rPr lang="en-US" sz="3000" kern="1200" dirty="0"/>
            <a:t>Self-employment and gig work still being defined</a:t>
          </a:r>
        </a:p>
      </dsp:txBody>
      <dsp:txXfrm>
        <a:off x="0" y="974809"/>
        <a:ext cx="9790176" cy="1453140"/>
      </dsp:txXfrm>
    </dsp:sp>
    <dsp:sp modelId="{A11D9E99-7784-4D16-9174-3F1CA8CE5697}">
      <dsp:nvSpPr>
        <dsp:cNvPr id="0" name=""/>
        <dsp:cNvSpPr/>
      </dsp:nvSpPr>
      <dsp:spPr>
        <a:xfrm>
          <a:off x="0" y="2427949"/>
          <a:ext cx="9790176"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Exclusions</a:t>
          </a:r>
          <a:endParaRPr lang="en-US" sz="3900" kern="1200" dirty="0"/>
        </a:p>
      </dsp:txBody>
      <dsp:txXfrm>
        <a:off x="45663" y="2473612"/>
        <a:ext cx="9698850" cy="844089"/>
      </dsp:txXfrm>
    </dsp:sp>
    <dsp:sp modelId="{2E3F6362-EEBD-4049-AA85-EF89AE8EFBD2}">
      <dsp:nvSpPr>
        <dsp:cNvPr id="0" name=""/>
        <dsp:cNvSpPr/>
      </dsp:nvSpPr>
      <dsp:spPr>
        <a:xfrm>
          <a:off x="0" y="3363364"/>
          <a:ext cx="9790176" cy="94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838"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DPHHS working to integrate claims data from members to use diagnostic codes for exclusions</a:t>
          </a:r>
        </a:p>
      </dsp:txBody>
      <dsp:txXfrm>
        <a:off x="0" y="3363364"/>
        <a:ext cx="9790176" cy="9485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FEC53-18D8-4A23-9D82-AFC7ADBAE3E4}">
      <dsp:nvSpPr>
        <dsp:cNvPr id="0" name=""/>
        <dsp:cNvSpPr/>
      </dsp:nvSpPr>
      <dsp:spPr>
        <a:xfrm>
          <a:off x="0" y="0"/>
          <a:ext cx="96194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4728D-0E29-4945-BF1F-196538C4DF88}">
      <dsp:nvSpPr>
        <dsp:cNvPr id="0" name=""/>
        <dsp:cNvSpPr/>
      </dsp:nvSpPr>
      <dsp:spPr>
        <a:xfrm>
          <a:off x="0" y="0"/>
          <a:ext cx="9619488" cy="113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Final training materials being developed – available soon</a:t>
          </a:r>
        </a:p>
      </dsp:txBody>
      <dsp:txXfrm>
        <a:off x="0" y="0"/>
        <a:ext cx="9619488" cy="1134533"/>
      </dsp:txXfrm>
    </dsp:sp>
    <dsp:sp modelId="{69D966F5-37E0-40B8-98EF-41E685C9F5F1}">
      <dsp:nvSpPr>
        <dsp:cNvPr id="0" name=""/>
        <dsp:cNvSpPr/>
      </dsp:nvSpPr>
      <dsp:spPr>
        <a:xfrm>
          <a:off x="0" y="1134533"/>
          <a:ext cx="96194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F82A4-F939-43C0-95E4-6FAA373BAD44}">
      <dsp:nvSpPr>
        <dsp:cNvPr id="0" name=""/>
        <dsp:cNvSpPr/>
      </dsp:nvSpPr>
      <dsp:spPr>
        <a:xfrm>
          <a:off x="0" y="1134533"/>
          <a:ext cx="9619488" cy="113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Clients will designate community assister and level of access</a:t>
          </a:r>
        </a:p>
      </dsp:txBody>
      <dsp:txXfrm>
        <a:off x="0" y="1134533"/>
        <a:ext cx="9619488" cy="1134533"/>
      </dsp:txXfrm>
    </dsp:sp>
    <dsp:sp modelId="{5233D06D-8F77-4543-9FA3-9D68B310C4D6}">
      <dsp:nvSpPr>
        <dsp:cNvPr id="0" name=""/>
        <dsp:cNvSpPr/>
      </dsp:nvSpPr>
      <dsp:spPr>
        <a:xfrm>
          <a:off x="0" y="2269066"/>
          <a:ext cx="96194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B5358-AD44-4F5D-A126-889D1F6511B9}">
      <dsp:nvSpPr>
        <dsp:cNvPr id="0" name=""/>
        <dsp:cNvSpPr/>
      </dsp:nvSpPr>
      <dsp:spPr>
        <a:xfrm>
          <a:off x="0" y="2269066"/>
          <a:ext cx="9619488" cy="113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Time-bound and limited </a:t>
          </a:r>
          <a:endParaRPr lang="en-US" sz="2800" kern="1200" dirty="0"/>
        </a:p>
      </dsp:txBody>
      <dsp:txXfrm>
        <a:off x="0" y="2269066"/>
        <a:ext cx="9619488" cy="1134533"/>
      </dsp:txXfrm>
    </dsp:sp>
    <dsp:sp modelId="{21B1F3D5-2F12-412E-B9A0-FEEDA4824D77}">
      <dsp:nvSpPr>
        <dsp:cNvPr id="0" name=""/>
        <dsp:cNvSpPr/>
      </dsp:nvSpPr>
      <dsp:spPr>
        <a:xfrm>
          <a:off x="0" y="3403599"/>
          <a:ext cx="96194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FE5F5-5F40-4D56-AFED-BD3D6083C4FE}">
      <dsp:nvSpPr>
        <dsp:cNvPr id="0" name=""/>
        <dsp:cNvSpPr/>
      </dsp:nvSpPr>
      <dsp:spPr>
        <a:xfrm>
          <a:off x="0" y="3403599"/>
          <a:ext cx="9619488" cy="1134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Unsure if it will be linked to provider portal or SSP</a:t>
          </a:r>
        </a:p>
      </dsp:txBody>
      <dsp:txXfrm>
        <a:off x="0" y="3403599"/>
        <a:ext cx="9619488" cy="11345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3D09A-35BD-4835-9B07-4A0539C7AA38}">
      <dsp:nvSpPr>
        <dsp:cNvPr id="0" name=""/>
        <dsp:cNvSpPr/>
      </dsp:nvSpPr>
      <dsp:spPr>
        <a:xfrm>
          <a:off x="0" y="1305401"/>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4AFD0-460F-4EC4-9FEE-6FDBEE9E041E}">
      <dsp:nvSpPr>
        <dsp:cNvPr id="0" name=""/>
        <dsp:cNvSpPr/>
      </dsp:nvSpPr>
      <dsp:spPr>
        <a:xfrm>
          <a:off x="470426" y="21269"/>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a:t>July – September 2026</a:t>
          </a:r>
          <a:endParaRPr lang="en-US" sz="2000" kern="1200"/>
        </a:p>
      </dsp:txBody>
      <dsp:txXfrm>
        <a:off x="470426" y="21269"/>
        <a:ext cx="1513414" cy="1740535"/>
      </dsp:txXfrm>
    </dsp:sp>
    <dsp:sp modelId="{3159E39D-E30F-4BF8-B0B6-EE2CDAE36AC2}">
      <dsp:nvSpPr>
        <dsp:cNvPr id="0" name=""/>
        <dsp:cNvSpPr/>
      </dsp:nvSpPr>
      <dsp:spPr>
        <a:xfrm>
          <a:off x="1030838" y="1936837"/>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C9621A-D625-4D86-B190-9AF3287B4193}">
      <dsp:nvSpPr>
        <dsp:cNvPr id="0" name=""/>
        <dsp:cNvSpPr/>
      </dsp:nvSpPr>
      <dsp:spPr>
        <a:xfrm>
          <a:off x="631090" y="2610802"/>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CE assessed for renewals and new applications during this time. </a:t>
          </a:r>
          <a:r>
            <a:rPr lang="en-US" sz="1500" b="1" kern="1200" dirty="0"/>
            <a:t>Those who do not meet requirements will be approved and will not be disenrolled </a:t>
          </a:r>
          <a:r>
            <a:rPr lang="en-US" sz="1500" kern="1200" dirty="0"/>
            <a:t>– referred to </a:t>
          </a:r>
          <a:r>
            <a:rPr lang="en-US" sz="1500" kern="1200" dirty="0" err="1"/>
            <a:t>Helplink</a:t>
          </a:r>
          <a:endParaRPr lang="en-US" sz="1500" kern="1200" dirty="0"/>
        </a:p>
      </dsp:txBody>
      <dsp:txXfrm>
        <a:off x="631090" y="2610802"/>
        <a:ext cx="1513414" cy="1740535"/>
      </dsp:txXfrm>
    </dsp:sp>
    <dsp:sp modelId="{6EA3F5B1-75B6-488A-82D7-88EB27C237BD}">
      <dsp:nvSpPr>
        <dsp:cNvPr id="0" name=""/>
        <dsp:cNvSpPr/>
      </dsp:nvSpPr>
      <dsp:spPr>
        <a:xfrm>
          <a:off x="1025041" y="1947471"/>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37066-D8CA-4BEC-AFB3-B8805381ED0C}">
      <dsp:nvSpPr>
        <dsp:cNvPr id="0" name=""/>
        <dsp:cNvSpPr/>
      </dsp:nvSpPr>
      <dsp:spPr>
        <a:xfrm>
          <a:off x="3457210" y="10634"/>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dirty="0"/>
            <a:t>October 1 2026</a:t>
          </a:r>
        </a:p>
      </dsp:txBody>
      <dsp:txXfrm>
        <a:off x="3457210" y="10634"/>
        <a:ext cx="1513414" cy="1740535"/>
      </dsp:txXfrm>
    </dsp:sp>
    <dsp:sp modelId="{F215A4A9-994E-42B8-BBB4-DC5EC7B2C83D}">
      <dsp:nvSpPr>
        <dsp:cNvPr id="0" name=""/>
        <dsp:cNvSpPr/>
      </dsp:nvSpPr>
      <dsp:spPr>
        <a:xfrm>
          <a:off x="3932560" y="1979367"/>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0F413-D235-4C76-B3E8-0B1734C01B88}">
      <dsp:nvSpPr>
        <dsp:cNvPr id="0" name=""/>
        <dsp:cNvSpPr/>
      </dsp:nvSpPr>
      <dsp:spPr>
        <a:xfrm>
          <a:off x="3412352" y="2610802"/>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kern="1200" dirty="0"/>
            <a:t>New applications that do not meet CE requirements will be denied. Renewals after this month that do not meet requirements will be given notice and closed after 30 days.</a:t>
          </a:r>
        </a:p>
      </dsp:txBody>
      <dsp:txXfrm>
        <a:off x="3412352" y="2610802"/>
        <a:ext cx="1513414" cy="1740535"/>
      </dsp:txXfrm>
    </dsp:sp>
    <dsp:sp modelId="{D6476228-8C70-4108-8231-B80A94A5151E}">
      <dsp:nvSpPr>
        <dsp:cNvPr id="0" name=""/>
        <dsp:cNvSpPr/>
      </dsp:nvSpPr>
      <dsp:spPr>
        <a:xfrm>
          <a:off x="3937397" y="1990001"/>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0BC10-ADDB-4440-A0C6-DAE8B1C4574A}">
      <dsp:nvSpPr>
        <dsp:cNvPr id="0" name=""/>
        <dsp:cNvSpPr/>
      </dsp:nvSpPr>
      <dsp:spPr>
        <a:xfrm>
          <a:off x="6358940" y="0"/>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a:t>January 1 2027</a:t>
          </a:r>
        </a:p>
      </dsp:txBody>
      <dsp:txXfrm>
        <a:off x="6358940" y="0"/>
        <a:ext cx="1513414" cy="1740535"/>
      </dsp:txXfrm>
    </dsp:sp>
    <dsp:sp modelId="{C0949555-C9E4-4128-82E7-6189FC6B7917}">
      <dsp:nvSpPr>
        <dsp:cNvPr id="0" name=""/>
        <dsp:cNvSpPr/>
      </dsp:nvSpPr>
      <dsp:spPr>
        <a:xfrm>
          <a:off x="6898081"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78FA7-A7AE-402D-8A43-B09F1382555F}">
      <dsp:nvSpPr>
        <dsp:cNvPr id="0" name=""/>
        <dsp:cNvSpPr/>
      </dsp:nvSpPr>
      <dsp:spPr>
        <a:xfrm>
          <a:off x="6509298" y="2610802"/>
          <a:ext cx="151341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0" kern="1200"/>
            <a:t>First disenrollments for not meeting CE requirements during renewal</a:t>
          </a:r>
        </a:p>
      </dsp:txBody>
      <dsp:txXfrm>
        <a:off x="6509298" y="2610802"/>
        <a:ext cx="1513414" cy="1740535"/>
      </dsp:txXfrm>
    </dsp:sp>
    <dsp:sp modelId="{46960F62-E1CC-44E6-A405-8D009315C16B}">
      <dsp:nvSpPr>
        <dsp:cNvPr id="0" name=""/>
        <dsp:cNvSpPr/>
      </dsp:nvSpPr>
      <dsp:spPr>
        <a:xfrm>
          <a:off x="6902913" y="1968736"/>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969EF-979F-4F65-9764-70778C2AF005}">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AE0CA0-443F-4189-9F1B-B55E1689302D}">
      <dsp:nvSpPr>
        <dsp:cNvPr id="0" name=""/>
        <dsp:cNvSpPr/>
      </dsp:nvSpPr>
      <dsp:spPr>
        <a:xfrm>
          <a:off x="375988" y="280191"/>
          <a:ext cx="683614" cy="683614"/>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A1163-A7A5-4573-A095-A48235AA2759}">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1. Make sure the OPA has the most up-to-date contact information for all people enrolled in Medicaid and Healthy MT Kids on an ongoing basis: </a:t>
          </a:r>
          <a:r>
            <a:rPr lang="en-US" sz="2100" kern="1200" dirty="0">
              <a:hlinkClick xmlns:r="http://schemas.openxmlformats.org/officeDocument/2006/relationships" r:id="rId2"/>
            </a:rPr>
            <a:t>Medicaid Change of Address Form: DPHHS (accessgov.com)</a:t>
          </a:r>
          <a:endParaRPr lang="en-US" sz="2100" kern="1200" dirty="0"/>
        </a:p>
      </dsp:txBody>
      <dsp:txXfrm>
        <a:off x="1435590" y="531"/>
        <a:ext cx="9080009" cy="1242935"/>
      </dsp:txXfrm>
    </dsp:sp>
    <dsp:sp modelId="{B5A58BCD-4D60-4A24-9952-663EE9318E86}">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14BBF-B137-4FC0-8304-84D7B6D8C976}">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7B13EA-7841-4714-BD43-F6464BD8232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2. Help patients create accounts on apply.mt.gov (SSP), </a:t>
          </a:r>
          <a:r>
            <a:rPr lang="en-US" sz="2100" b="1" kern="1200"/>
            <a:t>link their cases</a:t>
          </a:r>
          <a:r>
            <a:rPr lang="en-US" sz="2100" kern="1200"/>
            <a:t> and </a:t>
          </a:r>
          <a:r>
            <a:rPr lang="en-US" sz="2100" b="1" kern="1200"/>
            <a:t>sign up to receive notification via both email and mail</a:t>
          </a:r>
        </a:p>
      </dsp:txBody>
      <dsp:txXfrm>
        <a:off x="1435590" y="1554201"/>
        <a:ext cx="9080009" cy="1242935"/>
      </dsp:txXfrm>
    </dsp:sp>
    <dsp:sp modelId="{50A368B2-FB05-476C-9FF6-325D4B4AD04D}">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EC6275-3DD7-4460-B88C-C6002BB3BD10}">
      <dsp:nvSpPr>
        <dsp:cNvPr id="0" name=""/>
        <dsp:cNvSpPr/>
      </dsp:nvSpPr>
      <dsp:spPr>
        <a:xfrm>
          <a:off x="375988" y="3387531"/>
          <a:ext cx="683614" cy="683614"/>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A199E-F7D7-4458-A1C6-14E02D903CC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3. </a:t>
          </a:r>
          <a:r>
            <a:rPr lang="en-US" sz="2100" b="0" kern="1200" dirty="0"/>
            <a:t>Locate upcoming renewal dates for patients and clients in SSP during appointments </a:t>
          </a:r>
          <a:r>
            <a:rPr lang="en-US" sz="2100" b="1" kern="1200" dirty="0"/>
            <a:t>– focus on those with renewals in July-September of 2026</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layout/VerticalActionList">
  <dgm:title val=""/>
  <dgm:desc val=""/>
  <dgm:catLst>
    <dgm:cat type="list" pri="82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dirChoose">
      <dgm:if name="dirNorm" func="var" arg="dir" op="equ" val="norm">
        <dgm:alg type="lin">
          <dgm:param type="linDir" val="fromT"/>
          <dgm:param type="nodeHorzAlign" val="l"/>
        </dgm:alg>
      </dgm:if>
      <dgm:else name="dirRev">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alg type="composite"/>
        <dgm:shape xmlns:r="http://schemas.openxmlformats.org/officeDocument/2006/relationships" r:blip="">
          <dgm:adjLst/>
        </dgm:shape>
        <dgm:presOf/>
        <dgm:choose name="compositeDir">
          <dgm:if name="compositeNorm" func="var" arg="dir" op="equ" val="norm">
            <dgm:constrLst>
              <dgm:constr type="l" for="ch" forName="bgOutline" refType="w" fact="0.19"/>
              <dgm:constr type="t" for="ch" forName="bgOutline"/>
              <dgm:constr type="w" for="ch" forName="bgOutline" refType="w" fact="0.81"/>
              <dgm:constr type="h" for="ch" forName="bgOutline" refType="h"/>
              <dgm:constr type="l" for="ch" forName="parentText"/>
              <dgm:constr type="t" for="ch" forName="parentText"/>
              <dgm:constr type="w" for="ch" forName="parentText" refType="w" fact="0.2"/>
              <dgm:constr type="h" for="ch" forName="parentText" refType="h"/>
              <dgm:constr type="l" for="ch" forName="descendantText" refType="w" fact="0.2"/>
              <dgm:constr type="t" for="ch" forName="descendantText"/>
              <dgm:constr type="w" for="ch" forName="descendantText" refType="w" fact="0.8"/>
              <dgm:constr type="h" for="ch" forName="descendantText" refType="h"/>
            </dgm:constrLst>
          </dgm:if>
          <dgm:else name="compositeRev">
            <dgm:constrLst>
              <dgm:constr type="l" for="ch" forName="bgOutline"/>
              <dgm:constr type="t" for="ch" forName="bgOutline"/>
              <dgm:constr type="w" for="ch" forName="bgOutline" refType="w" fact="0.81"/>
              <dgm:constr type="h" for="ch" forName="bgOutline" refType="h"/>
              <dgm:constr type="l" for="ch" forName="parentText" refType="w" fact="0.8"/>
              <dgm:constr type="t" for="ch" forName="parentText"/>
              <dgm:constr type="w" for="ch" forName="parentText" refType="w" fact="0.2"/>
              <dgm:constr type="h" for="ch" forName="parentText" refType="h"/>
              <dgm:constr type="l" for="ch" forName="descendantText"/>
              <dgm:constr type="t" for="ch" forName="descendantText"/>
              <dgm:constr type="w" for="ch" forName="descendantText" refType="w" fact="0.8"/>
              <dgm:constr type="h" for="ch" forName="descendantText" refType="h"/>
            </dgm:constrLst>
          </dgm:else>
        </dgm:choose>
        <dgm:ruleLst/>
        <dgm:layoutNode name="bgOutline" styleLbl="fgAcc1">
          <dgm:alg type="sp"/>
          <dgm:choose name="bgOutlineDir">
            <dgm:if name="bgOutlineNorm" func="var" arg="dir" op="equ" val="norm">
              <dgm:shape xmlns:r="http://schemas.openxmlformats.org/officeDocument/2006/relationships" rot="90" type="round2SameRect" r:blip="">
                <dgm:adjLst>
                  <dgm:adj idx="1" val="0.15"/>
                  <dgm:adj idx="2" val="0"/>
                </dgm:adjLst>
              </dgm:shape>
            </dgm:if>
            <dgm:else name="bgOutlineRev">
              <dgm:shape xmlns:r="http://schemas.openxmlformats.org/officeDocument/2006/relationships" rot="-90" type="round2SameRect" r:blip="">
                <dgm:adjLst>
                  <dgm:adj idx="1" val="0.15"/>
                  <dgm:adj idx="2" val="0"/>
                </dgm:adjLst>
              </dgm:shape>
            </dgm:else>
          </dgm:choose>
          <dgm:presOf axis="self"/>
          <dgm:constrLst/>
          <dgm:ruleLst/>
        </dgm:layoutNode>
        <dgm:layoutNode name="parentText" styleLbl="alignNode1">
          <dgm:varLst>
            <dgm:chMax val="1"/>
            <dgm:bulletEnabled/>
          </dgm:varLst>
          <dgm:alg type="tx">
            <dgm:param type="parTxLTRAlign" val="l"/>
            <dgm:param type="parTxRTLAlign" val="r"/>
          </dgm:alg>
          <dgm:choose name="parentShapeDir">
            <dgm:if name="parentShapeNorm" func="var" arg="dir" op="equ" val="norm">
              <dgm:shape xmlns:r="http://schemas.openxmlformats.org/officeDocument/2006/relationships" rot="-90" type="round2SameRect" r:blip="" zOrderOff="3">
                <dgm:adjLst>
                  <dgm:adj idx="1" val="0.1"/>
                </dgm:adjLst>
              </dgm:shape>
            </dgm:if>
            <dgm:else name="parentShapeRev">
              <dgm:shape xmlns:r="http://schemas.openxmlformats.org/officeDocument/2006/relationships" rot="90" type="round2SameRect" r:blip="" zOrderOff="3">
                <dgm:adjLst>
                  <dgm:adj idx="1" val="0.1"/>
                </dgm:adjLst>
              </dgm:shape>
            </dgm:else>
          </dgm:choose>
          <dgm:presOf axis="self" ptType="node"/>
          <dgm:constrLst>
            <dgm:constr type="tMarg" refType="h" fact="0.28"/>
            <dgm:constr type="bMarg" refType="h" fact="0.28"/>
            <dgm:constr type="lMarg" refType="w" fact="0.15"/>
            <dgm:constr type="rMarg" refType="w" fact="0.15"/>
          </dgm:constrLst>
          <dgm:ruleLst>
            <dgm:rule type="primFontSz" val="8" fact="NaN" max="NaN"/>
          </dgm:ruleLst>
        </dgm:layoutNode>
        <dgm:layoutNode name="descendantText" styleLbl="revTx">
          <dgm:varLst>
            <dgm:bulletEnabled/>
          </dgm:varLst>
          <dgm:alg type="tx">
            <dgm:param type="stBulletLvl" val="0"/>
            <dgm:param type="parTxLTRAlign" val="l"/>
            <dgm:param type="shpTxLTRAlignCh" val="l"/>
            <dgm:param type="parTxRTLAlign" val="r"/>
            <dgm:param type="shpTxRTLAlignCh" val="r"/>
          </dgm:alg>
          <dgm:shape xmlns:r="http://schemas.openxmlformats.org/officeDocument/2006/relationships" type="rect" r:blip="" hideGeom="1">
            <dgm:adjLst/>
          </dgm:shape>
          <dgm:presOf axis="des" ptType="node"/>
          <dgm:constrLst>
            <dgm:constr type="primFontSz" val="24"/>
            <dgm:constr type="lMarg" refType="w" fact="0.06"/>
            <dgm:constr type="rMarg" refType="w" fact="0.06"/>
            <dgm:constr type="tMarg" refType="h" fact="0.28"/>
            <dgm:constr type="bMarg" refType="h" fact="0.28"/>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EBB25-8834-48EC-AFA5-F1A64238C7F5}" type="datetimeFigureOut">
              <a:rPr lang="en-US" smtClean="0"/>
              <a:t>5/28/2026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A96B2-EC04-4AE2-A380-A71FE234EAAF}" type="slidenum">
              <a:rPr lang="en-US" smtClean="0"/>
              <a:t>‹#›</a:t>
            </a:fld>
            <a:endParaRPr lang="en-US"/>
          </a:p>
        </p:txBody>
      </p:sp>
    </p:spTree>
    <p:extLst>
      <p:ext uri="{BB962C8B-B14F-4D97-AF65-F5344CB8AC3E}">
        <p14:creationId xmlns:p14="http://schemas.microsoft.com/office/powerpoint/2010/main" val="391540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ecure.ngpvan.com/MG0K4iU1IUWm403OAOOPRA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ffhealthnews.org/medicaid/medicaid-work-requirements-trump-montana-budget-shortfall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phhs.mt.gov/medicaidchang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phhs.mt.gov/medicaidchange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dphhs.mt.gov/HCSD/CMAPolicyManual" TargetMode="External"/><Relationship Id="rId4" Type="http://schemas.openxmlformats.org/officeDocument/2006/relationships/hyperlink" Target="https://dphhs.mt.gov/medicaidchanges/faqs#Nav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yourself in the chat, if questions come up throughout the presentation, put them in the chat, we will stop and answer what we can before we go into breakout rooms. </a:t>
            </a:r>
          </a:p>
        </p:txBody>
      </p:sp>
      <p:sp>
        <p:nvSpPr>
          <p:cNvPr id="4" name="Slide Number Placeholder 3"/>
          <p:cNvSpPr>
            <a:spLocks noGrp="1"/>
          </p:cNvSpPr>
          <p:nvPr>
            <p:ph type="sldNum" sz="quarter" idx="5"/>
          </p:nvPr>
        </p:nvSpPr>
        <p:spPr/>
        <p:txBody>
          <a:bodyPr/>
          <a:lstStyle/>
          <a:p>
            <a:fld id="{9EBA96B2-EC04-4AE2-A380-A71FE234EAAF}" type="slidenum">
              <a:rPr lang="en-US" smtClean="0"/>
              <a:t>2</a:t>
            </a:fld>
            <a:endParaRPr lang="en-US"/>
          </a:p>
        </p:txBody>
      </p:sp>
    </p:spTree>
    <p:extLst>
      <p:ext uri="{BB962C8B-B14F-4D97-AF65-F5344CB8AC3E}">
        <p14:creationId xmlns:p14="http://schemas.microsoft.com/office/powerpoint/2010/main" val="2130610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Olivia will be prepared </a:t>
            </a:r>
          </a:p>
        </p:txBody>
      </p:sp>
      <p:sp>
        <p:nvSpPr>
          <p:cNvPr id="4" name="Slide Number Placeholder 3"/>
          <p:cNvSpPr>
            <a:spLocks noGrp="1"/>
          </p:cNvSpPr>
          <p:nvPr>
            <p:ph type="sldNum" sz="quarter" idx="5"/>
          </p:nvPr>
        </p:nvSpPr>
        <p:spPr/>
        <p:txBody>
          <a:bodyPr/>
          <a:lstStyle/>
          <a:p>
            <a:fld id="{0FEC5E99-4F7F-4339-A2FA-38DE3CE625B0}" type="slidenum">
              <a:rPr lang="en-US" smtClean="0"/>
              <a:t>21</a:t>
            </a:fld>
            <a:endParaRPr lang="en-US"/>
          </a:p>
        </p:txBody>
      </p:sp>
    </p:spTree>
    <p:extLst>
      <p:ext uri="{BB962C8B-B14F-4D97-AF65-F5344CB8AC3E}">
        <p14:creationId xmlns:p14="http://schemas.microsoft.com/office/powerpoint/2010/main" val="2424505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Share your story - Medicaid &amp; SNAP Redetermination</a:t>
            </a:r>
            <a:endParaRPr lang="en-US" dirty="0"/>
          </a:p>
        </p:txBody>
      </p:sp>
      <p:sp>
        <p:nvSpPr>
          <p:cNvPr id="4" name="Slide Number Placeholder 3"/>
          <p:cNvSpPr>
            <a:spLocks noGrp="1"/>
          </p:cNvSpPr>
          <p:nvPr>
            <p:ph type="sldNum" sz="quarter" idx="5"/>
          </p:nvPr>
        </p:nvSpPr>
        <p:spPr/>
        <p:txBody>
          <a:bodyPr/>
          <a:lstStyle/>
          <a:p>
            <a:fld id="{9EBA96B2-EC04-4AE2-A380-A71FE234EAAF}" type="slidenum">
              <a:rPr lang="en-US" smtClean="0"/>
              <a:t>22</a:t>
            </a:fld>
            <a:endParaRPr lang="en-US"/>
          </a:p>
        </p:txBody>
      </p:sp>
    </p:spTree>
    <p:extLst>
      <p:ext uri="{BB962C8B-B14F-4D97-AF65-F5344CB8AC3E}">
        <p14:creationId xmlns:p14="http://schemas.microsoft.com/office/powerpoint/2010/main" val="164844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B8426-CF0F-4D21-B0D1-75132535B9B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454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MPCA is a membership organization (13 CHCs, 5 UIO’s) serving about 125,000 Montanans. MPCA works to support our member health centers in providing comprehensive primary care services including medical, dental, behavioral, and what we in the health center world call “enabling services.” Since the very first health centers in rural Mississippi and central Boston, the health center model is built upon the idea that people lives (where they live, where they work, if they have access to food, if they make a living wage) impact health and health outcomes. CHCs receive grants from HRSA the Health Resources and Service Admin, there are some specific requirements of the 330 grants which are in contradiction with a lot of the EOs we are seeing. </a:t>
            </a:r>
          </a:p>
        </p:txBody>
      </p:sp>
      <p:sp>
        <p:nvSpPr>
          <p:cNvPr id="4" name="Slide Number Placeholder 3"/>
          <p:cNvSpPr>
            <a:spLocks noGrp="1"/>
          </p:cNvSpPr>
          <p:nvPr>
            <p:ph type="sldNum" sz="quarter" idx="5"/>
          </p:nvPr>
        </p:nvSpPr>
        <p:spPr/>
        <p:txBody>
          <a:bodyPr/>
          <a:lstStyle/>
          <a:p>
            <a:fld id="{E43DB76D-5739-4BF5-A9DF-38900A339367}" type="slidenum">
              <a:rPr lang="en-US" smtClean="0"/>
              <a:t>3</a:t>
            </a:fld>
            <a:endParaRPr lang="en-US"/>
          </a:p>
        </p:txBody>
      </p:sp>
    </p:spTree>
    <p:extLst>
      <p:ext uri="{BB962C8B-B14F-4D97-AF65-F5344CB8AC3E}">
        <p14:creationId xmlns:p14="http://schemas.microsoft.com/office/powerpoint/2010/main" val="291466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Carriers have to create these options and choose to offer them! 3200 Montanans chose catastrophic plans last year, much higher than .36% of all enrollees nationwide – may see an increase here</a:t>
            </a:r>
          </a:p>
        </p:txBody>
      </p:sp>
      <p:sp>
        <p:nvSpPr>
          <p:cNvPr id="4" name="Slide Number Placeholder 3"/>
          <p:cNvSpPr>
            <a:spLocks noGrp="1"/>
          </p:cNvSpPr>
          <p:nvPr>
            <p:ph type="sldNum" sz="quarter" idx="5"/>
          </p:nvPr>
        </p:nvSpPr>
        <p:spPr/>
        <p:txBody>
          <a:bodyPr/>
          <a:lstStyle/>
          <a:p>
            <a:fld id="{9EBA96B2-EC04-4AE2-A380-A71FE234EAAF}" type="slidenum">
              <a:rPr lang="en-US" smtClean="0"/>
              <a:t>9</a:t>
            </a:fld>
            <a:endParaRPr lang="en-US"/>
          </a:p>
        </p:txBody>
      </p:sp>
    </p:spTree>
    <p:extLst>
      <p:ext uri="{BB962C8B-B14F-4D97-AF65-F5344CB8AC3E}">
        <p14:creationId xmlns:p14="http://schemas.microsoft.com/office/powerpoint/2010/main" val="312754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 of Montanans chose Bronze plans last year, more than 20% above the national average </a:t>
            </a:r>
          </a:p>
        </p:txBody>
      </p:sp>
      <p:sp>
        <p:nvSpPr>
          <p:cNvPr id="4" name="Slide Number Placeholder 3"/>
          <p:cNvSpPr>
            <a:spLocks noGrp="1"/>
          </p:cNvSpPr>
          <p:nvPr>
            <p:ph type="sldNum" sz="quarter" idx="5"/>
          </p:nvPr>
        </p:nvSpPr>
        <p:spPr/>
        <p:txBody>
          <a:bodyPr/>
          <a:lstStyle/>
          <a:p>
            <a:fld id="{9EBA96B2-EC04-4AE2-A380-A71FE234EAAF}" type="slidenum">
              <a:rPr lang="en-US" smtClean="0"/>
              <a:t>11</a:t>
            </a:fld>
            <a:endParaRPr lang="en-US"/>
          </a:p>
        </p:txBody>
      </p:sp>
    </p:spTree>
    <p:extLst>
      <p:ext uri="{BB962C8B-B14F-4D97-AF65-F5344CB8AC3E}">
        <p14:creationId xmlns:p14="http://schemas.microsoft.com/office/powerpoint/2010/main" val="2583682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linkClick r:id="rId3"/>
            </a:endParaRPr>
          </a:p>
          <a:p>
            <a:endParaRPr lang="en-US" dirty="0">
              <a:hlinkClick r:id="rId3"/>
            </a:endParaRPr>
          </a:p>
          <a:p>
            <a:r>
              <a:rPr lang="en-US" dirty="0">
                <a:hlinkClick r:id="rId3"/>
              </a:rPr>
              <a:t>Montana Hurries To Adopt Trump’s Medicaid Work Rules Amid Budget Woes - KFF Health News</a:t>
            </a:r>
            <a:endParaRPr lang="en-US" dirty="0"/>
          </a:p>
        </p:txBody>
      </p:sp>
      <p:sp>
        <p:nvSpPr>
          <p:cNvPr id="4" name="Slide Number Placeholder 3"/>
          <p:cNvSpPr>
            <a:spLocks noGrp="1"/>
          </p:cNvSpPr>
          <p:nvPr>
            <p:ph type="sldNum" sz="quarter" idx="5"/>
          </p:nvPr>
        </p:nvSpPr>
        <p:spPr/>
        <p:txBody>
          <a:bodyPr/>
          <a:lstStyle/>
          <a:p>
            <a:fld id="{9EBA96B2-EC04-4AE2-A380-A71FE234EAAF}" type="slidenum">
              <a:rPr lang="en-US" smtClean="0"/>
              <a:t>13</a:t>
            </a:fld>
            <a:endParaRPr lang="en-US"/>
          </a:p>
        </p:txBody>
      </p:sp>
    </p:spTree>
    <p:extLst>
      <p:ext uri="{BB962C8B-B14F-4D97-AF65-F5344CB8AC3E}">
        <p14:creationId xmlns:p14="http://schemas.microsoft.com/office/powerpoint/2010/main" val="378529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Changes to Medicaid</a:t>
            </a:r>
            <a:endParaRPr lang="en-US" dirty="0"/>
          </a:p>
        </p:txBody>
      </p:sp>
      <p:sp>
        <p:nvSpPr>
          <p:cNvPr id="4" name="Slide Number Placeholder 3"/>
          <p:cNvSpPr>
            <a:spLocks noGrp="1"/>
          </p:cNvSpPr>
          <p:nvPr>
            <p:ph type="sldNum" sz="quarter" idx="5"/>
          </p:nvPr>
        </p:nvSpPr>
        <p:spPr/>
        <p:txBody>
          <a:bodyPr/>
          <a:lstStyle/>
          <a:p>
            <a:fld id="{9EBA96B2-EC04-4AE2-A380-A71FE234EAAF}" type="slidenum">
              <a:rPr lang="en-US" smtClean="0"/>
              <a:t>14</a:t>
            </a:fld>
            <a:endParaRPr lang="en-US"/>
          </a:p>
        </p:txBody>
      </p:sp>
    </p:spTree>
    <p:extLst>
      <p:ext uri="{BB962C8B-B14F-4D97-AF65-F5344CB8AC3E}">
        <p14:creationId xmlns:p14="http://schemas.microsoft.com/office/powerpoint/2010/main" val="354796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from provider”</a:t>
            </a:r>
          </a:p>
        </p:txBody>
      </p:sp>
      <p:sp>
        <p:nvSpPr>
          <p:cNvPr id="4" name="Slide Number Placeholder 3"/>
          <p:cNvSpPr>
            <a:spLocks noGrp="1"/>
          </p:cNvSpPr>
          <p:nvPr>
            <p:ph type="sldNum" sz="quarter" idx="5"/>
          </p:nvPr>
        </p:nvSpPr>
        <p:spPr/>
        <p:txBody>
          <a:bodyPr/>
          <a:lstStyle/>
          <a:p>
            <a:fld id="{F5C4CC99-6B2E-4FA4-A37C-6E229A35F379}" type="slidenum">
              <a:rPr lang="en-US" smtClean="0"/>
              <a:t>16</a:t>
            </a:fld>
            <a:endParaRPr lang="en-US"/>
          </a:p>
        </p:txBody>
      </p:sp>
    </p:spTree>
    <p:extLst>
      <p:ext uri="{BB962C8B-B14F-4D97-AF65-F5344CB8AC3E}">
        <p14:creationId xmlns:p14="http://schemas.microsoft.com/office/powerpoint/2010/main" val="51825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Changes to Medicaid</a:t>
            </a:r>
            <a:endParaRPr lang="en-US" dirty="0"/>
          </a:p>
          <a:p>
            <a:r>
              <a:rPr lang="en-US" dirty="0">
                <a:hlinkClick r:id="rId4"/>
              </a:rPr>
              <a:t>FAQs</a:t>
            </a:r>
            <a:endParaRPr lang="en-US" dirty="0"/>
          </a:p>
          <a:p>
            <a:r>
              <a:rPr lang="en-US" dirty="0">
                <a:hlinkClick r:id="rId5"/>
              </a:rPr>
              <a:t>Combined Medicaid Assistance (CMA) Policy Manual</a:t>
            </a:r>
            <a:endParaRPr lang="en-US" dirty="0"/>
          </a:p>
        </p:txBody>
      </p:sp>
      <p:sp>
        <p:nvSpPr>
          <p:cNvPr id="4" name="Slide Number Placeholder 3"/>
          <p:cNvSpPr>
            <a:spLocks noGrp="1"/>
          </p:cNvSpPr>
          <p:nvPr>
            <p:ph type="sldNum" sz="quarter" idx="5"/>
          </p:nvPr>
        </p:nvSpPr>
        <p:spPr/>
        <p:txBody>
          <a:bodyPr/>
          <a:lstStyle/>
          <a:p>
            <a:fld id="{9EBA96B2-EC04-4AE2-A380-A71FE234EAAF}" type="slidenum">
              <a:rPr lang="en-US" smtClean="0"/>
              <a:t>19</a:t>
            </a:fld>
            <a:endParaRPr lang="en-US"/>
          </a:p>
        </p:txBody>
      </p:sp>
    </p:spTree>
    <p:extLst>
      <p:ext uri="{BB962C8B-B14F-4D97-AF65-F5344CB8AC3E}">
        <p14:creationId xmlns:p14="http://schemas.microsoft.com/office/powerpoint/2010/main" val="216402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Text, website, electronic means, calls</a:t>
            </a:r>
          </a:p>
        </p:txBody>
      </p:sp>
      <p:sp>
        <p:nvSpPr>
          <p:cNvPr id="4" name="Slide Number Placeholder 3"/>
          <p:cNvSpPr>
            <a:spLocks noGrp="1"/>
          </p:cNvSpPr>
          <p:nvPr>
            <p:ph type="sldNum" sz="quarter" idx="5"/>
          </p:nvPr>
        </p:nvSpPr>
        <p:spPr/>
        <p:txBody>
          <a:bodyPr/>
          <a:lstStyle/>
          <a:p>
            <a:fld id="{0FEC5E99-4F7F-4339-A2FA-38DE3CE625B0}" type="slidenum">
              <a:rPr lang="en-US" smtClean="0"/>
              <a:t>20</a:t>
            </a:fld>
            <a:endParaRPr lang="en-US"/>
          </a:p>
        </p:txBody>
      </p:sp>
    </p:spTree>
    <p:extLst>
      <p:ext uri="{BB962C8B-B14F-4D97-AF65-F5344CB8AC3E}">
        <p14:creationId xmlns:p14="http://schemas.microsoft.com/office/powerpoint/2010/main" val="143957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7E39-128A-11AC-635D-3715B5B767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10472-20E9-A5C7-2429-2B1EDBCB1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077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680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151-9378-4964-7C67-6DA6643B35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DDBEB-1CA6-9BC9-A3BF-7F1E87AB9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3213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EE95-3D34-4E18-2964-1E6261FC9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AC117-F209-AA66-38CF-FFAC619B7D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A504E-EC6F-CCD3-8776-CDD308AE6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00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A03-E232-D970-4A17-A5DA373A9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6E93AD-0BAE-B7BC-9A87-514E32427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7DF4C-22F2-470D-83D3-4258D1A36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8165E-1721-A12B-C5D4-BF9396FFC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45CCE-3CDA-4E46-0382-69A5BF3DB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905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82BB-C524-79E2-F020-4855D21FA0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831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77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E751-1F40-D97C-2D65-247000EBDC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E0CE1-D550-FD1B-737A-02F79F985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70CA4-1F3D-6D4B-1F13-E85BC14B9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5570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161-3BA9-880C-33B3-CA87109301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9F81E-5DFA-2D0D-EE64-D36C1AD21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5F82FA-7B21-626A-5419-3D8DA949D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5694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landscape, fog, mist, haze&#10;&#10;Description automatically generated">
            <a:extLst>
              <a:ext uri="{FF2B5EF4-FFF2-40B4-BE49-F238E27FC236}">
                <a16:creationId xmlns:a16="http://schemas.microsoft.com/office/drawing/2014/main" id="{73D50639-36AD-FD6B-AD74-F5E9F12F31F0}"/>
              </a:ext>
            </a:extLst>
          </p:cNvPr>
          <p:cNvPicPr>
            <a:picLocks noChangeAspect="1"/>
          </p:cNvPicPr>
          <p:nvPr/>
        </p:nvPicPr>
        <p:blipFill>
          <a:blip r:embed="rId11">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4703110-E20E-9596-9EF3-0639F1C794FD}"/>
              </a:ext>
            </a:extLst>
          </p:cNvPr>
          <p:cNvSpPr>
            <a:spLocks noGrp="1"/>
          </p:cNvSpPr>
          <p:nvPr>
            <p:ph type="body" idx="1"/>
          </p:nvPr>
        </p:nvSpPr>
        <p:spPr>
          <a:xfrm>
            <a:off x="838200" y="194662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descr="Color filled rectangle border">
            <a:extLst>
              <a:ext uri="{FF2B5EF4-FFF2-40B4-BE49-F238E27FC236}">
                <a16:creationId xmlns:a16="http://schemas.microsoft.com/office/drawing/2014/main" id="{471BB8D8-3144-3177-4C9B-F56240194918}"/>
              </a:ext>
            </a:extLst>
          </p:cNvPr>
          <p:cNvSpPr/>
          <p:nvPr/>
        </p:nvSpPr>
        <p:spPr>
          <a:xfrm>
            <a:off x="0" y="6511937"/>
            <a:ext cx="1929782" cy="238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Color filled rectangle border">
            <a:extLst>
              <a:ext uri="{FF2B5EF4-FFF2-40B4-BE49-F238E27FC236}">
                <a16:creationId xmlns:a16="http://schemas.microsoft.com/office/drawing/2014/main" id="{0602BDD8-DC66-11D3-4CAA-57CED06772A8}"/>
              </a:ext>
            </a:extLst>
          </p:cNvPr>
          <p:cNvSpPr/>
          <p:nvPr/>
        </p:nvSpPr>
        <p:spPr>
          <a:xfrm>
            <a:off x="1929782" y="6511937"/>
            <a:ext cx="1929782" cy="238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Color filled rectangle border">
            <a:extLst>
              <a:ext uri="{FF2B5EF4-FFF2-40B4-BE49-F238E27FC236}">
                <a16:creationId xmlns:a16="http://schemas.microsoft.com/office/drawing/2014/main" id="{235BAA5D-D94E-01A6-796C-0525141B574C}"/>
              </a:ext>
            </a:extLst>
          </p:cNvPr>
          <p:cNvSpPr/>
          <p:nvPr/>
        </p:nvSpPr>
        <p:spPr>
          <a:xfrm>
            <a:off x="3859564" y="6511937"/>
            <a:ext cx="1929782" cy="238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Color filled rectangle border">
            <a:extLst>
              <a:ext uri="{FF2B5EF4-FFF2-40B4-BE49-F238E27FC236}">
                <a16:creationId xmlns:a16="http://schemas.microsoft.com/office/drawing/2014/main" id="{963C7764-C7FC-CFE3-821D-F2C1DD0AE59E}"/>
              </a:ext>
            </a:extLst>
          </p:cNvPr>
          <p:cNvSpPr/>
          <p:nvPr/>
        </p:nvSpPr>
        <p:spPr>
          <a:xfrm>
            <a:off x="5789346" y="6511937"/>
            <a:ext cx="1805772" cy="238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1D4CDF-D2DB-A76A-6E25-57F97AEBEE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9381" y="6405978"/>
            <a:ext cx="4115161" cy="387527"/>
          </a:xfrm>
          <a:prstGeom prst="rect">
            <a:avLst/>
          </a:prstGeom>
        </p:spPr>
      </p:pic>
      <p:sp>
        <p:nvSpPr>
          <p:cNvPr id="17" name="Triangle 16">
            <a:extLst>
              <a:ext uri="{FF2B5EF4-FFF2-40B4-BE49-F238E27FC236}">
                <a16:creationId xmlns:a16="http://schemas.microsoft.com/office/drawing/2014/main" id="{B35D0101-D611-71FE-7DCD-C1F5C588527E}"/>
              </a:ext>
            </a:extLst>
          </p:cNvPr>
          <p:cNvSpPr/>
          <p:nvPr/>
        </p:nvSpPr>
        <p:spPr>
          <a:xfrm rot="10800000">
            <a:off x="7340855" y="6511935"/>
            <a:ext cx="508526" cy="238044"/>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Placeholder 18">
            <a:extLst>
              <a:ext uri="{FF2B5EF4-FFF2-40B4-BE49-F238E27FC236}">
                <a16:creationId xmlns:a16="http://schemas.microsoft.com/office/drawing/2014/main" id="{82EFB4DD-A515-542B-D1CC-4401BF468248}"/>
              </a:ext>
            </a:extLst>
          </p:cNvPr>
          <p:cNvSpPr>
            <a:spLocks noGrp="1"/>
          </p:cNvSpPr>
          <p:nvPr>
            <p:ph type="title"/>
          </p:nvPr>
        </p:nvSpPr>
        <p:spPr>
          <a:xfrm>
            <a:off x="838200" y="52081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2" name="Rectangle 21" descr="Color filled rectangle border">
            <a:extLst>
              <a:ext uri="{FF2B5EF4-FFF2-40B4-BE49-F238E27FC236}">
                <a16:creationId xmlns:a16="http://schemas.microsoft.com/office/drawing/2014/main" id="{2411B99B-3C27-A69A-3DCA-1CF333ECE494}"/>
              </a:ext>
            </a:extLst>
          </p:cNvPr>
          <p:cNvSpPr/>
          <p:nvPr/>
        </p:nvSpPr>
        <p:spPr>
          <a:xfrm>
            <a:off x="4300396" y="2429"/>
            <a:ext cx="7891604" cy="298201"/>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511F5F7D-5D7B-7F6D-5F34-46BFA2BC13C4}"/>
              </a:ext>
            </a:extLst>
          </p:cNvPr>
          <p:cNvSpPr/>
          <p:nvPr/>
        </p:nvSpPr>
        <p:spPr>
          <a:xfrm rot="10800000">
            <a:off x="4009925" y="2429"/>
            <a:ext cx="580942" cy="29820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701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rchive.legmt.gov/content/Committees/Interim/2025-2026/CFHHS/Meetings/March_9_10_2026/1-DPHHS-Update-Slides.pdf"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3639-8AB9-6530-92AF-E921E7C647BD}"/>
              </a:ext>
            </a:extLst>
          </p:cNvPr>
          <p:cNvSpPr>
            <a:spLocks noGrp="1"/>
          </p:cNvSpPr>
          <p:nvPr>
            <p:ph type="ctrTitle"/>
          </p:nvPr>
        </p:nvSpPr>
        <p:spPr>
          <a:xfrm>
            <a:off x="1524000" y="2147122"/>
            <a:ext cx="9144000" cy="2387600"/>
          </a:xfrm>
        </p:spPr>
        <p:txBody>
          <a:bodyPr>
            <a:normAutofit/>
          </a:bodyPr>
          <a:lstStyle/>
          <a:p>
            <a:r>
              <a:rPr lang="en-US" sz="4400" b="1" spc="562">
                <a:solidFill>
                  <a:srgbClr val="667487"/>
                </a:solidFill>
                <a:latin typeface="Nunito Sans Bold"/>
                <a:cs typeface="Nunito Sans Bold"/>
              </a:rPr>
              <a:t>MONTHLY WEBINAR</a:t>
            </a:r>
          </a:p>
        </p:txBody>
      </p:sp>
      <p:sp>
        <p:nvSpPr>
          <p:cNvPr id="3" name="Subtitle 2">
            <a:extLst>
              <a:ext uri="{FF2B5EF4-FFF2-40B4-BE49-F238E27FC236}">
                <a16:creationId xmlns:a16="http://schemas.microsoft.com/office/drawing/2014/main" id="{189957FB-7F1B-CD5E-EB0D-0BA04C7C5C8D}"/>
              </a:ext>
            </a:extLst>
          </p:cNvPr>
          <p:cNvSpPr>
            <a:spLocks noGrp="1"/>
          </p:cNvSpPr>
          <p:nvPr>
            <p:ph type="subTitle" idx="1"/>
          </p:nvPr>
        </p:nvSpPr>
        <p:spPr>
          <a:xfrm>
            <a:off x="1524000" y="4626797"/>
            <a:ext cx="9144000" cy="1655762"/>
          </a:xfrm>
        </p:spPr>
        <p:txBody>
          <a:bodyPr/>
          <a:lstStyle/>
          <a:p>
            <a:pPr>
              <a:spcBef>
                <a:spcPct val="0"/>
              </a:spcBef>
            </a:pPr>
            <a:r>
              <a:rPr lang="en-US" sz="2476" b="1" spc="562" dirty="0">
                <a:solidFill>
                  <a:srgbClr val="667487"/>
                </a:solidFill>
                <a:latin typeface="Nunito Sans Bold"/>
                <a:cs typeface="Nunito Sans Bold"/>
              </a:rPr>
              <a:t>May 2026</a:t>
            </a:r>
          </a:p>
          <a:p>
            <a:pPr>
              <a:spcBef>
                <a:spcPct val="0"/>
              </a:spcBef>
            </a:pPr>
            <a:endParaRPr lang="en-US" sz="2476" b="1" spc="562" dirty="0">
              <a:solidFill>
                <a:srgbClr val="667487"/>
              </a:solidFill>
              <a:latin typeface="Nunito Sans Bold"/>
              <a:cs typeface="Nunito Sans Bold"/>
            </a:endParaRPr>
          </a:p>
          <a:p>
            <a:pPr>
              <a:lnSpc>
                <a:spcPct val="150000"/>
              </a:lnSpc>
              <a:spcBef>
                <a:spcPct val="0"/>
              </a:spcBef>
            </a:pPr>
            <a:r>
              <a:rPr lang="en-US" sz="1400" b="1" spc="562" dirty="0">
                <a:solidFill>
                  <a:srgbClr val="667487"/>
                </a:solidFill>
                <a:latin typeface="Nunito Sans Bold"/>
                <a:cs typeface="Nunito Sans Bold"/>
              </a:rPr>
              <a:t>Tierney Queen-Stewart</a:t>
            </a:r>
          </a:p>
          <a:p>
            <a:pPr>
              <a:lnSpc>
                <a:spcPct val="150000"/>
              </a:lnSpc>
              <a:spcBef>
                <a:spcPct val="0"/>
              </a:spcBef>
            </a:pPr>
            <a:r>
              <a:rPr lang="en-US" sz="1400" b="1" spc="562" dirty="0">
                <a:solidFill>
                  <a:srgbClr val="667487"/>
                </a:solidFill>
                <a:latin typeface="Nunito Sans Bold"/>
                <a:cs typeface="Nunito Sans Bold"/>
              </a:rPr>
              <a:t>Director of Cover Montana</a:t>
            </a:r>
          </a:p>
        </p:txBody>
      </p:sp>
      <p:pic>
        <p:nvPicPr>
          <p:cNvPr id="8" name="Picture 7" descr="A black background with blue and grey letters  AI-generated content may be incorrect.">
            <a:extLst>
              <a:ext uri="{FF2B5EF4-FFF2-40B4-BE49-F238E27FC236}">
                <a16:creationId xmlns:a16="http://schemas.microsoft.com/office/drawing/2014/main" id="{74C306BB-263D-8551-6046-64970646B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38" y="1176829"/>
            <a:ext cx="11939524" cy="2108747"/>
          </a:xfrm>
          <a:prstGeom prst="rect">
            <a:avLst/>
          </a:prstGeom>
        </p:spPr>
      </p:pic>
    </p:spTree>
    <p:extLst>
      <p:ext uri="{BB962C8B-B14F-4D97-AF65-F5344CB8AC3E}">
        <p14:creationId xmlns:p14="http://schemas.microsoft.com/office/powerpoint/2010/main" val="73069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A1BF-30A9-E013-0CAB-0E00ABE75071}"/>
              </a:ext>
            </a:extLst>
          </p:cNvPr>
          <p:cNvSpPr>
            <a:spLocks noGrp="1"/>
          </p:cNvSpPr>
          <p:nvPr>
            <p:ph type="title"/>
          </p:nvPr>
        </p:nvSpPr>
        <p:spPr/>
        <p:txBody>
          <a:bodyPr/>
          <a:lstStyle/>
          <a:p>
            <a:r>
              <a:rPr lang="en-US" dirty="0"/>
              <a:t>Verifications and SEPs</a:t>
            </a:r>
          </a:p>
        </p:txBody>
      </p:sp>
      <p:sp>
        <p:nvSpPr>
          <p:cNvPr id="10" name="Stat Callout"/>
          <p:cNvSpPr/>
          <p:nvPr/>
        </p:nvSpPr>
        <p:spPr>
          <a:xfrm>
            <a:off x="838200" y="1700000"/>
            <a:ext cx="3400000" cy="4100000"/>
          </a:xfrm>
          <a:prstGeom prst="roundRect">
            <a:avLst>
              <a:gd name="adj" fmla="val 8000"/>
            </a:avLst>
          </a:prstGeom>
          <a:solidFill>
            <a:srgbClr val="104169"/>
          </a:solidFill>
          <a:ln>
            <a:noFill/>
          </a:ln>
        </p:spPr>
        <p:txBody>
          <a:bodyPr wrap="square" lIns="180000" tIns="100000" rIns="180000" bIns="100000" anchor="ctr"/>
          <a:lstStyle/>
          <a:p>
            <a:pPr algn="ctr"/>
            <a:r>
              <a:rPr lang="en-US" sz="4800" b="1" dirty="0">
                <a:solidFill>
                  <a:srgbClr val="FFFFFF"/>
                </a:solidFill>
              </a:rPr>
              <a:t>3 of 4</a:t>
            </a:r>
          </a:p>
          <a:p>
            <a:pPr algn="ctr">
              <a:spcBef>
                <a:spcPts val="600"/>
              </a:spcBef>
              <a:spcAft>
                <a:spcPts val="600"/>
              </a:spcAft>
            </a:pPr>
            <a:r>
              <a:rPr lang="en-US" sz="2000" dirty="0">
                <a:solidFill>
                  <a:srgbClr val="FFFFFF"/>
                </a:solidFill>
              </a:rPr>
              <a:t>FFM SEP applications</a:t>
            </a:r>
          </a:p>
          <a:p>
            <a:pPr algn="ctr"/>
            <a:r>
              <a:rPr lang="en-US" sz="2000" b="1" dirty="0">
                <a:solidFill>
                  <a:srgbClr val="9CCD60"/>
                </a:solidFill>
              </a:rPr>
              <a:t>will require manual verification</a:t>
            </a:r>
          </a:p>
        </p:txBody>
      </p:sp>
      <p:sp>
        <p:nvSpPr>
          <p:cNvPr id="20" name="Card A"/>
          <p:cNvSpPr/>
          <p:nvPr/>
        </p:nvSpPr>
        <p:spPr>
          <a:xfrm>
            <a:off x="4546000" y="1700000"/>
            <a:ext cx="6508000" cy="1150000"/>
          </a:xfrm>
          <a:prstGeom prst="roundRect">
            <a:avLst>
              <a:gd name="adj" fmla="val 8000"/>
            </a:avLst>
          </a:prstGeom>
          <a:solidFill>
            <a:srgbClr val="E6F5F6"/>
          </a:solidFill>
          <a:ln>
            <a:noFill/>
          </a:ln>
        </p:spPr>
        <p:txBody>
          <a:bodyPr wrap="square" lIns="180000" tIns="100000" rIns="180000" bIns="100000" anchor="ctr"/>
          <a:lstStyle/>
          <a:p>
            <a:pPr algn="l"/>
            <a:r>
              <a:rPr lang="en-US" sz="2000" b="1" dirty="0">
                <a:solidFill>
                  <a:srgbClr val="0F687F"/>
                </a:solidFill>
              </a:rPr>
              <a:t>Low-Income SEP Eliminated</a:t>
            </a:r>
          </a:p>
          <a:p>
            <a:pPr algn="l"/>
            <a:r>
              <a:rPr lang="en-US" dirty="0">
                <a:solidFill>
                  <a:srgbClr val="333333"/>
                </a:solidFill>
              </a:rPr>
              <a:t>No longer available for enrollees at or below 150% FPL</a:t>
            </a:r>
          </a:p>
        </p:txBody>
      </p:sp>
      <p:sp>
        <p:nvSpPr>
          <p:cNvPr id="21" name="Card B"/>
          <p:cNvSpPr/>
          <p:nvPr/>
        </p:nvSpPr>
        <p:spPr>
          <a:xfrm>
            <a:off x="4546000" y="2950000"/>
            <a:ext cx="6508000" cy="1400000"/>
          </a:xfrm>
          <a:prstGeom prst="roundRect">
            <a:avLst>
              <a:gd name="adj" fmla="val 8000"/>
            </a:avLst>
          </a:prstGeom>
          <a:solidFill>
            <a:srgbClr val="E6F5F6"/>
          </a:solidFill>
          <a:ln>
            <a:noFill/>
          </a:ln>
        </p:spPr>
        <p:txBody>
          <a:bodyPr wrap="square" lIns="180000" tIns="100000" rIns="180000" bIns="100000" anchor="ctr"/>
          <a:lstStyle/>
          <a:p>
            <a:pPr algn="l"/>
            <a:r>
              <a:rPr lang="en-US" sz="2000" b="1" dirty="0">
                <a:solidFill>
                  <a:srgbClr val="0F687F"/>
                </a:solidFill>
              </a:rPr>
              <a:t>Data Matching Issues (DMI)</a:t>
            </a:r>
          </a:p>
          <a:p>
            <a:pPr algn="l"/>
            <a:r>
              <a:rPr lang="en-US" dirty="0">
                <a:solidFill>
                  <a:srgbClr val="333333"/>
                </a:solidFill>
              </a:rPr>
              <a:t>• Households estimating income as PTC eligible but data shows below 100% FPL</a:t>
            </a:r>
          </a:p>
          <a:p>
            <a:pPr algn="l"/>
            <a:r>
              <a:rPr lang="en-US" dirty="0">
                <a:solidFill>
                  <a:srgbClr val="333333"/>
                </a:solidFill>
              </a:rPr>
              <a:t>• Households where IRS has no tax data</a:t>
            </a:r>
          </a:p>
        </p:txBody>
      </p:sp>
      <p:sp>
        <p:nvSpPr>
          <p:cNvPr id="22" name="Card C"/>
          <p:cNvSpPr/>
          <p:nvPr/>
        </p:nvSpPr>
        <p:spPr>
          <a:xfrm>
            <a:off x="4546000" y="4450000"/>
            <a:ext cx="6508000" cy="1350000"/>
          </a:xfrm>
          <a:prstGeom prst="roundRect">
            <a:avLst>
              <a:gd name="adj" fmla="val 8000"/>
            </a:avLst>
          </a:prstGeom>
          <a:solidFill>
            <a:srgbClr val="E6F5F6"/>
          </a:solidFill>
          <a:ln>
            <a:noFill/>
          </a:ln>
        </p:spPr>
        <p:txBody>
          <a:bodyPr wrap="square" lIns="180000" tIns="100000" rIns="180000" bIns="100000" anchor="ctr"/>
          <a:lstStyle/>
          <a:p>
            <a:pPr algn="l"/>
            <a:r>
              <a:rPr lang="en-US" sz="2000" b="1" dirty="0">
                <a:solidFill>
                  <a:srgbClr val="0F687F"/>
                </a:solidFill>
              </a:rPr>
              <a:t>Fail-to-Reconcile</a:t>
            </a:r>
          </a:p>
          <a:p>
            <a:pPr algn="l"/>
            <a:r>
              <a:rPr lang="en-US" dirty="0">
                <a:solidFill>
                  <a:srgbClr val="333333"/>
                </a:solidFill>
              </a:rPr>
              <a:t>Enrollees who did not reconcile the previous tax year are ineligible for premium tax credits</a:t>
            </a:r>
          </a:p>
        </p:txBody>
      </p:sp>
    </p:spTree>
    <p:extLst>
      <p:ext uri="{BB962C8B-B14F-4D97-AF65-F5344CB8AC3E}">
        <p14:creationId xmlns:p14="http://schemas.microsoft.com/office/powerpoint/2010/main" val="125990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98211-AC3F-353F-B5FA-FC9AAA8C179F}"/>
              </a:ext>
            </a:extLst>
          </p:cNvPr>
          <p:cNvSpPr>
            <a:spLocks noGrp="1"/>
          </p:cNvSpPr>
          <p:nvPr>
            <p:ph type="title"/>
          </p:nvPr>
        </p:nvSpPr>
        <p:spPr>
          <a:xfrm>
            <a:off x="838200" y="703691"/>
            <a:ext cx="10515600" cy="1325563"/>
          </a:xfrm>
        </p:spPr>
        <p:txBody>
          <a:bodyPr anchor="ctr">
            <a:normAutofit/>
          </a:bodyPr>
          <a:lstStyle/>
          <a:p>
            <a:r>
              <a:rPr lang="en-US" dirty="0"/>
              <a:t>Plan Requirement Changes</a:t>
            </a:r>
          </a:p>
        </p:txBody>
      </p:sp>
      <p:graphicFrame>
        <p:nvGraphicFramePr>
          <p:cNvPr id="5" name="Content Placeholder 1">
            <a:extLst>
              <a:ext uri="{FF2B5EF4-FFF2-40B4-BE49-F238E27FC236}">
                <a16:creationId xmlns:a16="http://schemas.microsoft.com/office/drawing/2014/main" id="{C8B5A835-C87F-C2DB-336B-E4B827432035}"/>
              </a:ext>
            </a:extLst>
          </p:cNvPr>
          <p:cNvGraphicFramePr>
            <a:graphicFrameLocks noGrp="1"/>
          </p:cNvGraphicFramePr>
          <p:nvPr>
            <p:ph idx="1"/>
            <p:extLst>
              <p:ext uri="{D42A27DB-BD31-4B8C-83A1-F6EECF244321}">
                <p14:modId xmlns:p14="http://schemas.microsoft.com/office/powerpoint/2010/main" val="3896887824"/>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9343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Marketplace Enrollment Decline</a:t>
            </a:r>
          </a:p>
        </p:txBody>
      </p:sp>
      <p:sp>
        <p:nvSpPr>
          <p:cNvPr id="10" name="StatBox1"/>
          <p:cNvSpPr/>
          <p:nvPr/>
        </p:nvSpPr>
        <p:spPr>
          <a:xfrm>
            <a:off x="838200" y="1750000"/>
            <a:ext cx="3100000" cy="1900000"/>
          </a:xfrm>
          <a:prstGeom prst="roundRect">
            <a:avLst>
              <a:gd name="adj" fmla="val 8000"/>
            </a:avLst>
          </a:prstGeom>
          <a:solidFill>
            <a:srgbClr val="104169"/>
          </a:solidFill>
          <a:ln>
            <a:noFill/>
          </a:ln>
        </p:spPr>
        <p:txBody>
          <a:bodyPr wrap="square" lIns="180000" tIns="140000" rIns="180000" bIns="140000" anchor="ctr"/>
          <a:lstStyle/>
          <a:p>
            <a:pPr algn="ctr"/>
            <a:r>
              <a:rPr lang="en-US" sz="1200" b="1" cap="all">
                <a:solidFill>
                  <a:srgbClr val="9CCD60"/>
                </a:solidFill>
              </a:rPr>
              <a:t>OE SIGNUPS</a:t>
            </a:r>
          </a:p>
          <a:p>
            <a:pPr algn="ctr"/>
            <a:r>
              <a:rPr lang="en-US" sz="3600" b="1">
                <a:solidFill>
                  <a:srgbClr val="FFFFFF"/>
                </a:solidFill>
              </a:rPr>
              <a:t>24.3M → 23.1M</a:t>
            </a:r>
          </a:p>
          <a:p>
            <a:pPr algn="ctr"/>
            <a:r>
              <a:rPr lang="en-US" sz="1400">
                <a:solidFill>
                  <a:srgbClr val="C0D4E8"/>
                </a:solidFill>
              </a:rPr>
              <a:t>5% decline in plan selections</a:t>
            </a:r>
          </a:p>
        </p:txBody>
      </p:sp>
      <p:sp>
        <p:nvSpPr>
          <p:cNvPr id="11" name="StatBox2"/>
          <p:cNvSpPr/>
          <p:nvPr/>
        </p:nvSpPr>
        <p:spPr>
          <a:xfrm>
            <a:off x="4246000" y="1750000"/>
            <a:ext cx="3100000" cy="1900000"/>
          </a:xfrm>
          <a:prstGeom prst="roundRect">
            <a:avLst>
              <a:gd name="adj" fmla="val 8000"/>
            </a:avLst>
          </a:prstGeom>
          <a:solidFill>
            <a:srgbClr val="0F687F"/>
          </a:solidFill>
          <a:ln>
            <a:noFill/>
          </a:ln>
        </p:spPr>
        <p:txBody>
          <a:bodyPr wrap="square" lIns="180000" tIns="140000" rIns="180000" bIns="140000" anchor="ctr"/>
          <a:lstStyle/>
          <a:p>
            <a:pPr algn="ctr"/>
            <a:r>
              <a:rPr lang="en-US" sz="1200" b="1" cap="all">
                <a:solidFill>
                  <a:srgbClr val="9CCD60"/>
                </a:solidFill>
              </a:rPr>
              <a:t>DROPPED AFTER OE</a:t>
            </a:r>
          </a:p>
          <a:p>
            <a:pPr algn="ctr"/>
            <a:r>
              <a:rPr lang="en-US" sz="4800" b="1">
                <a:solidFill>
                  <a:srgbClr val="FFFFFF"/>
                </a:solidFill>
              </a:rPr>
              <a:t>21%</a:t>
            </a:r>
          </a:p>
          <a:p>
            <a:pPr algn="ctr"/>
            <a:r>
              <a:rPr lang="en-US" sz="1400">
                <a:solidFill>
                  <a:srgbClr val="B8DAE2"/>
                </a:solidFill>
              </a:rPr>
              <a:t>Up from 12% in 2025</a:t>
            </a:r>
          </a:p>
        </p:txBody>
      </p:sp>
      <p:sp>
        <p:nvSpPr>
          <p:cNvPr id="12" name="StatBox3"/>
          <p:cNvSpPr/>
          <p:nvPr/>
        </p:nvSpPr>
        <p:spPr>
          <a:xfrm>
            <a:off x="7654000" y="1750000"/>
            <a:ext cx="3100000" cy="1900000"/>
          </a:xfrm>
          <a:prstGeom prst="roundRect">
            <a:avLst>
              <a:gd name="adj" fmla="val 8000"/>
            </a:avLst>
          </a:prstGeom>
          <a:solidFill>
            <a:srgbClr val="F29523"/>
          </a:solidFill>
          <a:ln>
            <a:noFill/>
          </a:ln>
        </p:spPr>
        <p:txBody>
          <a:bodyPr wrap="square" lIns="180000" tIns="140000" rIns="180000" bIns="140000" anchor="ctr"/>
          <a:lstStyle/>
          <a:p>
            <a:pPr algn="ctr"/>
            <a:r>
              <a:rPr lang="en-US" sz="1200" b="1" cap="all">
                <a:solidFill>
                  <a:srgbClr val="FFFFFF"/>
                </a:solidFill>
              </a:rPr>
              <a:t>AVG PREMIUM INCREASE</a:t>
            </a:r>
          </a:p>
          <a:p>
            <a:pPr algn="ctr"/>
            <a:r>
              <a:rPr lang="en-US" sz="4800" b="1">
                <a:solidFill>
                  <a:srgbClr val="FFFFFF"/>
                </a:solidFill>
              </a:rPr>
              <a:t>58%</a:t>
            </a:r>
          </a:p>
          <a:p>
            <a:pPr algn="ctr"/>
            <a:r>
              <a:rPr lang="en-US" sz="1400">
                <a:solidFill>
                  <a:srgbClr val="FFFFFF"/>
                </a:solidFill>
              </a:rPr>
              <a:t>$113 → $178/month</a:t>
            </a:r>
          </a:p>
        </p:txBody>
      </p:sp>
      <p:sp>
        <p:nvSpPr>
          <p:cNvPr id="13" name="EffectuatedCallout"/>
          <p:cNvSpPr/>
          <p:nvPr/>
        </p:nvSpPr>
        <p:spPr>
          <a:xfrm>
            <a:off x="838200" y="3800000"/>
            <a:ext cx="9915800" cy="400000"/>
          </a:xfrm>
          <a:prstGeom prst="roundRect">
            <a:avLst>
              <a:gd name="adj" fmla="val 16667"/>
            </a:avLst>
          </a:prstGeom>
          <a:solidFill>
            <a:schemeClr val="accent4"/>
          </a:solidFill>
          <a:ln>
            <a:noFill/>
          </a:ln>
        </p:spPr>
        <p:txBody>
          <a:bodyPr wrap="square" lIns="180000" tIns="45000" rIns="180000" bIns="45000" anchor="ctr"/>
          <a:lstStyle/>
          <a:p>
            <a:pPr algn="ctr"/>
            <a:r>
              <a:rPr lang="en-US" sz="1600" dirty="0">
                <a:solidFill>
                  <a:srgbClr val="104169"/>
                </a:solidFill>
              </a:rPr>
              <a:t>Effectuated enrollment could fall to </a:t>
            </a:r>
            <a:r>
              <a:rPr lang="en-US" sz="1600" b="1" dirty="0">
                <a:solidFill>
                  <a:srgbClr val="104169"/>
                </a:solidFill>
              </a:rPr>
              <a:t>~17.5 million</a:t>
            </a:r>
            <a:r>
              <a:rPr lang="en-US" sz="1600" dirty="0">
                <a:solidFill>
                  <a:srgbClr val="104169"/>
                </a:solidFill>
              </a:rPr>
              <a:t> (down from 22.3M in 2025) – a potential </a:t>
            </a:r>
            <a:r>
              <a:rPr lang="en-US" sz="1600" b="1" dirty="0">
                <a:solidFill>
                  <a:srgbClr val="104169"/>
                </a:solidFill>
              </a:rPr>
              <a:t>21% decline</a:t>
            </a:r>
          </a:p>
        </p:txBody>
      </p:sp>
      <p:sp>
        <p:nvSpPr>
          <p:cNvPr id="40" name="Divider"/>
          <p:cNvSpPr/>
          <p:nvPr/>
        </p:nvSpPr>
        <p:spPr>
          <a:xfrm>
            <a:off x="838200" y="4400000"/>
            <a:ext cx="9915800" cy="0"/>
          </a:xfrm>
          <a:prstGeom prst="line">
            <a:avLst/>
          </a:prstGeom>
          <a:ln w="19050">
            <a:solidFill>
              <a:srgbClr val="26A3AB"/>
            </a:solidFill>
          </a:ln>
        </p:spPr>
        <p:txBody>
          <a:bodyPr/>
          <a:lstStyle/>
          <a:p>
            <a:endParaRPr lang="en-US"/>
          </a:p>
        </p:txBody>
      </p:sp>
      <p:sp>
        <p:nvSpPr>
          <p:cNvPr id="51" name="MontanaLabel"/>
          <p:cNvSpPr/>
          <p:nvPr/>
        </p:nvSpPr>
        <p:spPr>
          <a:xfrm>
            <a:off x="838200" y="4500000"/>
            <a:ext cx="2500000" cy="350000"/>
          </a:xfrm>
          <a:prstGeom prst="rect">
            <a:avLst/>
          </a:prstGeom>
          <a:noFill/>
          <a:ln>
            <a:noFill/>
          </a:ln>
        </p:spPr>
        <p:txBody>
          <a:bodyPr wrap="square" lIns="0" tIns="0" rIns="0" bIns="0" anchor="ctr"/>
          <a:lstStyle/>
          <a:p>
            <a:r>
              <a:rPr lang="en-US" sz="1400" b="1" cap="all">
                <a:solidFill>
                  <a:srgbClr val="26A3AB"/>
                </a:solidFill>
              </a:rPr>
              <a:t>Montana</a:t>
            </a:r>
          </a:p>
        </p:txBody>
      </p:sp>
      <p:sp>
        <p:nvSpPr>
          <p:cNvPr id="20" name="MTStat1"/>
          <p:cNvSpPr/>
          <p:nvPr/>
        </p:nvSpPr>
        <p:spPr>
          <a:xfrm>
            <a:off x="838200" y="4900000"/>
            <a:ext cx="3100000" cy="1050000"/>
          </a:xfrm>
          <a:prstGeom prst="roundRect">
            <a:avLst>
              <a:gd name="adj" fmla="val 10000"/>
            </a:avLst>
          </a:prstGeom>
          <a:solidFill>
            <a:srgbClr val="E6F5F6"/>
          </a:solidFill>
          <a:ln>
            <a:noFill/>
          </a:ln>
        </p:spPr>
        <p:txBody>
          <a:bodyPr wrap="square" lIns="160000" tIns="90000" rIns="160000" bIns="90000" anchor="ctr"/>
          <a:lstStyle/>
          <a:p>
            <a:pPr algn="ctr"/>
            <a:r>
              <a:rPr lang="en-US" sz="2400" b="1" dirty="0">
                <a:solidFill>
                  <a:srgbClr val="0F687F"/>
                </a:solidFill>
              </a:rPr>
              <a:t>73,255</a:t>
            </a:r>
          </a:p>
          <a:p>
            <a:pPr algn="ctr"/>
            <a:r>
              <a:rPr lang="en-US" sz="1200" dirty="0">
                <a:solidFill>
                  <a:srgbClr val="333333"/>
                </a:solidFill>
              </a:rPr>
              <a:t>Plan selections for 2026</a:t>
            </a:r>
          </a:p>
          <a:p>
            <a:pPr algn="ctr"/>
            <a:r>
              <a:rPr lang="en-US" sz="1100" b="1" dirty="0">
                <a:solidFill>
                  <a:srgbClr val="C4600A"/>
                </a:solidFill>
              </a:rPr>
              <a:t>▼ 5% from 77,221 in 2025</a:t>
            </a:r>
          </a:p>
        </p:txBody>
      </p:sp>
      <p:sp>
        <p:nvSpPr>
          <p:cNvPr id="21" name="MTStat2"/>
          <p:cNvSpPr/>
          <p:nvPr/>
        </p:nvSpPr>
        <p:spPr>
          <a:xfrm>
            <a:off x="4246000" y="4900000"/>
            <a:ext cx="3100000" cy="1050000"/>
          </a:xfrm>
          <a:prstGeom prst="roundRect">
            <a:avLst>
              <a:gd name="adj" fmla="val 10000"/>
            </a:avLst>
          </a:prstGeom>
          <a:solidFill>
            <a:srgbClr val="E6F5F6"/>
          </a:solidFill>
          <a:ln>
            <a:noFill/>
          </a:ln>
        </p:spPr>
        <p:txBody>
          <a:bodyPr wrap="square" lIns="160000" tIns="90000" rIns="160000" bIns="90000" anchor="ctr"/>
          <a:lstStyle/>
          <a:p>
            <a:pPr algn="ctr"/>
            <a:r>
              <a:rPr lang="en-US" sz="2400" b="1" dirty="0">
                <a:solidFill>
                  <a:srgbClr val="0F687F"/>
                </a:solidFill>
              </a:rPr>
              <a:t>3 → 2</a:t>
            </a:r>
          </a:p>
          <a:p>
            <a:pPr algn="ctr"/>
            <a:r>
              <a:rPr lang="en-US" sz="1200" dirty="0">
                <a:solidFill>
                  <a:srgbClr val="333333"/>
                </a:solidFill>
              </a:rPr>
              <a:t>Marketplace carriers for 2027</a:t>
            </a:r>
          </a:p>
          <a:p>
            <a:pPr algn="ctr"/>
            <a:r>
              <a:rPr lang="en-US" sz="1100" b="1" dirty="0" err="1">
                <a:solidFill>
                  <a:srgbClr val="C4600A"/>
                </a:solidFill>
              </a:rPr>
              <a:t>PacificSource</a:t>
            </a:r>
            <a:r>
              <a:rPr lang="en-US" sz="1100" b="1" dirty="0">
                <a:solidFill>
                  <a:srgbClr val="C4600A"/>
                </a:solidFill>
              </a:rPr>
              <a:t> exiting</a:t>
            </a:r>
          </a:p>
        </p:txBody>
      </p:sp>
      <p:sp>
        <p:nvSpPr>
          <p:cNvPr id="22" name="MTStat3"/>
          <p:cNvSpPr/>
          <p:nvPr/>
        </p:nvSpPr>
        <p:spPr>
          <a:xfrm>
            <a:off x="7654000" y="4900000"/>
            <a:ext cx="3100000" cy="1050000"/>
          </a:xfrm>
          <a:prstGeom prst="roundRect">
            <a:avLst>
              <a:gd name="adj" fmla="val 10000"/>
            </a:avLst>
          </a:prstGeom>
          <a:solidFill>
            <a:srgbClr val="E6F5F6"/>
          </a:solidFill>
          <a:ln>
            <a:noFill/>
          </a:ln>
        </p:spPr>
        <p:txBody>
          <a:bodyPr wrap="square" lIns="160000" tIns="90000" rIns="160000" bIns="90000" anchor="ctr"/>
          <a:lstStyle/>
          <a:p>
            <a:pPr algn="ctr"/>
            <a:r>
              <a:rPr lang="en-US" sz="1400" b="1" dirty="0">
                <a:solidFill>
                  <a:srgbClr val="0F687F"/>
                </a:solidFill>
              </a:rPr>
              <a:t>Further attrition expected</a:t>
            </a:r>
          </a:p>
          <a:p>
            <a:pPr algn="ctr"/>
            <a:r>
              <a:rPr lang="en-US" sz="1100" dirty="0">
                <a:solidFill>
                  <a:srgbClr val="333333"/>
                </a:solidFill>
              </a:rPr>
              <a:t>as enrollees face higher premiums without enhanced tax credits</a:t>
            </a:r>
          </a:p>
        </p:txBody>
      </p:sp>
      <p:sp>
        <p:nvSpPr>
          <p:cNvPr id="30" name="Sources"/>
          <p:cNvSpPr/>
          <p:nvPr/>
        </p:nvSpPr>
        <p:spPr>
          <a:xfrm>
            <a:off x="838200" y="6050000"/>
            <a:ext cx="6000000" cy="250000"/>
          </a:xfrm>
          <a:prstGeom prst="rect">
            <a:avLst/>
          </a:prstGeom>
          <a:noFill/>
          <a:ln>
            <a:noFill/>
          </a:ln>
        </p:spPr>
        <p:txBody>
          <a:bodyPr wrap="square" lIns="0" tIns="0" rIns="0" bIns="0" anchor="t"/>
          <a:lstStyle/>
          <a:p>
            <a:r>
              <a:rPr lang="en-US" sz="900" i="1">
                <a:solidFill>
                  <a:srgbClr val="888888"/>
                </a:solidFill>
              </a:rPr>
              <a:t>Sources: CMS 2026 OE Report, KFF, Montana CSI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A8F139A-7780-2319-5A63-56DCEFF2F8CB}"/>
              </a:ext>
            </a:extLst>
          </p:cNvPr>
          <p:cNvPicPr>
            <a:picLocks noGrp="1" noChangeAspect="1"/>
          </p:cNvPicPr>
          <p:nvPr>
            <p:ph idx="1"/>
          </p:nvPr>
        </p:nvPicPr>
        <p:blipFill>
          <a:blip r:embed="rId3"/>
          <a:srcRect t="3815"/>
          <a:stretch>
            <a:fillRect/>
          </a:stretch>
        </p:blipFill>
        <p:spPr>
          <a:xfrm>
            <a:off x="378630" y="1583448"/>
            <a:ext cx="7613768" cy="4147113"/>
          </a:xfrm>
          <a:prstGeom prst="rect">
            <a:avLst/>
          </a:prstGeom>
        </p:spPr>
      </p:pic>
      <p:sp>
        <p:nvSpPr>
          <p:cNvPr id="5" name="Title 4">
            <a:extLst>
              <a:ext uri="{FF2B5EF4-FFF2-40B4-BE49-F238E27FC236}">
                <a16:creationId xmlns:a16="http://schemas.microsoft.com/office/drawing/2014/main" id="{F2347312-BEF3-B23E-E884-5AEE398B56D3}"/>
              </a:ext>
            </a:extLst>
          </p:cNvPr>
          <p:cNvSpPr>
            <a:spLocks noGrp="1"/>
          </p:cNvSpPr>
          <p:nvPr>
            <p:ph type="title"/>
          </p:nvPr>
        </p:nvSpPr>
        <p:spPr/>
        <p:txBody>
          <a:bodyPr/>
          <a:lstStyle/>
          <a:p>
            <a:r>
              <a:rPr lang="en-US" dirty="0"/>
              <a:t>Medicaid Updates</a:t>
            </a:r>
          </a:p>
        </p:txBody>
      </p:sp>
      <p:pic>
        <p:nvPicPr>
          <p:cNvPr id="10" name="Picture 9">
            <a:extLst>
              <a:ext uri="{FF2B5EF4-FFF2-40B4-BE49-F238E27FC236}">
                <a16:creationId xmlns:a16="http://schemas.microsoft.com/office/drawing/2014/main" id="{B3FC17CF-BF9B-A509-92B7-3E46E1082ED0}"/>
              </a:ext>
            </a:extLst>
          </p:cNvPr>
          <p:cNvPicPr>
            <a:picLocks noChangeAspect="1"/>
          </p:cNvPicPr>
          <p:nvPr/>
        </p:nvPicPr>
        <p:blipFill>
          <a:blip r:embed="rId4"/>
          <a:stretch>
            <a:fillRect/>
          </a:stretch>
        </p:blipFill>
        <p:spPr>
          <a:xfrm>
            <a:off x="7042044" y="2258478"/>
            <a:ext cx="4899342" cy="3472083"/>
          </a:xfrm>
          <a:prstGeom prst="rect">
            <a:avLst/>
          </a:prstGeom>
        </p:spPr>
      </p:pic>
      <p:sp>
        <p:nvSpPr>
          <p:cNvPr id="11" name="Speech Bubble: Rectangle with Corners Rounded 10">
            <a:extLst>
              <a:ext uri="{FF2B5EF4-FFF2-40B4-BE49-F238E27FC236}">
                <a16:creationId xmlns:a16="http://schemas.microsoft.com/office/drawing/2014/main" id="{D5208128-0E79-E0E9-0479-C5A0D9B7A8C3}"/>
              </a:ext>
            </a:extLst>
          </p:cNvPr>
          <p:cNvSpPr/>
          <p:nvPr/>
        </p:nvSpPr>
        <p:spPr>
          <a:xfrm>
            <a:off x="7803151" y="726863"/>
            <a:ext cx="3739896" cy="1458553"/>
          </a:xfrm>
          <a:prstGeom prst="wedgeRoundRectCallout">
            <a:avLst>
              <a:gd name="adj1" fmla="val 41759"/>
              <a:gd name="adj2" fmla="val 739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State Plan Amendment posted yesterday! </a:t>
            </a:r>
          </a:p>
          <a:p>
            <a:pPr algn="ctr"/>
            <a:endParaRPr lang="en-US" dirty="0"/>
          </a:p>
          <a:p>
            <a:pPr algn="ctr"/>
            <a:r>
              <a:rPr lang="en-US" dirty="0"/>
              <a:t>Public comments due June 27th</a:t>
            </a:r>
          </a:p>
        </p:txBody>
      </p:sp>
    </p:spTree>
    <p:extLst>
      <p:ext uri="{BB962C8B-B14F-4D97-AF65-F5344CB8AC3E}">
        <p14:creationId xmlns:p14="http://schemas.microsoft.com/office/powerpoint/2010/main" val="192712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FCD78C-3F38-6160-E89A-AD00823E357B}"/>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A8B2619E-7EE9-561E-7EE7-79A0473A09F8}"/>
              </a:ext>
            </a:extLst>
          </p:cNvPr>
          <p:cNvSpPr>
            <a:spLocks noGrp="1"/>
          </p:cNvSpPr>
          <p:nvPr>
            <p:ph type="title"/>
          </p:nvPr>
        </p:nvSpPr>
        <p:spPr/>
        <p:txBody>
          <a:bodyPr/>
          <a:lstStyle/>
          <a:p>
            <a:r>
              <a:rPr lang="en-US" dirty="0"/>
              <a:t>Webinar Highlights &amp; New Information</a:t>
            </a:r>
          </a:p>
        </p:txBody>
      </p:sp>
      <p:graphicFrame>
        <p:nvGraphicFramePr>
          <p:cNvPr id="4" name="Diagram 3">
            <a:extLst>
              <a:ext uri="{FF2B5EF4-FFF2-40B4-BE49-F238E27FC236}">
                <a16:creationId xmlns:a16="http://schemas.microsoft.com/office/drawing/2014/main" id="{1334AE14-CC1C-90B7-25FF-9E97AA8A6AEC}"/>
              </a:ext>
            </a:extLst>
          </p:cNvPr>
          <p:cNvGraphicFramePr/>
          <p:nvPr>
            <p:extLst>
              <p:ext uri="{D42A27DB-BD31-4B8C-83A1-F6EECF244321}">
                <p14:modId xmlns:p14="http://schemas.microsoft.com/office/powerpoint/2010/main" val="3330606261"/>
              </p:ext>
            </p:extLst>
          </p:nvPr>
        </p:nvGraphicFramePr>
        <p:xfrm>
          <a:off x="1200912" y="1695556"/>
          <a:ext cx="9790176"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35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1F9C9-8104-43CE-15B6-54CAD327353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latin typeface="Open Sans" panose="020B0606030504020204" pitchFamily="34" charset="0"/>
                <a:ea typeface="Open Sans" panose="020B0606030504020204" pitchFamily="34" charset="0"/>
                <a:cs typeface="Open Sans" panose="020B0606030504020204" pitchFamily="34" charset="0"/>
              </a:rPr>
              <a:t>Medicaid Provider Updates</a:t>
            </a:r>
          </a:p>
        </p:txBody>
      </p:sp>
      <p:sp>
        <p:nvSpPr>
          <p:cNvPr id="10" name="PortalCard"/>
          <p:cNvSpPr/>
          <p:nvPr/>
        </p:nvSpPr>
        <p:spPr>
          <a:xfrm>
            <a:off x="838200" y="1825625"/>
            <a:ext cx="5181600" cy="4351338"/>
          </a:xfrm>
          <a:prstGeom prst="rect">
            <a:avLst/>
          </a:prstGeom>
        </p:spPr>
        <p:txBody>
          <a:bodyPr vert="horz" lIns="91440" tIns="45720" rIns="91440" bIns="45720" rtlCol="0">
            <a:normAutofit/>
          </a:bodyPr>
          <a:lstStyle/>
          <a:p>
            <a:pPr>
              <a:lnSpc>
                <a:spcPct val="9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No change to information visible in provider portal</a:t>
            </a:r>
          </a:p>
          <a:p>
            <a:pPr marL="457200" indent="-457200">
              <a:lnSpc>
                <a:spcPct val="9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Medicaid program</a:t>
            </a:r>
          </a:p>
          <a:p>
            <a:pPr marL="457200" indent="-457200">
              <a:lnSpc>
                <a:spcPct val="9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Renewal dates</a:t>
            </a:r>
          </a:p>
          <a:p>
            <a:pPr marL="457200" indent="-457200">
              <a:lnSpc>
                <a:spcPct val="90000"/>
              </a:lnSpc>
              <a:spcBef>
                <a:spcPts val="1000"/>
              </a:spcBef>
              <a:buFont typeface="Arial" panose="020B0604020202020204" pitchFamily="34" charset="0"/>
              <a:buChar cha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000"/>
              </a:spcBef>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90000"/>
              </a:lnSpc>
              <a:spcBef>
                <a:spcPts val="1000"/>
              </a:spcBef>
              <a:buFont typeface="Arial" panose="020B0604020202020204" pitchFamily="34" charset="0"/>
              <a:buChar char="•"/>
            </a:pP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8D8E1BC2-6CAA-02C3-61A8-C36B9E6B70AC}"/>
              </a:ext>
            </a:extLst>
          </p:cNvPr>
          <p:cNvPicPr>
            <a:picLocks noChangeAspect="1"/>
          </p:cNvPicPr>
          <p:nvPr/>
        </p:nvPicPr>
        <p:blipFill>
          <a:blip r:embed="rId2">
            <a:extLst>
              <a:ext uri="{28A0092B-C50C-407E-A947-70E740481C1C}">
                <a14:useLocalDpi xmlns:a14="http://schemas.microsoft.com/office/drawing/2010/main" val="0"/>
              </a:ext>
            </a:extLst>
          </a:blip>
          <a:srcRect r="11264"/>
          <a:stretch>
            <a:fillRect/>
          </a:stretch>
        </p:blipFill>
        <p:spPr>
          <a:xfrm>
            <a:off x="4992624" y="2650569"/>
            <a:ext cx="6553201" cy="3526394"/>
          </a:xfrm>
          <a:prstGeom prst="rect">
            <a:avLst/>
          </a:prstGeom>
          <a:noFill/>
        </p:spPr>
      </p:pic>
      <p:pic>
        <p:nvPicPr>
          <p:cNvPr id="12" name="Picture 11">
            <a:extLst>
              <a:ext uri="{FF2B5EF4-FFF2-40B4-BE49-F238E27FC236}">
                <a16:creationId xmlns:a16="http://schemas.microsoft.com/office/drawing/2014/main" id="{F20F9C00-53E0-2D9F-EEA9-505D372A2D5D}"/>
              </a:ext>
            </a:extLst>
          </p:cNvPr>
          <p:cNvPicPr>
            <a:picLocks noChangeAspect="1"/>
          </p:cNvPicPr>
          <p:nvPr/>
        </p:nvPicPr>
        <p:blipFill>
          <a:blip r:embed="rId3"/>
          <a:stretch>
            <a:fillRect/>
          </a:stretch>
        </p:blipFill>
        <p:spPr>
          <a:xfrm>
            <a:off x="1033272" y="3387649"/>
            <a:ext cx="3081528" cy="2789314"/>
          </a:xfrm>
          <a:prstGeom prst="rect">
            <a:avLst/>
          </a:prstGeom>
        </p:spPr>
      </p:pic>
    </p:spTree>
    <p:extLst>
      <p:ext uri="{BB962C8B-B14F-4D97-AF65-F5344CB8AC3E}">
        <p14:creationId xmlns:p14="http://schemas.microsoft.com/office/powerpoint/2010/main" val="137176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03082-E649-7EF4-A74B-E3397EFC76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0D96B0A-FB2B-32A9-893F-6DA795FFAF12}"/>
              </a:ext>
            </a:extLst>
          </p:cNvPr>
          <p:cNvPicPr>
            <a:picLocks noChangeAspect="1"/>
          </p:cNvPicPr>
          <p:nvPr/>
        </p:nvPicPr>
        <p:blipFill>
          <a:blip r:embed="rId3">
            <a:extLst>
              <a:ext uri="{28A0092B-C50C-407E-A947-70E740481C1C}">
                <a14:useLocalDpi xmlns:a14="http://schemas.microsoft.com/office/drawing/2010/main" val="0"/>
              </a:ext>
            </a:extLst>
          </a:blip>
          <a:srcRect l="34672" t="22778" r="6722" b="13334"/>
          <a:stretch>
            <a:fillRect/>
          </a:stretch>
        </p:blipFill>
        <p:spPr>
          <a:xfrm>
            <a:off x="903767" y="309815"/>
            <a:ext cx="9936125" cy="6114461"/>
          </a:xfrm>
          <a:prstGeom prst="rect">
            <a:avLst/>
          </a:prstGeom>
          <a:ln>
            <a:noFill/>
          </a:ln>
        </p:spPr>
      </p:pic>
      <p:sp>
        <p:nvSpPr>
          <p:cNvPr id="2" name="Rectangle 1">
            <a:extLst>
              <a:ext uri="{FF2B5EF4-FFF2-40B4-BE49-F238E27FC236}">
                <a16:creationId xmlns:a16="http://schemas.microsoft.com/office/drawing/2014/main" id="{212446B7-3F4F-88B9-9DEF-5C517F1F224C}"/>
              </a:ext>
            </a:extLst>
          </p:cNvPr>
          <p:cNvSpPr/>
          <p:nvPr/>
        </p:nvSpPr>
        <p:spPr>
          <a:xfrm>
            <a:off x="1175606" y="3253563"/>
            <a:ext cx="4135357" cy="35618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C3FA5F6-DA53-9913-2DD2-21ECAA591A02}"/>
              </a:ext>
            </a:extLst>
          </p:cNvPr>
          <p:cNvSpPr/>
          <p:nvPr/>
        </p:nvSpPr>
        <p:spPr>
          <a:xfrm>
            <a:off x="1175606" y="3986748"/>
            <a:ext cx="4135357" cy="1499651"/>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284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AF25D8-B32F-DA29-FFED-4C099BB5BCC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350" t="30865" r="12144"/>
          <a:stretch>
            <a:fillRect/>
          </a:stretch>
        </p:blipFill>
        <p:spPr>
          <a:xfrm>
            <a:off x="706782" y="1639986"/>
            <a:ext cx="10778436" cy="4456013"/>
          </a:xfrm>
          <a:prstGeom prst="rect">
            <a:avLst/>
          </a:prstGeom>
        </p:spPr>
      </p:pic>
      <p:sp>
        <p:nvSpPr>
          <p:cNvPr id="3" name="Title 2">
            <a:extLst>
              <a:ext uri="{FF2B5EF4-FFF2-40B4-BE49-F238E27FC236}">
                <a16:creationId xmlns:a16="http://schemas.microsoft.com/office/drawing/2014/main" id="{8ABC9D4F-67F2-0B19-41CD-247CFE421B54}"/>
              </a:ext>
            </a:extLst>
          </p:cNvPr>
          <p:cNvSpPr>
            <a:spLocks noGrp="1"/>
          </p:cNvSpPr>
          <p:nvPr>
            <p:ph type="title"/>
          </p:nvPr>
        </p:nvSpPr>
        <p:spPr/>
        <p:txBody>
          <a:bodyPr/>
          <a:lstStyle/>
          <a:p>
            <a:r>
              <a:rPr lang="en-US" dirty="0"/>
              <a:t>PE and New Requirements</a:t>
            </a:r>
          </a:p>
        </p:txBody>
      </p:sp>
    </p:spTree>
    <p:extLst>
      <p:ext uri="{BB962C8B-B14F-4D97-AF65-F5344CB8AC3E}">
        <p14:creationId xmlns:p14="http://schemas.microsoft.com/office/powerpoint/2010/main" val="98894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5292B7-5F5A-EB53-CA6A-A5481ACD2798}"/>
              </a:ext>
            </a:extLst>
          </p:cNvPr>
          <p:cNvSpPr>
            <a:spLocks noGrp="1"/>
          </p:cNvSpPr>
          <p:nvPr>
            <p:ph type="title"/>
          </p:nvPr>
        </p:nvSpPr>
        <p:spPr/>
        <p:txBody>
          <a:bodyPr/>
          <a:lstStyle/>
          <a:p>
            <a:r>
              <a:rPr lang="en-US"/>
              <a:t>Community Assister Portal</a:t>
            </a:r>
          </a:p>
        </p:txBody>
      </p:sp>
      <p:sp>
        <p:nvSpPr>
          <p:cNvPr id="2" name="Content Placeholder 1">
            <a:extLst>
              <a:ext uri="{FF2B5EF4-FFF2-40B4-BE49-F238E27FC236}">
                <a16:creationId xmlns:a16="http://schemas.microsoft.com/office/drawing/2014/main" id="{50593CDC-A3C9-62EE-8E67-720023381C1A}"/>
              </a:ext>
            </a:extLst>
          </p:cNvPr>
          <p:cNvSpPr>
            <a:spLocks noGrp="1"/>
          </p:cNvSpPr>
          <p:nvPr>
            <p:ph sz="half" idx="1"/>
          </p:nvPr>
        </p:nvSpPr>
        <p:spPr/>
        <p:txBody>
          <a:bodyPr/>
          <a:lstStyle/>
          <a:p>
            <a:pPr marL="457200" lvl="1" indent="0">
              <a:buNone/>
            </a:pPr>
            <a:endParaRPr lang="en-US" dirty="0"/>
          </a:p>
          <a:p>
            <a:endParaRPr lang="en-US" dirty="0"/>
          </a:p>
        </p:txBody>
      </p:sp>
      <p:graphicFrame>
        <p:nvGraphicFramePr>
          <p:cNvPr id="5" name="Diagram 4">
            <a:extLst>
              <a:ext uri="{FF2B5EF4-FFF2-40B4-BE49-F238E27FC236}">
                <a16:creationId xmlns:a16="http://schemas.microsoft.com/office/drawing/2014/main" id="{610D568C-DF85-A63C-774D-02CE2AFD40D7}"/>
              </a:ext>
            </a:extLst>
          </p:cNvPr>
          <p:cNvGraphicFramePr/>
          <p:nvPr>
            <p:extLst>
              <p:ext uri="{D42A27DB-BD31-4B8C-83A1-F6EECF244321}">
                <p14:modId xmlns:p14="http://schemas.microsoft.com/office/powerpoint/2010/main" val="1749132482"/>
              </p:ext>
            </p:extLst>
          </p:nvPr>
        </p:nvGraphicFramePr>
        <p:xfrm>
          <a:off x="1033272" y="1600200"/>
          <a:ext cx="9619488" cy="453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94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9EA1-2993-6D4E-E0E9-C690566B9A03}"/>
              </a:ext>
            </a:extLst>
          </p:cNvPr>
          <p:cNvSpPr>
            <a:spLocks noGrp="1"/>
          </p:cNvSpPr>
          <p:nvPr>
            <p:ph type="title"/>
          </p:nvPr>
        </p:nvSpPr>
        <p:spPr/>
        <p:txBody>
          <a:bodyPr/>
          <a:lstStyle/>
          <a:p>
            <a:r>
              <a:rPr lang="en-US" dirty="0"/>
              <a:t>DPHHS Informational Flyers</a:t>
            </a:r>
          </a:p>
        </p:txBody>
      </p:sp>
      <p:pic>
        <p:nvPicPr>
          <p:cNvPr id="11" name="Content Placeholder 10">
            <a:extLst>
              <a:ext uri="{FF2B5EF4-FFF2-40B4-BE49-F238E27FC236}">
                <a16:creationId xmlns:a16="http://schemas.microsoft.com/office/drawing/2014/main" id="{1FE23B67-C4EB-1BBC-35B5-DC0D8F72A996}"/>
              </a:ext>
            </a:extLst>
          </p:cNvPr>
          <p:cNvPicPr>
            <a:picLocks noGrp="1" noChangeAspect="1"/>
          </p:cNvPicPr>
          <p:nvPr>
            <p:ph sz="half" idx="1"/>
          </p:nvPr>
        </p:nvPicPr>
        <p:blipFill>
          <a:blip r:embed="rId3"/>
          <a:stretch>
            <a:fillRect/>
          </a:stretch>
        </p:blipFill>
        <p:spPr>
          <a:xfrm>
            <a:off x="936819" y="1319639"/>
            <a:ext cx="4010969" cy="4823160"/>
          </a:xfrm>
          <a:prstGeom prst="rect">
            <a:avLst/>
          </a:prstGeom>
        </p:spPr>
      </p:pic>
      <p:pic>
        <p:nvPicPr>
          <p:cNvPr id="13" name="Content Placeholder 12">
            <a:extLst>
              <a:ext uri="{FF2B5EF4-FFF2-40B4-BE49-F238E27FC236}">
                <a16:creationId xmlns:a16="http://schemas.microsoft.com/office/drawing/2014/main" id="{175005DE-C23F-AAEF-956D-55716052406E}"/>
              </a:ext>
            </a:extLst>
          </p:cNvPr>
          <p:cNvPicPr>
            <a:picLocks noGrp="1" noChangeAspect="1"/>
          </p:cNvPicPr>
          <p:nvPr>
            <p:ph sz="half" idx="2"/>
          </p:nvPr>
        </p:nvPicPr>
        <p:blipFill>
          <a:blip r:embed="rId4"/>
          <a:stretch>
            <a:fillRect/>
          </a:stretch>
        </p:blipFill>
        <p:spPr>
          <a:xfrm>
            <a:off x="4947788" y="1393783"/>
            <a:ext cx="3931062" cy="4749016"/>
          </a:xfrm>
          <a:prstGeom prst="rect">
            <a:avLst/>
          </a:prstGeom>
        </p:spPr>
      </p:pic>
      <p:pic>
        <p:nvPicPr>
          <p:cNvPr id="15" name="Picture 14">
            <a:extLst>
              <a:ext uri="{FF2B5EF4-FFF2-40B4-BE49-F238E27FC236}">
                <a16:creationId xmlns:a16="http://schemas.microsoft.com/office/drawing/2014/main" id="{58C58F00-C6E9-7C1D-E379-04EF5C9FFE4F}"/>
              </a:ext>
            </a:extLst>
          </p:cNvPr>
          <p:cNvPicPr>
            <a:picLocks noChangeAspect="1"/>
          </p:cNvPicPr>
          <p:nvPr/>
        </p:nvPicPr>
        <p:blipFill>
          <a:blip r:embed="rId5"/>
          <a:srcRect r="7627"/>
          <a:stretch>
            <a:fillRect/>
          </a:stretch>
        </p:blipFill>
        <p:spPr>
          <a:xfrm>
            <a:off x="8426900" y="4248382"/>
            <a:ext cx="3217474" cy="1325563"/>
          </a:xfrm>
          <a:prstGeom prst="rect">
            <a:avLst/>
          </a:prstGeom>
        </p:spPr>
      </p:pic>
    </p:spTree>
    <p:extLst>
      <p:ext uri="{BB962C8B-B14F-4D97-AF65-F5344CB8AC3E}">
        <p14:creationId xmlns:p14="http://schemas.microsoft.com/office/powerpoint/2010/main" val="18066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12360575-8418-3D26-C0A8-DE18B33E1B92}"/>
              </a:ext>
            </a:extLst>
          </p:cNvPr>
          <p:cNvGraphicFramePr>
            <a:graphicFrameLocks noGrp="1"/>
          </p:cNvGraphicFramePr>
          <p:nvPr>
            <p:ph idx="1"/>
            <p:extLst>
              <p:ext uri="{D42A27DB-BD31-4B8C-83A1-F6EECF244321}">
                <p14:modId xmlns:p14="http://schemas.microsoft.com/office/powerpoint/2010/main" val="1939135093"/>
              </p:ext>
            </p:extLst>
          </p:nvPr>
        </p:nvGraphicFramePr>
        <p:xfrm>
          <a:off x="838200" y="1946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A14791E-CD86-CB5A-E6DE-72C9A0F4DCED}"/>
              </a:ext>
            </a:extLst>
          </p:cNvPr>
          <p:cNvSpPr>
            <a:spLocks noGrp="1"/>
          </p:cNvSpPr>
          <p:nvPr>
            <p:ph type="title"/>
          </p:nvPr>
        </p:nvSpPr>
        <p:spPr/>
        <p:txBody>
          <a:bodyPr anchor="ctr">
            <a:normAutofit/>
          </a:bodyPr>
          <a:lstStyle/>
          <a:p>
            <a:r>
              <a:rPr lang="en-US"/>
              <a:t>Agenda</a:t>
            </a:r>
          </a:p>
        </p:txBody>
      </p:sp>
    </p:spTree>
    <p:extLst>
      <p:ext uri="{BB962C8B-B14F-4D97-AF65-F5344CB8AC3E}">
        <p14:creationId xmlns:p14="http://schemas.microsoft.com/office/powerpoint/2010/main" val="3355476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37B49C-5585-C917-383C-6ABF99DF0DA1}"/>
              </a:ext>
            </a:extLst>
          </p:cNvPr>
          <p:cNvSpPr>
            <a:spLocks noGrp="1"/>
          </p:cNvSpPr>
          <p:nvPr>
            <p:ph idx="1"/>
          </p:nvPr>
        </p:nvSpPr>
        <p:spPr>
          <a:xfrm>
            <a:off x="838200" y="1670174"/>
            <a:ext cx="10515600" cy="4351338"/>
          </a:xfrm>
        </p:spPr>
        <p:txBody>
          <a:bodyPr/>
          <a:lstStyle/>
          <a:p>
            <a:pPr marL="0" indent="0">
              <a:buNone/>
            </a:pPr>
            <a:r>
              <a:rPr lang="en-US" sz="2400"/>
              <a:t>Starting March 31, 2026 – Mail plus one other contact method monthly</a:t>
            </a:r>
          </a:p>
          <a:p>
            <a:endParaRPr lang="en-US"/>
          </a:p>
        </p:txBody>
      </p:sp>
      <p:sp>
        <p:nvSpPr>
          <p:cNvPr id="3" name="Title 2">
            <a:extLst>
              <a:ext uri="{FF2B5EF4-FFF2-40B4-BE49-F238E27FC236}">
                <a16:creationId xmlns:a16="http://schemas.microsoft.com/office/drawing/2014/main" id="{916AEEB2-F34F-28E4-4DF3-1E04052B896C}"/>
              </a:ext>
            </a:extLst>
          </p:cNvPr>
          <p:cNvSpPr>
            <a:spLocks noGrp="1"/>
          </p:cNvSpPr>
          <p:nvPr>
            <p:ph type="title"/>
          </p:nvPr>
        </p:nvSpPr>
        <p:spPr/>
        <p:txBody>
          <a:bodyPr/>
          <a:lstStyle/>
          <a:p>
            <a:r>
              <a:rPr lang="en-US"/>
              <a:t>Member Notice &amp; Communication</a:t>
            </a:r>
          </a:p>
        </p:txBody>
      </p:sp>
      <p:pic>
        <p:nvPicPr>
          <p:cNvPr id="5" name="Picture 4">
            <a:extLst>
              <a:ext uri="{FF2B5EF4-FFF2-40B4-BE49-F238E27FC236}">
                <a16:creationId xmlns:a16="http://schemas.microsoft.com/office/drawing/2014/main" id="{5DEEC46F-570A-2D3F-8A88-F38E54F5A938}"/>
              </a:ext>
            </a:extLst>
          </p:cNvPr>
          <p:cNvPicPr>
            <a:picLocks noChangeAspect="1"/>
          </p:cNvPicPr>
          <p:nvPr/>
        </p:nvPicPr>
        <p:blipFill>
          <a:blip r:embed="rId3">
            <a:extLst>
              <a:ext uri="{28A0092B-C50C-407E-A947-70E740481C1C}">
                <a14:useLocalDpi xmlns:a14="http://schemas.microsoft.com/office/drawing/2010/main" val="0"/>
              </a:ext>
            </a:extLst>
          </a:blip>
          <a:srcRect t="16648"/>
          <a:stretch>
            <a:fillRect/>
          </a:stretch>
        </p:blipFill>
        <p:spPr>
          <a:xfrm>
            <a:off x="838200" y="2175603"/>
            <a:ext cx="9347791" cy="4161586"/>
          </a:xfrm>
          <a:prstGeom prst="rect">
            <a:avLst/>
          </a:prstGeom>
        </p:spPr>
      </p:pic>
      <p:sp>
        <p:nvSpPr>
          <p:cNvPr id="4" name="TextBox 3">
            <a:extLst>
              <a:ext uri="{FF2B5EF4-FFF2-40B4-BE49-F238E27FC236}">
                <a16:creationId xmlns:a16="http://schemas.microsoft.com/office/drawing/2014/main" id="{EC8DE70E-1557-791A-3956-E553AE63A511}"/>
              </a:ext>
            </a:extLst>
          </p:cNvPr>
          <p:cNvSpPr txBox="1"/>
          <p:nvPr/>
        </p:nvSpPr>
        <p:spPr>
          <a:xfrm>
            <a:off x="231820" y="6072389"/>
            <a:ext cx="8590208" cy="769441"/>
          </a:xfrm>
          <a:prstGeom prst="rect">
            <a:avLst/>
          </a:prstGeom>
          <a:noFill/>
        </p:spPr>
        <p:txBody>
          <a:bodyPr wrap="square" rtlCol="0">
            <a:spAutoFit/>
          </a:bodyPr>
          <a:lstStyle/>
          <a:p>
            <a:r>
              <a:rPr lang="en-US" sz="1100">
                <a:hlinkClick r:id="rId4"/>
              </a:rPr>
              <a:t>https://archive.legmt.gov/content/Committees/Interim/2025-2026/CFHHS/Meetings/March_9_10_2026/1-DPHHS-Update-Slides.pdf</a:t>
            </a:r>
            <a:endParaRPr lang="en-US" sz="1100"/>
          </a:p>
          <a:p>
            <a:endParaRPr lang="en-US" sz="1100"/>
          </a:p>
          <a:p>
            <a:endParaRPr lang="en-US" sz="1100"/>
          </a:p>
          <a:p>
            <a:endParaRPr lang="en-US" sz="1100"/>
          </a:p>
        </p:txBody>
      </p:sp>
    </p:spTree>
    <p:extLst>
      <p:ext uri="{BB962C8B-B14F-4D97-AF65-F5344CB8AC3E}">
        <p14:creationId xmlns:p14="http://schemas.microsoft.com/office/powerpoint/2010/main" val="3199507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E455961-C066-02BF-CFFD-23CA4680FDED}"/>
              </a:ext>
            </a:extLst>
          </p:cNvPr>
          <p:cNvGraphicFramePr>
            <a:graphicFrameLocks noGrp="1"/>
          </p:cNvGraphicFramePr>
          <p:nvPr>
            <p:ph idx="1"/>
            <p:extLst>
              <p:ext uri="{D42A27DB-BD31-4B8C-83A1-F6EECF244321}">
                <p14:modId xmlns:p14="http://schemas.microsoft.com/office/powerpoint/2010/main" val="622408007"/>
              </p:ext>
            </p:extLst>
          </p:nvPr>
        </p:nvGraphicFramePr>
        <p:xfrm>
          <a:off x="753291" y="62692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E8CA1D31-39EE-6E9D-015F-F0C5C3A27D26}"/>
              </a:ext>
            </a:extLst>
          </p:cNvPr>
          <p:cNvSpPr>
            <a:spLocks noGrp="1"/>
          </p:cNvSpPr>
          <p:nvPr>
            <p:ph type="title"/>
          </p:nvPr>
        </p:nvSpPr>
        <p:spPr>
          <a:xfrm>
            <a:off x="668383" y="370588"/>
            <a:ext cx="10515600" cy="1325563"/>
          </a:xfrm>
        </p:spPr>
        <p:txBody>
          <a:bodyPr/>
          <a:lstStyle/>
          <a:p>
            <a:r>
              <a:rPr lang="en-US"/>
              <a:t>Implementation</a:t>
            </a:r>
          </a:p>
        </p:txBody>
      </p:sp>
    </p:spTree>
    <p:extLst>
      <p:ext uri="{BB962C8B-B14F-4D97-AF65-F5344CB8AC3E}">
        <p14:creationId xmlns:p14="http://schemas.microsoft.com/office/powerpoint/2010/main" val="2545982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4609680-E626-1287-4C19-8A66BDAC4636}"/>
              </a:ext>
            </a:extLst>
          </p:cNvPr>
          <p:cNvPicPr>
            <a:picLocks noGrp="1" noChangeAspect="1"/>
          </p:cNvPicPr>
          <p:nvPr>
            <p:ph idx="1"/>
          </p:nvPr>
        </p:nvPicPr>
        <p:blipFill>
          <a:blip r:embed="rId3"/>
          <a:srcRect b="37065"/>
          <a:stretch>
            <a:fillRect/>
          </a:stretch>
        </p:blipFill>
        <p:spPr>
          <a:xfrm>
            <a:off x="838200" y="1700814"/>
            <a:ext cx="10515600" cy="4351338"/>
          </a:xfrm>
          <a:prstGeom prst="rect">
            <a:avLst/>
          </a:prstGeom>
          <a:noFill/>
        </p:spPr>
      </p:pic>
      <p:sp>
        <p:nvSpPr>
          <p:cNvPr id="5" name="Title 4">
            <a:extLst>
              <a:ext uri="{FF2B5EF4-FFF2-40B4-BE49-F238E27FC236}">
                <a16:creationId xmlns:a16="http://schemas.microsoft.com/office/drawing/2014/main" id="{A7A4EF8D-BB18-86D4-B55E-AA501378540A}"/>
              </a:ext>
            </a:extLst>
          </p:cNvPr>
          <p:cNvSpPr>
            <a:spLocks noGrp="1"/>
          </p:cNvSpPr>
          <p:nvPr>
            <p:ph type="title"/>
          </p:nvPr>
        </p:nvSpPr>
        <p:spPr>
          <a:xfrm>
            <a:off x="838200" y="520811"/>
            <a:ext cx="10515600" cy="1325563"/>
          </a:xfrm>
        </p:spPr>
        <p:txBody>
          <a:bodyPr anchor="ctr">
            <a:normAutofit/>
          </a:bodyPr>
          <a:lstStyle/>
          <a:p>
            <a:r>
              <a:rPr lang="en-US" dirty="0"/>
              <a:t>Medicaid Storytelling</a:t>
            </a:r>
          </a:p>
        </p:txBody>
      </p:sp>
    </p:spTree>
    <p:extLst>
      <p:ext uri="{BB962C8B-B14F-4D97-AF65-F5344CB8AC3E}">
        <p14:creationId xmlns:p14="http://schemas.microsoft.com/office/powerpoint/2010/main" val="2625097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ext Placeholder 3">
            <a:extLst>
              <a:ext uri="{FF2B5EF4-FFF2-40B4-BE49-F238E27FC236}">
                <a16:creationId xmlns:a16="http://schemas.microsoft.com/office/drawing/2014/main" id="{FA37AE74-8CEA-6642-2079-BAB844FFF36A}"/>
              </a:ext>
            </a:extLst>
          </p:cNvPr>
          <p:cNvGraphicFramePr>
            <a:graphicFrameLocks noGrp="1"/>
          </p:cNvGraphicFramePr>
          <p:nvPr>
            <p:ph idx="1"/>
            <p:extLst>
              <p:ext uri="{D42A27DB-BD31-4B8C-83A1-F6EECF244321}">
                <p14:modId xmlns:p14="http://schemas.microsoft.com/office/powerpoint/2010/main" val="2419221544"/>
              </p:ext>
            </p:extLst>
          </p:nvPr>
        </p:nvGraphicFramePr>
        <p:xfrm>
          <a:off x="838200" y="1946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id="{DBA98A5B-CFF4-0EFC-2E29-56B52554D1AA}"/>
              </a:ext>
            </a:extLst>
          </p:cNvPr>
          <p:cNvSpPr>
            <a:spLocks noGrp="1"/>
          </p:cNvSpPr>
          <p:nvPr>
            <p:ph type="title"/>
          </p:nvPr>
        </p:nvSpPr>
        <p:spPr/>
        <p:txBody>
          <a:bodyPr anchor="ctr">
            <a:normAutofit/>
          </a:bodyPr>
          <a:lstStyle/>
          <a:p>
            <a:r>
              <a:rPr lang="en-US"/>
              <a:t>Help Patients and Clients</a:t>
            </a:r>
          </a:p>
        </p:txBody>
      </p:sp>
    </p:spTree>
    <p:extLst>
      <p:ext uri="{BB962C8B-B14F-4D97-AF65-F5344CB8AC3E}">
        <p14:creationId xmlns:p14="http://schemas.microsoft.com/office/powerpoint/2010/main" val="748637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 of people's heads and raised hands at corporate presentation with speaker and whiteboard out of focus in background">
            <a:extLst>
              <a:ext uri="{FF2B5EF4-FFF2-40B4-BE49-F238E27FC236}">
                <a16:creationId xmlns:a16="http://schemas.microsoft.com/office/drawing/2014/main" id="{96C7F33C-1CA7-2283-4216-5AD82702A8AF}"/>
              </a:ext>
            </a:extLst>
          </p:cNvPr>
          <p:cNvPicPr>
            <a:picLocks noChangeAspect="1"/>
          </p:cNvPicPr>
          <p:nvPr/>
        </p:nvPicPr>
        <p:blipFill>
          <a:blip r:embed="rId2">
            <a:extLst>
              <a:ext uri="{28A0092B-C50C-407E-A947-70E740481C1C}">
                <a14:useLocalDpi xmlns:a14="http://schemas.microsoft.com/office/drawing/2010/main" val="0"/>
              </a:ext>
            </a:extLst>
          </a:blip>
          <a:srcRect t="18886" b="18886"/>
          <a:stretch/>
        </p:blipFill>
        <p:spPr>
          <a:xfrm>
            <a:off x="838200" y="1946620"/>
            <a:ext cx="10515600" cy="4351338"/>
          </a:xfrm>
          <a:prstGeom prst="rect">
            <a:avLst/>
          </a:prstGeom>
          <a:noFill/>
        </p:spPr>
      </p:pic>
      <p:sp>
        <p:nvSpPr>
          <p:cNvPr id="3" name="Title 2">
            <a:extLst>
              <a:ext uri="{FF2B5EF4-FFF2-40B4-BE49-F238E27FC236}">
                <a16:creationId xmlns:a16="http://schemas.microsoft.com/office/drawing/2014/main" id="{FAF45D23-925B-6005-91AE-6082A2B10F94}"/>
              </a:ext>
            </a:extLst>
          </p:cNvPr>
          <p:cNvSpPr>
            <a:spLocks noGrp="1"/>
          </p:cNvSpPr>
          <p:nvPr>
            <p:ph type="title"/>
          </p:nvPr>
        </p:nvSpPr>
        <p:spPr/>
        <p:txBody>
          <a:bodyPr anchor="ctr">
            <a:normAutofit/>
          </a:bodyPr>
          <a:lstStyle/>
          <a:p>
            <a:r>
              <a:rPr lang="en-US"/>
              <a:t>Questions?</a:t>
            </a:r>
          </a:p>
        </p:txBody>
      </p:sp>
      <p:sp>
        <p:nvSpPr>
          <p:cNvPr id="2" name="Speech Bubble: Rectangle with Corners Rounded 1">
            <a:extLst>
              <a:ext uri="{FF2B5EF4-FFF2-40B4-BE49-F238E27FC236}">
                <a16:creationId xmlns:a16="http://schemas.microsoft.com/office/drawing/2014/main" id="{4BEA9CFD-D78C-D115-31BB-488A63178359}"/>
              </a:ext>
            </a:extLst>
          </p:cNvPr>
          <p:cNvSpPr/>
          <p:nvPr/>
        </p:nvSpPr>
        <p:spPr>
          <a:xfrm>
            <a:off x="7991856" y="905256"/>
            <a:ext cx="3044952" cy="1408176"/>
          </a:xfrm>
          <a:prstGeom prst="wedgeRoundRectCallout">
            <a:avLst>
              <a:gd name="adj1" fmla="val 38626"/>
              <a:gd name="adj2" fmla="val 10470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Next Cover Montana webinar</a:t>
            </a:r>
          </a:p>
          <a:p>
            <a:pPr algn="ctr"/>
            <a:endParaRPr lang="en-US" dirty="0"/>
          </a:p>
          <a:p>
            <a:pPr algn="ctr"/>
            <a:r>
              <a:rPr lang="en-US"/>
              <a:t>June 18</a:t>
            </a:r>
            <a:r>
              <a:rPr lang="en-US" baseline="30000"/>
              <a:t>th</a:t>
            </a:r>
            <a:r>
              <a:rPr lang="en-US"/>
              <a:t> @ 11:00 AM</a:t>
            </a:r>
            <a:endParaRPr lang="en-US" dirty="0"/>
          </a:p>
        </p:txBody>
      </p:sp>
    </p:spTree>
    <p:extLst>
      <p:ext uri="{BB962C8B-B14F-4D97-AF65-F5344CB8AC3E}">
        <p14:creationId xmlns:p14="http://schemas.microsoft.com/office/powerpoint/2010/main" val="149734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A52894-157A-F027-4A8F-4CCFA152962B}"/>
              </a:ext>
            </a:extLst>
          </p:cNvPr>
          <p:cNvPicPr>
            <a:picLocks noChangeAspect="1"/>
          </p:cNvPicPr>
          <p:nvPr/>
        </p:nvPicPr>
        <p:blipFill>
          <a:blip r:embed="rId3"/>
          <a:stretch>
            <a:fillRect/>
          </a:stretch>
        </p:blipFill>
        <p:spPr>
          <a:xfrm>
            <a:off x="3652318" y="1846374"/>
            <a:ext cx="7701482" cy="4351338"/>
          </a:xfrm>
          <a:prstGeom prst="rect">
            <a:avLst/>
          </a:prstGeom>
          <a:noFill/>
        </p:spPr>
      </p:pic>
      <p:pic>
        <p:nvPicPr>
          <p:cNvPr id="10" name="Content Placeholder 4" descr="A green and blue logo  Description automatically generated">
            <a:extLst>
              <a:ext uri="{FF2B5EF4-FFF2-40B4-BE49-F238E27FC236}">
                <a16:creationId xmlns:a16="http://schemas.microsoft.com/office/drawing/2014/main" id="{F210AAD5-C4ED-5B3D-44C6-A9F8189817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2867" y="376890"/>
            <a:ext cx="2814515" cy="2022977"/>
          </a:xfrm>
        </p:spPr>
      </p:pic>
      <p:sp>
        <p:nvSpPr>
          <p:cNvPr id="11" name="TextBox 10">
            <a:extLst>
              <a:ext uri="{FF2B5EF4-FFF2-40B4-BE49-F238E27FC236}">
                <a16:creationId xmlns:a16="http://schemas.microsoft.com/office/drawing/2014/main" id="{F23A1F47-FEF1-9B50-8B16-63EDCC38112E}"/>
              </a:ext>
            </a:extLst>
          </p:cNvPr>
          <p:cNvSpPr txBox="1"/>
          <p:nvPr/>
        </p:nvSpPr>
        <p:spPr>
          <a:xfrm>
            <a:off x="482866" y="4163464"/>
            <a:ext cx="2814515" cy="1477328"/>
          </a:xfrm>
          <a:prstGeom prst="rect">
            <a:avLst/>
          </a:prstGeom>
          <a:noFill/>
        </p:spPr>
        <p:txBody>
          <a:bodyPr wrap="square" rtlCol="0">
            <a:spAutoFit/>
          </a:bodyPr>
          <a:lstStyle/>
          <a:p>
            <a:r>
              <a:rPr lang="en-US" b="1" i="0">
                <a:solidFill>
                  <a:srgbClr val="10416A"/>
                </a:solidFill>
                <a:effectLst/>
                <a:latin typeface="Open Sans" panose="020B0606030504020204" pitchFamily="34" charset="0"/>
              </a:rPr>
              <a:t>Our Mission</a:t>
            </a:r>
            <a:br>
              <a:rPr lang="en-US"/>
            </a:br>
            <a:r>
              <a:rPr lang="en-US" b="0" i="0">
                <a:solidFill>
                  <a:srgbClr val="10416A"/>
                </a:solidFill>
                <a:effectLst/>
                <a:latin typeface="Open Sans" panose="020B0606030504020204" pitchFamily="34" charset="0"/>
              </a:rPr>
              <a:t>is to promote integrated primary healthcare to achieve health and well-being for Montanan</a:t>
            </a:r>
            <a:r>
              <a:rPr lang="en-US">
                <a:solidFill>
                  <a:srgbClr val="10416A"/>
                </a:solidFill>
                <a:latin typeface="Open Sans" panose="020B0606030504020204" pitchFamily="34" charset="0"/>
              </a:rPr>
              <a:t>s. </a:t>
            </a:r>
            <a:r>
              <a:rPr lang="en-US" b="0" i="0">
                <a:solidFill>
                  <a:srgbClr val="10416A"/>
                </a:solidFill>
                <a:effectLst/>
                <a:latin typeface="Open Sans" panose="020B0606030504020204" pitchFamily="34" charset="0"/>
              </a:rPr>
              <a:t> </a:t>
            </a:r>
            <a:endParaRPr lang="en-US"/>
          </a:p>
        </p:txBody>
      </p:sp>
    </p:spTree>
    <p:extLst>
      <p:ext uri="{BB962C8B-B14F-4D97-AF65-F5344CB8AC3E}">
        <p14:creationId xmlns:p14="http://schemas.microsoft.com/office/powerpoint/2010/main" val="104422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63560A-F08A-70C0-E98D-48DC322C971F}"/>
              </a:ext>
            </a:extLst>
          </p:cNvPr>
          <p:cNvSpPr>
            <a:spLocks noGrp="1"/>
          </p:cNvSpPr>
          <p:nvPr>
            <p:ph type="title"/>
          </p:nvPr>
        </p:nvSpPr>
        <p:spPr>
          <a:xfrm>
            <a:off x="838200" y="365125"/>
            <a:ext cx="10515600" cy="1325563"/>
          </a:xfrm>
        </p:spPr>
        <p:txBody>
          <a:bodyPr anchor="ctr">
            <a:normAutofit/>
          </a:bodyPr>
          <a:lstStyle/>
          <a:p>
            <a:r>
              <a:rPr lang="en-US"/>
              <a:t>MPCA News</a:t>
            </a:r>
          </a:p>
        </p:txBody>
      </p:sp>
      <p:pic>
        <p:nvPicPr>
          <p:cNvPr id="5" name="Content Placeholder 4">
            <a:extLst>
              <a:ext uri="{FF2B5EF4-FFF2-40B4-BE49-F238E27FC236}">
                <a16:creationId xmlns:a16="http://schemas.microsoft.com/office/drawing/2014/main" id="{FB976AF3-6BBA-A22E-6EA6-291BE1D7FF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2132" r="8381" b="-1"/>
          <a:stretch>
            <a:fillRect/>
          </a:stretch>
        </p:blipFill>
        <p:spPr>
          <a:xfrm>
            <a:off x="838200" y="1825625"/>
            <a:ext cx="5181600" cy="4351338"/>
          </a:xfrm>
          <a:prstGeom prst="rect">
            <a:avLst/>
          </a:prstGeom>
          <a:noFill/>
        </p:spPr>
      </p:pic>
      <p:sp>
        <p:nvSpPr>
          <p:cNvPr id="16" name="Content Placeholder 3">
            <a:extLst>
              <a:ext uri="{FF2B5EF4-FFF2-40B4-BE49-F238E27FC236}">
                <a16:creationId xmlns:a16="http://schemas.microsoft.com/office/drawing/2014/main" id="{369F6D92-F845-624D-A370-481F94F021C8}"/>
              </a:ext>
            </a:extLst>
          </p:cNvPr>
          <p:cNvSpPr>
            <a:spLocks noGrp="1"/>
          </p:cNvSpPr>
          <p:nvPr>
            <p:ph sz="half" idx="2"/>
          </p:nvPr>
        </p:nvSpPr>
        <p:spPr>
          <a:xfrm>
            <a:off x="6172200" y="1825625"/>
            <a:ext cx="5181600" cy="4351338"/>
          </a:xfrm>
        </p:spPr>
        <p:txBody>
          <a:bodyPr>
            <a:normAutofit/>
          </a:bodyPr>
          <a:lstStyle/>
          <a:p>
            <a:pPr marL="0" indent="0">
              <a:buNone/>
            </a:pPr>
            <a:r>
              <a:rPr lang="en-US" sz="2200"/>
              <a:t>Olivia Riutta will become next MPCA CEO on June 1</a:t>
            </a:r>
            <a:r>
              <a:rPr lang="en-US" sz="2200" baseline="30000"/>
              <a:t>st</a:t>
            </a:r>
            <a:r>
              <a:rPr lang="en-US" sz="2200"/>
              <a:t>! </a:t>
            </a:r>
            <a:endParaRPr lang="en-US" sz="2200" i="1"/>
          </a:p>
          <a:p>
            <a:pPr marL="0" indent="0">
              <a:buNone/>
            </a:pPr>
            <a:endParaRPr lang="en-US" sz="2200" i="1"/>
          </a:p>
          <a:p>
            <a:pPr marL="0" indent="0">
              <a:buNone/>
            </a:pPr>
            <a:r>
              <a:rPr lang="en-US" sz="2200" i="1"/>
              <a:t>Congratulations and gratitude to Cindy Stergar who is retiring tomorrow after a long career serving Montana’s health centers! </a:t>
            </a:r>
          </a:p>
          <a:p>
            <a:pPr marL="0" indent="0">
              <a:buNone/>
            </a:pPr>
            <a:endParaRPr lang="en-US" sz="2200" i="1"/>
          </a:p>
          <a:p>
            <a:pPr marL="0" indent="0">
              <a:buNone/>
            </a:pPr>
            <a:r>
              <a:rPr lang="en-US" sz="2200"/>
              <a:t>MPCA submitted NCC for the 2026-2027 Navigator grant year this month – no major program changes</a:t>
            </a:r>
          </a:p>
        </p:txBody>
      </p:sp>
    </p:spTree>
    <p:extLst>
      <p:ext uri="{BB962C8B-B14F-4D97-AF65-F5344CB8AC3E}">
        <p14:creationId xmlns:p14="http://schemas.microsoft.com/office/powerpoint/2010/main" val="2281325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5573FDF-7D3D-7BCD-6D69-133E5A9CFA6D}"/>
              </a:ext>
            </a:extLst>
          </p:cNvPr>
          <p:cNvPicPr>
            <a:picLocks noGrp="1" noChangeAspect="1"/>
          </p:cNvPicPr>
          <p:nvPr>
            <p:ph idx="1"/>
          </p:nvPr>
        </p:nvPicPr>
        <p:blipFill>
          <a:blip r:embed="rId2"/>
          <a:stretch>
            <a:fillRect/>
          </a:stretch>
        </p:blipFill>
        <p:spPr>
          <a:xfrm>
            <a:off x="0" y="1599485"/>
            <a:ext cx="12192000" cy="4167673"/>
          </a:xfrm>
          <a:prstGeom prst="rect">
            <a:avLst/>
          </a:prstGeom>
        </p:spPr>
      </p:pic>
      <p:sp>
        <p:nvSpPr>
          <p:cNvPr id="2" name="Title 1">
            <a:extLst>
              <a:ext uri="{FF2B5EF4-FFF2-40B4-BE49-F238E27FC236}">
                <a16:creationId xmlns:a16="http://schemas.microsoft.com/office/drawing/2014/main" id="{92988AD6-B1AB-55D7-B9D0-E60FC03C6EE9}"/>
              </a:ext>
            </a:extLst>
          </p:cNvPr>
          <p:cNvSpPr>
            <a:spLocks noGrp="1"/>
          </p:cNvSpPr>
          <p:nvPr>
            <p:ph type="title"/>
          </p:nvPr>
        </p:nvSpPr>
        <p:spPr/>
        <p:txBody>
          <a:bodyPr/>
          <a:lstStyle/>
          <a:p>
            <a:r>
              <a:rPr lang="en-US" dirty="0"/>
              <a:t>Marketplace Changes</a:t>
            </a:r>
          </a:p>
        </p:txBody>
      </p:sp>
    </p:spTree>
    <p:extLst>
      <p:ext uri="{BB962C8B-B14F-4D97-AF65-F5344CB8AC3E}">
        <p14:creationId xmlns:p14="http://schemas.microsoft.com/office/powerpoint/2010/main" val="41933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1780BF-2580-82C8-463E-FE40F76D848B}"/>
              </a:ext>
            </a:extLst>
          </p:cNvPr>
          <p:cNvSpPr>
            <a:spLocks noGrp="1"/>
          </p:cNvSpPr>
          <p:nvPr>
            <p:ph type="title"/>
          </p:nvPr>
        </p:nvSpPr>
        <p:spPr/>
        <p:txBody>
          <a:bodyPr>
            <a:normAutofit/>
          </a:bodyPr>
          <a:lstStyle/>
          <a:p>
            <a:r>
              <a:rPr lang="en-US" sz="3600" dirty="0" err="1"/>
              <a:t>PacificSource</a:t>
            </a:r>
            <a:r>
              <a:rPr lang="en-US" sz="3600" dirty="0"/>
              <a:t> Leaving Montana Marketplace</a:t>
            </a:r>
          </a:p>
        </p:txBody>
      </p:sp>
      <p:graphicFrame>
        <p:nvGraphicFramePr>
          <p:cNvPr id="3" name="Content Placeholder 2">
            <a:extLst>
              <a:ext uri="{FF2B5EF4-FFF2-40B4-BE49-F238E27FC236}">
                <a16:creationId xmlns:a16="http://schemas.microsoft.com/office/drawing/2014/main" id="{C8FCC340-BB9A-C94E-074C-79ED796205A1}"/>
              </a:ext>
            </a:extLst>
          </p:cNvPr>
          <p:cNvGraphicFramePr>
            <a:graphicFrameLocks noGrp="1"/>
          </p:cNvGraphicFramePr>
          <p:nvPr>
            <p:ph idx="1"/>
            <p:extLst>
              <p:ext uri="{D42A27DB-BD31-4B8C-83A1-F6EECF244321}">
                <p14:modId xmlns:p14="http://schemas.microsoft.com/office/powerpoint/2010/main" val="1072433832"/>
              </p:ext>
            </p:extLst>
          </p:nvPr>
        </p:nvGraphicFramePr>
        <p:xfrm>
          <a:off x="838200" y="1587880"/>
          <a:ext cx="10354056" cy="4639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2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BE7EC3-E647-151A-E86E-152344FF8459}"/>
              </a:ext>
            </a:extLst>
          </p:cNvPr>
          <p:cNvSpPr>
            <a:spLocks noGrp="1"/>
          </p:cNvSpPr>
          <p:nvPr>
            <p:ph type="title"/>
          </p:nvPr>
        </p:nvSpPr>
        <p:spPr>
          <a:xfrm>
            <a:off x="838200" y="520811"/>
            <a:ext cx="10515600" cy="1325563"/>
          </a:xfrm>
        </p:spPr>
        <p:txBody>
          <a:bodyPr anchor="ctr">
            <a:normAutofit/>
          </a:bodyPr>
          <a:lstStyle/>
          <a:p>
            <a:r>
              <a:rPr lang="en-US" dirty="0"/>
              <a:t>Impacts</a:t>
            </a:r>
          </a:p>
        </p:txBody>
      </p:sp>
      <p:graphicFrame>
        <p:nvGraphicFramePr>
          <p:cNvPr id="8" name="Content Placeholder 5">
            <a:extLst>
              <a:ext uri="{FF2B5EF4-FFF2-40B4-BE49-F238E27FC236}">
                <a16:creationId xmlns:a16="http://schemas.microsoft.com/office/drawing/2014/main" id="{B8059313-C00D-96A7-F5AB-45B5347EE9FE}"/>
              </a:ext>
            </a:extLst>
          </p:cNvPr>
          <p:cNvGraphicFramePr>
            <a:graphicFrameLocks noGrp="1"/>
          </p:cNvGraphicFramePr>
          <p:nvPr>
            <p:ph idx="1"/>
            <p:extLst>
              <p:ext uri="{D42A27DB-BD31-4B8C-83A1-F6EECF244321}">
                <p14:modId xmlns:p14="http://schemas.microsoft.com/office/powerpoint/2010/main" val="987895771"/>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1354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8752F9-41CC-A6F0-887E-66D72589CA10}"/>
              </a:ext>
            </a:extLst>
          </p:cNvPr>
          <p:cNvSpPr>
            <a:spLocks noGrp="1"/>
          </p:cNvSpPr>
          <p:nvPr>
            <p:ph type="title"/>
          </p:nvPr>
        </p:nvSpPr>
        <p:spPr>
          <a:xfrm>
            <a:off x="838200" y="740267"/>
            <a:ext cx="10515600" cy="1325563"/>
          </a:xfrm>
        </p:spPr>
        <p:txBody>
          <a:bodyPr anchor="ctr">
            <a:normAutofit/>
          </a:bodyPr>
          <a:lstStyle/>
          <a:p>
            <a:r>
              <a:rPr lang="en-US" sz="2800" dirty="0"/>
              <a:t>CMS 2027 Notice of Benefit and Payment Parameter (NBPP)</a:t>
            </a:r>
          </a:p>
        </p:txBody>
      </p:sp>
      <p:graphicFrame>
        <p:nvGraphicFramePr>
          <p:cNvPr id="8" name="Content Placeholder 5">
            <a:extLst>
              <a:ext uri="{FF2B5EF4-FFF2-40B4-BE49-F238E27FC236}">
                <a16:creationId xmlns:a16="http://schemas.microsoft.com/office/drawing/2014/main" id="{0745C469-7AA4-455D-0939-E4998328597A}"/>
              </a:ext>
            </a:extLst>
          </p:cNvPr>
          <p:cNvGraphicFramePr>
            <a:graphicFrameLocks noGrp="1"/>
          </p:cNvGraphicFramePr>
          <p:nvPr>
            <p:ph idx="1"/>
            <p:extLst>
              <p:ext uri="{D42A27DB-BD31-4B8C-83A1-F6EECF244321}">
                <p14:modId xmlns:p14="http://schemas.microsoft.com/office/powerpoint/2010/main" val="1809448172"/>
              </p:ext>
            </p:extLst>
          </p:nvPr>
        </p:nvGraphicFramePr>
        <p:xfrm>
          <a:off x="838200" y="1946620"/>
          <a:ext cx="10061448" cy="380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641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78EF0D3-1C4E-37C7-5562-CD8780646391}"/>
              </a:ext>
            </a:extLst>
          </p:cNvPr>
          <p:cNvSpPr>
            <a:spLocks noGrp="1"/>
          </p:cNvSpPr>
          <p:nvPr>
            <p:ph type="title"/>
          </p:nvPr>
        </p:nvSpPr>
        <p:spPr>
          <a:xfrm>
            <a:off x="838200" y="365125"/>
            <a:ext cx="10515600" cy="1325563"/>
          </a:xfrm>
        </p:spPr>
        <p:txBody>
          <a:bodyPr anchor="ctr"/>
          <a:lstStyle/>
          <a:p>
            <a:r>
              <a:rPr lang="en-US"/>
              <a:t>Catastrophic Plans</a:t>
            </a:r>
          </a:p>
        </p:txBody>
      </p:sp>
      <p:sp>
        <p:nvSpPr>
          <p:cNvPr id="3" name="Box 1"/>
          <p:cNvSpPr/>
          <p:nvPr/>
        </p:nvSpPr>
        <p:spPr>
          <a:xfrm>
            <a:off x="838200" y="1750000"/>
            <a:ext cx="3100000" cy="2400000"/>
          </a:xfrm>
          <a:prstGeom prst="roundRect">
            <a:avLst>
              <a:gd name="adj" fmla="val 8000"/>
            </a:avLst>
          </a:prstGeom>
          <a:solidFill>
            <a:srgbClr val="104169"/>
          </a:solidFill>
          <a:ln>
            <a:noFill/>
          </a:ln>
        </p:spPr>
        <p:txBody>
          <a:bodyPr wrap="square" lIns="182880" tIns="182880" rIns="182880" bIns="182880" anchor="ctr"/>
          <a:lstStyle/>
          <a:p>
            <a:pPr algn="ctr"/>
            <a:r>
              <a:rPr lang="en-US" sz="7200" b="1" dirty="0">
                <a:solidFill>
                  <a:srgbClr val="FFFFFF"/>
                </a:solidFill>
              </a:rPr>
              <a:t>30%</a:t>
            </a:r>
          </a:p>
          <a:p>
            <a:pPr algn="ctr"/>
            <a:r>
              <a:rPr lang="en-US" sz="2000" b="1" cap="all" dirty="0">
                <a:solidFill>
                  <a:srgbClr val="9CCD60"/>
                </a:solidFill>
              </a:rPr>
              <a:t>Higher OOPM</a:t>
            </a:r>
          </a:p>
          <a:p>
            <a:pPr algn="ctr">
              <a:spcBef>
                <a:spcPts val="400"/>
              </a:spcBef>
            </a:pPr>
            <a:r>
              <a:rPr lang="en-US" sz="1200" dirty="0">
                <a:solidFill>
                  <a:srgbClr val="FFFFFF"/>
                </a:solidFill>
              </a:rPr>
              <a:t>Out-of-pocket maximum can be 30% above the 2026 annual limit</a:t>
            </a:r>
          </a:p>
        </p:txBody>
      </p:sp>
      <p:sp>
        <p:nvSpPr>
          <p:cNvPr id="10" name="Box 2"/>
          <p:cNvSpPr/>
          <p:nvPr/>
        </p:nvSpPr>
        <p:spPr>
          <a:xfrm>
            <a:off x="4246000" y="1750000"/>
            <a:ext cx="3100000" cy="2400000"/>
          </a:xfrm>
          <a:prstGeom prst="roundRect">
            <a:avLst>
              <a:gd name="adj" fmla="val 8000"/>
            </a:avLst>
          </a:prstGeom>
          <a:solidFill>
            <a:srgbClr val="0F687F"/>
          </a:solidFill>
          <a:ln>
            <a:noFill/>
          </a:ln>
        </p:spPr>
        <p:txBody>
          <a:bodyPr wrap="square" lIns="182880" tIns="182880" rIns="182880" bIns="182880" anchor="ctr"/>
          <a:lstStyle/>
          <a:p>
            <a:pPr algn="ctr"/>
            <a:r>
              <a:rPr lang="en-US" sz="2000" b="1" cap="all" dirty="0">
                <a:solidFill>
                  <a:srgbClr val="9CCD60"/>
                </a:solidFill>
              </a:rPr>
              <a:t>Expanded Hardship Exemption</a:t>
            </a:r>
          </a:p>
          <a:p>
            <a:pPr marL="228600" indent="-228600" algn="l">
              <a:spcBef>
                <a:spcPts val="600"/>
              </a:spcBef>
              <a:buChar char="•"/>
            </a:pPr>
            <a:r>
              <a:rPr lang="en-US" sz="1200" dirty="0">
                <a:solidFill>
                  <a:srgbClr val="FFFFFF"/>
                </a:solidFill>
              </a:rPr>
              <a:t>Now available to adults 30+</a:t>
            </a:r>
          </a:p>
          <a:p>
            <a:pPr marL="228600" indent="-228600" algn="l">
              <a:spcBef>
                <a:spcPts val="400"/>
              </a:spcBef>
              <a:buChar char="•"/>
            </a:pPr>
            <a:r>
              <a:rPr lang="en-US" sz="1200" dirty="0">
                <a:solidFill>
                  <a:srgbClr val="FFFFFF"/>
                </a:solidFill>
              </a:rPr>
              <a:t>For those not eligible for APTC/CSR (below 100% or above 400% FPL)</a:t>
            </a:r>
          </a:p>
        </p:txBody>
      </p:sp>
      <p:sp>
        <p:nvSpPr>
          <p:cNvPr id="11" name="Box 3"/>
          <p:cNvSpPr/>
          <p:nvPr/>
        </p:nvSpPr>
        <p:spPr>
          <a:xfrm>
            <a:off x="7654000" y="1750000"/>
            <a:ext cx="3100000" cy="2400000"/>
          </a:xfrm>
          <a:prstGeom prst="roundRect">
            <a:avLst>
              <a:gd name="adj" fmla="val 8000"/>
            </a:avLst>
          </a:prstGeom>
          <a:solidFill>
            <a:srgbClr val="F29523"/>
          </a:solidFill>
          <a:ln>
            <a:noFill/>
          </a:ln>
        </p:spPr>
        <p:txBody>
          <a:bodyPr wrap="square" lIns="182880" tIns="182880" rIns="182880" bIns="182880" anchor="ctr"/>
          <a:lstStyle/>
          <a:p>
            <a:pPr algn="ctr"/>
            <a:r>
              <a:rPr lang="en-US" sz="7200" b="1" dirty="0">
                <a:solidFill>
                  <a:srgbClr val="FFFFFF"/>
                </a:solidFill>
              </a:rPr>
              <a:t>10</a:t>
            </a:r>
          </a:p>
          <a:p>
            <a:pPr algn="ctr"/>
            <a:r>
              <a:rPr lang="en-US" sz="2000" b="1" cap="all" dirty="0">
                <a:solidFill>
                  <a:schemeClr val="tx2"/>
                </a:solidFill>
              </a:rPr>
              <a:t>Year Terms</a:t>
            </a:r>
          </a:p>
          <a:p>
            <a:pPr algn="ctr">
              <a:spcBef>
                <a:spcPts val="400"/>
              </a:spcBef>
            </a:pPr>
            <a:r>
              <a:rPr lang="en-US" sz="1200" dirty="0">
                <a:solidFill>
                  <a:srgbClr val="FFFFFF"/>
                </a:solidFill>
              </a:rPr>
              <a:t>Catastrophic plans can now span up to 10 consecutive years</a:t>
            </a:r>
          </a:p>
        </p:txBody>
      </p:sp>
      <p:sp>
        <p:nvSpPr>
          <p:cNvPr id="30" name="Slide Number Placeholder"/>
          <p:cNvSpPr>
            <a:spLocks noGrp="1"/>
          </p:cNvSpPr>
          <p:nvPr>
            <p:ph type="sldNum" sz="quarter" idx="12"/>
          </p:nvPr>
        </p:nvSpPr>
        <p:spPr/>
        <p:txBody>
          <a:bodyPr/>
          <a:lstStyle/>
          <a:p>
            <a:fld id="{B6F15528-F159-4107-2052-3A15AC78478F}" type="slidenum">
              <a:rPr lang="en-US" smtClean="0"/>
              <a:t>9</a:t>
            </a:fld>
            <a:endParaRPr lang="en-US"/>
          </a:p>
        </p:txBody>
      </p:sp>
      <p:pic>
        <p:nvPicPr>
          <p:cNvPr id="7" name="Picture Placeholder 9" descr="A screenshot of a computer&#10;&#10;AI-generated content may be incorrect.">
            <a:extLst>
              <a:ext uri="{FF2B5EF4-FFF2-40B4-BE49-F238E27FC236}">
                <a16:creationId xmlns:a16="http://schemas.microsoft.com/office/drawing/2014/main" id="{F1B0E616-66CA-B959-15EB-24627B2D71D5}"/>
              </a:ext>
            </a:extLst>
          </p:cNvPr>
          <p:cNvPicPr>
            <a:picLocks noChangeAspect="1"/>
          </p:cNvPicPr>
          <p:nvPr/>
        </p:nvPicPr>
        <p:blipFill>
          <a:blip r:embed="rId3"/>
          <a:srcRect r="4987" b="45403"/>
          <a:stretch>
            <a:fillRect/>
          </a:stretch>
        </p:blipFill>
        <p:spPr>
          <a:xfrm>
            <a:off x="2728913" y="4303648"/>
            <a:ext cx="6734173" cy="2060576"/>
          </a:xfrm>
          <a:prstGeom prst="rect">
            <a:avLst/>
          </a:prstGeom>
          <a:noFill/>
        </p:spPr>
      </p:pic>
    </p:spTree>
    <p:extLst>
      <p:ext uri="{BB962C8B-B14F-4D97-AF65-F5344CB8AC3E}">
        <p14:creationId xmlns:p14="http://schemas.microsoft.com/office/powerpoint/2010/main" val="886143117"/>
      </p:ext>
    </p:extLst>
  </p:cSld>
  <p:clrMapOvr>
    <a:masterClrMapping/>
  </p:clrMapOvr>
</p:sld>
</file>

<file path=ppt/theme/theme1.xml><?xml version="1.0" encoding="utf-8"?>
<a:theme xmlns:a="http://schemas.openxmlformats.org/drawingml/2006/main" name="MPCA PPTX THEME">
  <a:themeElements>
    <a:clrScheme name="MPCA 2023">
      <a:dk1>
        <a:srgbClr val="000000"/>
      </a:dk1>
      <a:lt1>
        <a:srgbClr val="FFFFFF"/>
      </a:lt1>
      <a:dk2>
        <a:srgbClr val="104169"/>
      </a:dk2>
      <a:lt2>
        <a:srgbClr val="E7E6E6"/>
      </a:lt2>
      <a:accent1>
        <a:srgbClr val="104169"/>
      </a:accent1>
      <a:accent2>
        <a:srgbClr val="0F687F"/>
      </a:accent2>
      <a:accent3>
        <a:srgbClr val="26A3AB"/>
      </a:accent3>
      <a:accent4>
        <a:srgbClr val="9CCD60"/>
      </a:accent4>
      <a:accent5>
        <a:srgbClr val="F29523"/>
      </a:accent5>
      <a:accent6>
        <a:srgbClr val="5EAE46"/>
      </a:accent6>
      <a:hlink>
        <a:srgbClr val="148340"/>
      </a:hlink>
      <a:folHlink>
        <a:srgbClr val="FFC84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CA PPTX THEME" id="{1A9D5412-43A7-45CC-93CE-21468DB3D9C9}" vid="{73B7D710-5AC6-4C76-925C-39A8E5C60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39BC06676B6C4D80D073BF1427EED6" ma:contentTypeVersion="15" ma:contentTypeDescription="Create a new document." ma:contentTypeScope="" ma:versionID="1de9bb592f9465f291d11ca063ba1227">
  <xsd:schema xmlns:xsd="http://www.w3.org/2001/XMLSchema" xmlns:xs="http://www.w3.org/2001/XMLSchema" xmlns:p="http://schemas.microsoft.com/office/2006/metadata/properties" xmlns:ns2="eddb508f-878e-48a6-9c71-f1bc12cd5ff2" xmlns:ns3="f0db8d3f-35b3-40e6-a3f1-f67522c243ff" targetNamespace="http://schemas.microsoft.com/office/2006/metadata/properties" ma:root="true" ma:fieldsID="cbbe16b8fa626d055f6fc00d0d7fd5be" ns2:_="" ns3:_="">
    <xsd:import namespace="eddb508f-878e-48a6-9c71-f1bc12cd5ff2"/>
    <xsd:import namespace="f0db8d3f-35b3-40e6-a3f1-f67522c243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b508f-878e-48a6-9c71-f1bc12cd5f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8c38a4-dfa4-4009-a8d4-cedf668db4c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db8d3f-35b3-40e6-a3f1-f67522c243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5d8750-f774-4fe6-83b9-9f457669b2a6}" ma:internalName="TaxCatchAll" ma:showField="CatchAllData" ma:web="f0db8d3f-35b3-40e6-a3f1-f67522c243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ddb508f-878e-48a6-9c71-f1bc12cd5ff2">
      <Terms xmlns="http://schemas.microsoft.com/office/infopath/2007/PartnerControls"/>
    </lcf76f155ced4ddcb4097134ff3c332f>
    <TaxCatchAll xmlns="f0db8d3f-35b3-40e6-a3f1-f67522c243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93AB49-2305-4022-BDC2-6F903C6967D2}">
  <ds:schemaRefs>
    <ds:schemaRef ds:uri="eddb508f-878e-48a6-9c71-f1bc12cd5ff2"/>
    <ds:schemaRef ds:uri="f0db8d3f-35b3-40e6-a3f1-f67522c243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8FD54F-0E19-4449-BE0F-3ECDCEEFF3AD}">
  <ds:schemaRefs>
    <ds:schemaRef ds:uri="eddb508f-878e-48a6-9c71-f1bc12cd5ff2"/>
    <ds:schemaRef ds:uri="f0db8d3f-35b3-40e6-a3f1-f67522c243f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6C684B7-5DFD-484C-B19C-2733B2CFAC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559</TotalTime>
  <Words>1149</Words>
  <Application>Microsoft Office PowerPoint</Application>
  <PresentationFormat>Widescreen</PresentationFormat>
  <Paragraphs>156</Paragraphs>
  <Slides>24</Slides>
  <Notes>12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Corbel</vt:lpstr>
      <vt:lpstr>Nunito Sans Bold</vt:lpstr>
      <vt:lpstr>Open Sans</vt:lpstr>
      <vt:lpstr>MPCA PPTX THEME</vt:lpstr>
      <vt:lpstr>MONTHLY WEBINAR</vt:lpstr>
      <vt:lpstr>Agenda</vt:lpstr>
      <vt:lpstr>PowerPoint Presentation</vt:lpstr>
      <vt:lpstr>MPCA News</vt:lpstr>
      <vt:lpstr>Marketplace Changes</vt:lpstr>
      <vt:lpstr>PacificSource Leaving Montana Marketplace</vt:lpstr>
      <vt:lpstr>Impacts</vt:lpstr>
      <vt:lpstr>CMS 2027 Notice of Benefit and Payment Parameter (NBPP)</vt:lpstr>
      <vt:lpstr>Catastrophic Plans</vt:lpstr>
      <vt:lpstr>Verifications and SEPs</vt:lpstr>
      <vt:lpstr>Plan Requirement Changes</vt:lpstr>
      <vt:lpstr>Marketplace Enrollment Decline</vt:lpstr>
      <vt:lpstr>Medicaid Updates</vt:lpstr>
      <vt:lpstr>Webinar Highlights &amp; New Information</vt:lpstr>
      <vt:lpstr>Medicaid Provider Updates</vt:lpstr>
      <vt:lpstr>PowerPoint Presentation</vt:lpstr>
      <vt:lpstr>PE and New Requirements</vt:lpstr>
      <vt:lpstr>Community Assister Portal</vt:lpstr>
      <vt:lpstr>DPHHS Informational Flyers</vt:lpstr>
      <vt:lpstr>Member Notice &amp; Communication</vt:lpstr>
      <vt:lpstr>Implementation</vt:lpstr>
      <vt:lpstr>Medicaid Storytelling</vt:lpstr>
      <vt:lpstr>Help Patients and Clients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Tierney Strandberg</dc:creator>
  <cp:lastModifiedBy>Tierney Strandberg</cp:lastModifiedBy>
  <cp:revision>2</cp:revision>
  <dcterms:created xsi:type="dcterms:W3CDTF">2025-11-19T20:23:10Z</dcterms:created>
  <dcterms:modified xsi:type="dcterms:W3CDTF">2026-05-28T16:57:57Z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0x0101006739BC06676B6C4D80D073BF1427EED6</vt:lpwstr>
  </property>
  <property fmtid="{D5CDD505-2E9C-101B-9397-08002B2CF9AE}" pid="3" name="MediaServiceImageTags">
    <vt:lpwstr/>
  </property>
</Properties>
</file>