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39.jpg" ContentType="image/jp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96" r:id="rId2"/>
    <p:sldId id="930" r:id="rId3"/>
    <p:sldId id="265" r:id="rId4"/>
    <p:sldId id="256" r:id="rId5"/>
    <p:sldId id="345" r:id="rId6"/>
    <p:sldId id="926" r:id="rId7"/>
    <p:sldId id="929" r:id="rId8"/>
    <p:sldId id="307" r:id="rId9"/>
    <p:sldId id="287" r:id="rId10"/>
    <p:sldId id="262" r:id="rId11"/>
    <p:sldId id="927" r:id="rId12"/>
    <p:sldId id="282" r:id="rId13"/>
    <p:sldId id="313" r:id="rId14"/>
    <p:sldId id="309" r:id="rId15"/>
    <p:sldId id="308" r:id="rId16"/>
    <p:sldId id="314" r:id="rId17"/>
    <p:sldId id="315" r:id="rId18"/>
    <p:sldId id="318" r:id="rId19"/>
    <p:sldId id="320" r:id="rId20"/>
    <p:sldId id="321" r:id="rId21"/>
    <p:sldId id="324" r:id="rId22"/>
    <p:sldId id="912" r:id="rId23"/>
    <p:sldId id="326" r:id="rId24"/>
    <p:sldId id="919" r:id="rId25"/>
    <p:sldId id="928" r:id="rId26"/>
    <p:sldId id="327" r:id="rId27"/>
    <p:sldId id="328" r:id="rId28"/>
    <p:sldId id="330" r:id="rId29"/>
    <p:sldId id="329" r:id="rId30"/>
    <p:sldId id="331" r:id="rId31"/>
    <p:sldId id="304" r:id="rId32"/>
    <p:sldId id="931" r:id="rId33"/>
    <p:sldId id="924" r:id="rId34"/>
    <p:sldId id="41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2249"/>
    <a:srgbClr val="192955"/>
    <a:srgbClr val="0A2B56"/>
    <a:srgbClr val="FEF9FF"/>
    <a:srgbClr val="FF545F"/>
    <a:srgbClr val="E59689"/>
    <a:srgbClr val="F5FDFA"/>
    <a:srgbClr val="E41512"/>
    <a:srgbClr val="D8482E"/>
    <a:srgbClr val="90A2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13" autoAdjust="0"/>
    <p:restoredTop sz="45141"/>
  </p:normalViewPr>
  <p:slideViewPr>
    <p:cSldViewPr snapToGrid="0" showGuides="1">
      <p:cViewPr varScale="1">
        <p:scale>
          <a:sx n="51" d="100"/>
          <a:sy n="51" d="100"/>
        </p:scale>
        <p:origin x="1600" y="200"/>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755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3140D1-BD5E-7544-8E0A-7500ADC5255A}" type="datetimeFigureOut">
              <a:rPr lang="en-US" smtClean="0"/>
              <a:t>3/31/22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3B59C6-B898-FC41-89AE-115C3E640740}" type="slidenum">
              <a:rPr lang="en-US" smtClean="0"/>
              <a:t>‹#›</a:t>
            </a:fld>
            <a:endParaRPr lang="en-US" dirty="0"/>
          </a:p>
        </p:txBody>
      </p:sp>
    </p:spTree>
    <p:extLst>
      <p:ext uri="{BB962C8B-B14F-4D97-AF65-F5344CB8AC3E}">
        <p14:creationId xmlns:p14="http://schemas.microsoft.com/office/powerpoint/2010/main" val="910345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Co-brand with your organization's logo.</a:t>
            </a:r>
          </a:p>
        </p:txBody>
      </p:sp>
      <p:sp>
        <p:nvSpPr>
          <p:cNvPr id="4" name="Slide Number Placeholder 3"/>
          <p:cNvSpPr>
            <a:spLocks noGrp="1"/>
          </p:cNvSpPr>
          <p:nvPr>
            <p:ph type="sldNum" sz="quarter" idx="5"/>
          </p:nvPr>
        </p:nvSpPr>
        <p:spPr/>
        <p:txBody>
          <a:bodyPr/>
          <a:lstStyle/>
          <a:p>
            <a:fld id="{413B59C6-B898-FC41-89AE-115C3E640740}" type="slidenum">
              <a:rPr lang="en-US" smtClean="0"/>
              <a:t>1</a:t>
            </a:fld>
            <a:endParaRPr lang="en-US" dirty="0"/>
          </a:p>
        </p:txBody>
      </p:sp>
    </p:spTree>
    <p:extLst>
      <p:ext uri="{BB962C8B-B14F-4D97-AF65-F5344CB8AC3E}">
        <p14:creationId xmlns:p14="http://schemas.microsoft.com/office/powerpoint/2010/main" val="1352485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Main Point</a:t>
            </a:r>
            <a:r>
              <a:rPr lang="en-US" dirty="0"/>
              <a:t>: To enhance empathy for 'angry' patients, and recall that we ourselves or a family member has likely been the escalated patient.  Add a phot of someone in your life who you know or you suspect has escalated in a public place (store/on the phone/as a patient, etc.).  If this feels too personal to you, you can just ask the group if they have someone in their life, or if they themselves have escalated in a store/on the phone/ or at a clinic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 </a:t>
            </a:r>
          </a:p>
        </p:txBody>
      </p:sp>
      <p:sp>
        <p:nvSpPr>
          <p:cNvPr id="4" name="Slide Number Placeholder 3"/>
          <p:cNvSpPr>
            <a:spLocks noGrp="1"/>
          </p:cNvSpPr>
          <p:nvPr>
            <p:ph type="sldNum" sz="quarter" idx="5"/>
          </p:nvPr>
        </p:nvSpPr>
        <p:spPr/>
        <p:txBody>
          <a:bodyPr/>
          <a:lstStyle/>
          <a:p>
            <a:fld id="{E2E4AEF1-AC07-A041-BB5C-FFB141698560}" type="slidenum">
              <a:rPr lang="en-US" smtClean="0"/>
              <a:t>10</a:t>
            </a:fld>
            <a:endParaRPr lang="en-US" dirty="0"/>
          </a:p>
        </p:txBody>
      </p:sp>
    </p:spTree>
    <p:extLst>
      <p:ext uri="{BB962C8B-B14F-4D97-AF65-F5344CB8AC3E}">
        <p14:creationId xmlns:p14="http://schemas.microsoft.com/office/powerpoint/2010/main" val="2903263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 Point:  Adverse Childhood Experiences, which almost all us, our patients and clients have had (and we are better off if we assume everyone in front of us has had), make a lack of empathy in care provision particularly harmful. </a:t>
            </a:r>
          </a:p>
          <a:p>
            <a:endParaRPr lang="en-US" dirty="0"/>
          </a:p>
          <a:p>
            <a:r>
              <a:rPr lang="en-US" dirty="0"/>
              <a:t>TIP: A good slide to ask participants to define, and talk about why it is so important</a:t>
            </a:r>
          </a:p>
          <a:p>
            <a:endParaRPr lang="en-US" dirty="0"/>
          </a:p>
        </p:txBody>
      </p:sp>
      <p:sp>
        <p:nvSpPr>
          <p:cNvPr id="4" name="Slide Number Placeholder 3"/>
          <p:cNvSpPr>
            <a:spLocks noGrp="1"/>
          </p:cNvSpPr>
          <p:nvPr>
            <p:ph type="sldNum" sz="quarter" idx="5"/>
          </p:nvPr>
        </p:nvSpPr>
        <p:spPr/>
        <p:txBody>
          <a:bodyPr/>
          <a:lstStyle/>
          <a:p>
            <a:fld id="{44248E38-5A04-450E-8D0B-430678DFCA52}" type="slidenum">
              <a:rPr lang="en-US" smtClean="0"/>
              <a:t>12</a:t>
            </a:fld>
            <a:endParaRPr lang="en-US" dirty="0"/>
          </a:p>
        </p:txBody>
      </p:sp>
    </p:spTree>
    <p:extLst>
      <p:ext uri="{BB962C8B-B14F-4D97-AF65-F5344CB8AC3E}">
        <p14:creationId xmlns:p14="http://schemas.microsoft.com/office/powerpoint/2010/main" val="2586752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 Point:  To demonstrate that escalations can do harm, especially to staff, or patients who see/hear the escalation, and have trauma in their pasts.    </a:t>
            </a:r>
          </a:p>
        </p:txBody>
      </p:sp>
      <p:sp>
        <p:nvSpPr>
          <p:cNvPr id="4" name="Slide Number Placeholder 3"/>
          <p:cNvSpPr>
            <a:spLocks noGrp="1"/>
          </p:cNvSpPr>
          <p:nvPr>
            <p:ph type="sldNum" sz="quarter" idx="5"/>
          </p:nvPr>
        </p:nvSpPr>
        <p:spPr/>
        <p:txBody>
          <a:bodyPr/>
          <a:lstStyle/>
          <a:p>
            <a:fld id="{44248E38-5A04-450E-8D0B-430678DFCA52}" type="slidenum">
              <a:rPr lang="en-US" smtClean="0"/>
              <a:t>13</a:t>
            </a:fld>
            <a:endParaRPr lang="en-US" dirty="0"/>
          </a:p>
        </p:txBody>
      </p:sp>
    </p:spTree>
    <p:extLst>
      <p:ext uri="{BB962C8B-B14F-4D97-AF65-F5344CB8AC3E}">
        <p14:creationId xmlns:p14="http://schemas.microsoft.com/office/powerpoint/2010/main" val="3960341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slide to sit on for 5-7 minutes.  Ask what their experiences are with this. </a:t>
            </a:r>
          </a:p>
        </p:txBody>
      </p:sp>
      <p:sp>
        <p:nvSpPr>
          <p:cNvPr id="4" name="Slide Number Placeholder 3"/>
          <p:cNvSpPr>
            <a:spLocks noGrp="1"/>
          </p:cNvSpPr>
          <p:nvPr>
            <p:ph type="sldNum" sz="quarter" idx="5"/>
          </p:nvPr>
        </p:nvSpPr>
        <p:spPr/>
        <p:txBody>
          <a:bodyPr/>
          <a:lstStyle/>
          <a:p>
            <a:fld id="{413B59C6-B898-FC41-89AE-115C3E640740}" type="slidenum">
              <a:rPr lang="en-US" smtClean="0"/>
              <a:t>14</a:t>
            </a:fld>
            <a:endParaRPr lang="en-US" dirty="0"/>
          </a:p>
        </p:txBody>
      </p:sp>
    </p:spTree>
    <p:extLst>
      <p:ext uri="{BB962C8B-B14F-4D97-AF65-F5344CB8AC3E}">
        <p14:creationId xmlns:p14="http://schemas.microsoft.com/office/powerpoint/2010/main" val="12351801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Main points: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Chronic Pain and SUD conditions are only related to escalations because there is so much stigma around these conditions that these folks are more likely to be treated poorly.  Re: more likely to have a wound to their dignity.</a:t>
            </a:r>
          </a:p>
          <a:p>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Many escalations are preventable, as we can lower these risk factors!</a:t>
            </a:r>
          </a:p>
        </p:txBody>
      </p:sp>
      <p:sp>
        <p:nvSpPr>
          <p:cNvPr id="4" name="Slide Number Placeholder 3"/>
          <p:cNvSpPr>
            <a:spLocks noGrp="1"/>
          </p:cNvSpPr>
          <p:nvPr>
            <p:ph type="sldNum" sz="quarter" idx="5"/>
          </p:nvPr>
        </p:nvSpPr>
        <p:spPr/>
        <p:txBody>
          <a:bodyPr/>
          <a:lstStyle/>
          <a:p>
            <a:fld id="{44248E38-5A04-450E-8D0B-430678DFCA52}" type="slidenum">
              <a:rPr lang="en-US" smtClean="0"/>
              <a:t>15</a:t>
            </a:fld>
            <a:endParaRPr lang="en-US" dirty="0"/>
          </a:p>
        </p:txBody>
      </p:sp>
    </p:spTree>
    <p:extLst>
      <p:ext uri="{BB962C8B-B14F-4D97-AF65-F5344CB8AC3E}">
        <p14:creationId xmlns:p14="http://schemas.microsoft.com/office/powerpoint/2010/main" val="17477885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important foundation for this workshop.  I often say 'this sounds super clear, like a 'duh' moment…however, it isn't as easy as it sounds!'</a:t>
            </a:r>
          </a:p>
        </p:txBody>
      </p:sp>
      <p:sp>
        <p:nvSpPr>
          <p:cNvPr id="4" name="Slide Number Placeholder 3"/>
          <p:cNvSpPr>
            <a:spLocks noGrp="1"/>
          </p:cNvSpPr>
          <p:nvPr>
            <p:ph type="sldNum" sz="quarter" idx="5"/>
          </p:nvPr>
        </p:nvSpPr>
        <p:spPr/>
        <p:txBody>
          <a:bodyPr/>
          <a:lstStyle/>
          <a:p>
            <a:fld id="{413B59C6-B898-FC41-89AE-115C3E640740}" type="slidenum">
              <a:rPr lang="en-US" smtClean="0"/>
              <a:t>16</a:t>
            </a:fld>
            <a:endParaRPr lang="en-US" dirty="0"/>
          </a:p>
        </p:txBody>
      </p:sp>
    </p:spTree>
    <p:extLst>
      <p:ext uri="{BB962C8B-B14F-4D97-AF65-F5344CB8AC3E}">
        <p14:creationId xmlns:p14="http://schemas.microsoft.com/office/powerpoint/2010/main" val="34952904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Main Point:  </a:t>
            </a:r>
            <a:r>
              <a:rPr lang="en-US" b="0" dirty="0"/>
              <a:t>Doing these things while someone is escalated is counterproductive.  These three things can be important, however can always be done at a later time, when the person is not escalated. Giving examples of each of these can be helpful, stories here are very helpful to if you have stories that illustrate these.   It can be useful sometimes to draw similarities with parenting, as many people related to this- we try not to do these things when kids' have unmanageable feelings too- we don’t' tell a child who throws something at another child in anger that they aren't allowed to do that and will have to leave the birthday party.  First we help them de-escalate, back into their pre-frontal lobes; empathize with them, help them name feelings, breath.  Later we can share these things in a compassionate way.</a:t>
            </a:r>
          </a:p>
          <a:p>
            <a:endParaRPr lang="en-US" b="0" dirty="0"/>
          </a:p>
          <a:p>
            <a:endParaRPr lang="en-US" b="0" dirty="0"/>
          </a:p>
          <a:p>
            <a:r>
              <a:rPr lang="en-US" b="0" dirty="0"/>
              <a:t>Being Right: Explaining to someone repeatedly why you or your organization was not in the wrong when someone is mad. Arguing with someone that what they are saying is not accurate. </a:t>
            </a:r>
          </a:p>
          <a:p>
            <a:endParaRPr lang="en-US" b="0" dirty="0"/>
          </a:p>
          <a:p>
            <a:r>
              <a:rPr lang="en-US" b="0" dirty="0"/>
              <a:t>Explaining rules: telling someone who is under the influence of substances and being disruptive that  they can't come to the organization under the influence; telling someone who kicked over a chair in the waiting room that they are not allowed to kick furniture.  It can be helpful to clarify here that this doesn't include drawing boundaries around being yelled at, for example saying to someone 'I'm sorry I will have to hang up if you are not able to lower your voice and stop swearing at me'.   These are emotional safety boundaries that we can skillfully engage in when someone is escalated.</a:t>
            </a:r>
          </a:p>
          <a:p>
            <a:endParaRPr lang="en-US" b="0" dirty="0"/>
          </a:p>
          <a:p>
            <a:r>
              <a:rPr lang="en-US" b="0" dirty="0"/>
              <a:t>Imposing Consequences: Telling someone that they will no longer be allowed as a client at the organization, or other consequences- will  typically increase the escalations.   This can be done later. </a:t>
            </a:r>
            <a:endParaRPr lang="en-US" b="1" dirty="0"/>
          </a:p>
          <a:p>
            <a:endParaRPr lang="en-US" dirty="0"/>
          </a:p>
        </p:txBody>
      </p:sp>
      <p:sp>
        <p:nvSpPr>
          <p:cNvPr id="4" name="Slide Number Placeholder 3"/>
          <p:cNvSpPr>
            <a:spLocks noGrp="1"/>
          </p:cNvSpPr>
          <p:nvPr>
            <p:ph type="sldNum" sz="quarter" idx="5"/>
          </p:nvPr>
        </p:nvSpPr>
        <p:spPr/>
        <p:txBody>
          <a:bodyPr/>
          <a:lstStyle/>
          <a:p>
            <a:fld id="{44248E38-5A04-450E-8D0B-430678DFCA52}" type="slidenum">
              <a:rPr lang="en-US" smtClean="0"/>
              <a:t>17</a:t>
            </a:fld>
            <a:endParaRPr lang="en-US" dirty="0"/>
          </a:p>
        </p:txBody>
      </p:sp>
    </p:spTree>
    <p:extLst>
      <p:ext uri="{BB962C8B-B14F-4D97-AF65-F5344CB8AC3E}">
        <p14:creationId xmlns:p14="http://schemas.microsoft.com/office/powerpoint/2010/main" val="29404220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Switching to thinking about ourselves…that all of us have different experiences with anger, and how we respond to it. </a:t>
            </a:r>
          </a:p>
        </p:txBody>
      </p:sp>
      <p:sp>
        <p:nvSpPr>
          <p:cNvPr id="4" name="Slide Number Placeholder 3"/>
          <p:cNvSpPr>
            <a:spLocks noGrp="1"/>
          </p:cNvSpPr>
          <p:nvPr>
            <p:ph type="sldNum" sz="quarter" idx="5"/>
          </p:nvPr>
        </p:nvSpPr>
        <p:spPr/>
        <p:txBody>
          <a:bodyPr/>
          <a:lstStyle/>
          <a:p>
            <a:fld id="{413B59C6-B898-FC41-89AE-115C3E640740}" type="slidenum">
              <a:rPr lang="en-US" smtClean="0"/>
              <a:t>18</a:t>
            </a:fld>
            <a:endParaRPr lang="en-US" dirty="0"/>
          </a:p>
        </p:txBody>
      </p:sp>
    </p:spTree>
    <p:extLst>
      <p:ext uri="{BB962C8B-B14F-4D97-AF65-F5344CB8AC3E}">
        <p14:creationId xmlns:p14="http://schemas.microsoft.com/office/powerpoint/2010/main" val="21844338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 point:</a:t>
            </a:r>
          </a:p>
          <a:p>
            <a:endParaRPr lang="en-US" dirty="0"/>
          </a:p>
          <a:p>
            <a:r>
              <a:rPr lang="en-US" dirty="0"/>
              <a:t>We have our own family histories, different personalities, and perhaps more or less practice with de-escalation (skills).  </a:t>
            </a:r>
          </a:p>
          <a:p>
            <a:r>
              <a:rPr lang="en-US" dirty="0"/>
              <a:t>I often share that if we grew up with an angry parent, or even if the anger sometimes led to violence, we will likely have a faster 'flight or fright' response to an escalated patient.  It is important to know ourselves in this way….</a:t>
            </a:r>
          </a:p>
        </p:txBody>
      </p:sp>
      <p:sp>
        <p:nvSpPr>
          <p:cNvPr id="4" name="Slide Number Placeholder 3"/>
          <p:cNvSpPr>
            <a:spLocks noGrp="1"/>
          </p:cNvSpPr>
          <p:nvPr>
            <p:ph type="sldNum" sz="quarter" idx="5"/>
          </p:nvPr>
        </p:nvSpPr>
        <p:spPr/>
        <p:txBody>
          <a:bodyPr/>
          <a:lstStyle/>
          <a:p>
            <a:fld id="{44248E38-5A04-450E-8D0B-430678DFCA52}" type="slidenum">
              <a:rPr lang="en-US" smtClean="0"/>
              <a:t>19</a:t>
            </a:fld>
            <a:endParaRPr lang="en-US" dirty="0"/>
          </a:p>
        </p:txBody>
      </p:sp>
    </p:spTree>
    <p:extLst>
      <p:ext uri="{BB962C8B-B14F-4D97-AF65-F5344CB8AC3E}">
        <p14:creationId xmlns:p14="http://schemas.microsoft.com/office/powerpoint/2010/main" val="2860640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Sharing your own answer to this models for others. </a:t>
            </a:r>
          </a:p>
          <a:p>
            <a:endParaRPr lang="en-US" dirty="0"/>
          </a:p>
          <a:p>
            <a:r>
              <a:rPr lang="en-US" dirty="0"/>
              <a:t>If virtual, using Mentimeter can be very helpful to elicit this from participants. </a:t>
            </a:r>
          </a:p>
          <a:p>
            <a:r>
              <a:rPr lang="en-US" dirty="0"/>
              <a:t> If in a small group with high trust, asking people to share can be useful, virtually or in person.</a:t>
            </a:r>
          </a:p>
          <a:p>
            <a:r>
              <a:rPr lang="en-US" dirty="0"/>
              <a:t>If in a larger group in person, or a group with lower trust, asking people to think for a minute or two and write down their answers to this can be a way to enhance self awareness that is safer.  After the few minutes are up, you can ask if anyone would like to share. </a:t>
            </a:r>
          </a:p>
        </p:txBody>
      </p:sp>
      <p:sp>
        <p:nvSpPr>
          <p:cNvPr id="4" name="Slide Number Placeholder 3"/>
          <p:cNvSpPr>
            <a:spLocks noGrp="1"/>
          </p:cNvSpPr>
          <p:nvPr>
            <p:ph type="sldNum" sz="quarter" idx="5"/>
          </p:nvPr>
        </p:nvSpPr>
        <p:spPr/>
        <p:txBody>
          <a:bodyPr/>
          <a:lstStyle/>
          <a:p>
            <a:fld id="{413B59C6-B898-FC41-89AE-115C3E640740}" type="slidenum">
              <a:rPr lang="en-US" smtClean="0"/>
              <a:t>20</a:t>
            </a:fld>
            <a:endParaRPr lang="en-US" dirty="0"/>
          </a:p>
        </p:txBody>
      </p:sp>
    </p:spTree>
    <p:extLst>
      <p:ext uri="{BB962C8B-B14F-4D97-AF65-F5344CB8AC3E}">
        <p14:creationId xmlns:p14="http://schemas.microsoft.com/office/powerpoint/2010/main" val="80591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blank slide to use for your organization's mission or values, so you can relate this workshop directly to that.</a:t>
            </a:r>
          </a:p>
        </p:txBody>
      </p:sp>
      <p:sp>
        <p:nvSpPr>
          <p:cNvPr id="4" name="Slide Number Placeholder 3"/>
          <p:cNvSpPr>
            <a:spLocks noGrp="1"/>
          </p:cNvSpPr>
          <p:nvPr>
            <p:ph type="sldNum" sz="quarter" idx="5"/>
          </p:nvPr>
        </p:nvSpPr>
        <p:spPr/>
        <p:txBody>
          <a:bodyPr/>
          <a:lstStyle/>
          <a:p>
            <a:fld id="{413B59C6-B898-FC41-89AE-115C3E640740}" type="slidenum">
              <a:rPr lang="en-US" smtClean="0"/>
              <a:t>2</a:t>
            </a:fld>
            <a:endParaRPr lang="en-US" dirty="0"/>
          </a:p>
        </p:txBody>
      </p:sp>
    </p:spTree>
    <p:extLst>
      <p:ext uri="{BB962C8B-B14F-4D97-AF65-F5344CB8AC3E}">
        <p14:creationId xmlns:p14="http://schemas.microsoft.com/office/powerpoint/2010/main" val="25593771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might be the most important section of the workshop.  It can be tricky to hit this point home, and not 'blame the victim'.  We aren't saying escalations are front office's fault…we are instead saying that many many factors contribute to escalations, and we can lower these factors, to lower the number and intensity of escalations.</a:t>
            </a:r>
          </a:p>
        </p:txBody>
      </p:sp>
      <p:sp>
        <p:nvSpPr>
          <p:cNvPr id="4" name="Slide Number Placeholder 3"/>
          <p:cNvSpPr>
            <a:spLocks noGrp="1"/>
          </p:cNvSpPr>
          <p:nvPr>
            <p:ph type="sldNum" sz="quarter" idx="5"/>
          </p:nvPr>
        </p:nvSpPr>
        <p:spPr/>
        <p:txBody>
          <a:bodyPr/>
          <a:lstStyle/>
          <a:p>
            <a:fld id="{44248E38-5A04-450E-8D0B-430678DFCA52}" type="slidenum">
              <a:rPr lang="en-US" smtClean="0"/>
              <a:t>21</a:t>
            </a:fld>
            <a:endParaRPr lang="en-US" dirty="0"/>
          </a:p>
        </p:txBody>
      </p:sp>
    </p:spTree>
    <p:extLst>
      <p:ext uri="{BB962C8B-B14F-4D97-AF65-F5344CB8AC3E}">
        <p14:creationId xmlns:p14="http://schemas.microsoft.com/office/powerpoint/2010/main" val="5356228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to show that the physical environment can contribute to escalations, or it can be part of prevention.  That the waiting room area, when clean, with nice wall art, furniture in good repair, new magazines in good condition, a table and books for children, etc. is less likely to draw escalations.  This is in contrast to the picture on the left, or any waiting room that is unkempt, chaotic, poorly lit, with command signs everywhere, which will draw more escalations. </a:t>
            </a:r>
          </a:p>
          <a:p>
            <a:endParaRPr lang="en-US" dirty="0"/>
          </a:p>
          <a:p>
            <a:r>
              <a:rPr lang="en-US" dirty="0"/>
              <a:t>You can take this slide out if it doesn't apply to your organization, for example, if all the clinic waiting rooms are well decorated and tidy.   Or, if the waiting rooms do have many problems, command signs, disrepair, etc., but there is no way front office can influence this, then it might be better to take out.</a:t>
            </a:r>
          </a:p>
        </p:txBody>
      </p:sp>
      <p:sp>
        <p:nvSpPr>
          <p:cNvPr id="4" name="Slide Number Placeholder 3"/>
          <p:cNvSpPr>
            <a:spLocks noGrp="1"/>
          </p:cNvSpPr>
          <p:nvPr>
            <p:ph type="sldNum" sz="quarter" idx="5"/>
          </p:nvPr>
        </p:nvSpPr>
        <p:spPr/>
        <p:txBody>
          <a:bodyPr/>
          <a:lstStyle/>
          <a:p>
            <a:fld id="{413B59C6-B898-FC41-89AE-115C3E640740}" type="slidenum">
              <a:rPr lang="en-US" smtClean="0"/>
              <a:t>22</a:t>
            </a:fld>
            <a:endParaRPr lang="en-US" dirty="0"/>
          </a:p>
        </p:txBody>
      </p:sp>
    </p:spTree>
    <p:extLst>
      <p:ext uri="{BB962C8B-B14F-4D97-AF65-F5344CB8AC3E}">
        <p14:creationId xmlns:p14="http://schemas.microsoft.com/office/powerpoint/2010/main" val="30013458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Main Point: </a:t>
            </a:r>
            <a:r>
              <a:rPr lang="en-US" b="0" dirty="0"/>
              <a:t> There is an evidence base behind all of these, for preventing de-escalations.  These are also core empathic communication skills.  When empathy is established with our patients, even if it is the first time they have met us, escalations are much lower.  These elements are THE MOST important in the waiting room, as it is the first step in the visit, it is a public space, and it is where patients typically spend the most time. .   Giving examples of these and asking participants for examples can be helpful here.</a:t>
            </a:r>
            <a:endParaRPr lang="en-US" b="1" dirty="0"/>
          </a:p>
          <a:p>
            <a:endParaRPr lang="en-US" dirty="0"/>
          </a:p>
        </p:txBody>
      </p:sp>
      <p:sp>
        <p:nvSpPr>
          <p:cNvPr id="4" name="Slide Number Placeholder 3"/>
          <p:cNvSpPr>
            <a:spLocks noGrp="1"/>
          </p:cNvSpPr>
          <p:nvPr>
            <p:ph type="sldNum" sz="quarter" idx="5"/>
          </p:nvPr>
        </p:nvSpPr>
        <p:spPr/>
        <p:txBody>
          <a:bodyPr/>
          <a:lstStyle/>
          <a:p>
            <a:fld id="{44248E38-5A04-450E-8D0B-430678DFCA52}" type="slidenum">
              <a:rPr lang="en-US" smtClean="0"/>
              <a:t>23</a:t>
            </a:fld>
            <a:endParaRPr lang="en-US" dirty="0"/>
          </a:p>
        </p:txBody>
      </p:sp>
    </p:spTree>
    <p:extLst>
      <p:ext uri="{BB962C8B-B14F-4D97-AF65-F5344CB8AC3E}">
        <p14:creationId xmlns:p14="http://schemas.microsoft.com/office/powerpoint/2010/main" val="7182755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where we talk about the fact that not everyone should do de-escalation.  Many people know they are in 'fright or flight' too quickly, meaning they will get mad back, or get so scared it can be traumatizing.    We can also say here that many people feel confident about de-escalation, and feel 'good' being the point person.   The most important thing is to have a conversation, with your team, about what you want your role to be in de-escalations, so that every one knows this.</a:t>
            </a:r>
          </a:p>
        </p:txBody>
      </p:sp>
      <p:sp>
        <p:nvSpPr>
          <p:cNvPr id="4" name="Slide Number Placeholder 3"/>
          <p:cNvSpPr>
            <a:spLocks noGrp="1"/>
          </p:cNvSpPr>
          <p:nvPr>
            <p:ph type="sldNum" sz="quarter" idx="5"/>
          </p:nvPr>
        </p:nvSpPr>
        <p:spPr/>
        <p:txBody>
          <a:bodyPr/>
          <a:lstStyle/>
          <a:p>
            <a:fld id="{413B59C6-B898-FC41-89AE-115C3E640740}" type="slidenum">
              <a:rPr lang="en-US" smtClean="0"/>
              <a:t>24</a:t>
            </a:fld>
            <a:endParaRPr lang="en-US" dirty="0"/>
          </a:p>
        </p:txBody>
      </p:sp>
    </p:spTree>
    <p:extLst>
      <p:ext uri="{BB962C8B-B14F-4D97-AF65-F5344CB8AC3E}">
        <p14:creationId xmlns:p14="http://schemas.microsoft.com/office/powerpoint/2010/main" val="300354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Break the participants into small groups, of 3 or 4.</a:t>
            </a:r>
          </a:p>
          <a:p>
            <a:endParaRPr lang="en-US" dirty="0"/>
          </a:p>
          <a:p>
            <a:r>
              <a:rPr lang="en-US" dirty="0"/>
              <a:t>If you have teams at the workshop, break them into their own teams.</a:t>
            </a:r>
          </a:p>
          <a:p>
            <a:endParaRPr lang="en-US" dirty="0"/>
          </a:p>
          <a:p>
            <a:r>
              <a:rPr lang="en-US" dirty="0"/>
              <a:t>Ask participants to reflect on this question, and share with the group.  Some guidance:</a:t>
            </a:r>
          </a:p>
          <a:p>
            <a:endParaRPr lang="en-US" dirty="0"/>
          </a:p>
          <a:p>
            <a:pPr marL="228600" indent="-228600">
              <a:buAutoNum type="arabicPeriod"/>
            </a:pPr>
            <a:r>
              <a:rPr lang="en-US" dirty="0"/>
              <a:t>Let people know they do not have to disclose the 'why' of their answer- they do not have to disclose anything about their history, for example, unless they want to.</a:t>
            </a:r>
          </a:p>
          <a:p>
            <a:pPr marL="228600" indent="-228600">
              <a:buAutoNum type="arabicPeriod"/>
            </a:pPr>
            <a:r>
              <a:rPr lang="en-US" dirty="0"/>
              <a:t>Share examples of different things people might share:</a:t>
            </a:r>
          </a:p>
          <a:p>
            <a:pPr marL="685800" lvl="1" indent="-228600">
              <a:buAutoNum type="arabicPeriod"/>
            </a:pPr>
            <a:r>
              <a:rPr lang="en-US" dirty="0"/>
              <a:t>For example, share if you are willing to be background support, calling a supervisor, etc.</a:t>
            </a:r>
          </a:p>
          <a:p>
            <a:pPr marL="685800" lvl="1" indent="-228600">
              <a:buAutoNum type="arabicPeriod"/>
            </a:pPr>
            <a:r>
              <a:rPr lang="en-US" dirty="0"/>
              <a:t>Share if you feel confident in de-escalations, that you do not mind stepping in when a patient is escalated, on the phone or in person</a:t>
            </a:r>
          </a:p>
          <a:p>
            <a:pPr marL="685800" lvl="1" indent="-228600">
              <a:buAutoNum type="arabicPeriod"/>
            </a:pPr>
            <a:r>
              <a:rPr lang="en-US" dirty="0"/>
              <a:t>Share if you do not want to be a part of it at all, that if a patient begins to escalate you would like to leave the room.</a:t>
            </a:r>
          </a:p>
        </p:txBody>
      </p:sp>
      <p:sp>
        <p:nvSpPr>
          <p:cNvPr id="4" name="Slide Number Placeholder 3"/>
          <p:cNvSpPr>
            <a:spLocks noGrp="1"/>
          </p:cNvSpPr>
          <p:nvPr>
            <p:ph type="sldNum" sz="quarter" idx="5"/>
          </p:nvPr>
        </p:nvSpPr>
        <p:spPr/>
        <p:txBody>
          <a:bodyPr/>
          <a:lstStyle/>
          <a:p>
            <a:fld id="{413B59C6-B898-FC41-89AE-115C3E640740}" type="slidenum">
              <a:rPr lang="en-US" smtClean="0"/>
              <a:t>25</a:t>
            </a:fld>
            <a:endParaRPr lang="en-US" dirty="0"/>
          </a:p>
        </p:txBody>
      </p:sp>
    </p:spTree>
    <p:extLst>
      <p:ext uri="{BB962C8B-B14F-4D97-AF65-F5344CB8AC3E}">
        <p14:creationId xmlns:p14="http://schemas.microsoft.com/office/powerpoint/2010/main" val="835851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when someone is already angry. '</a:t>
            </a:r>
          </a:p>
          <a:p>
            <a:r>
              <a:rPr lang="en-US" dirty="0"/>
              <a:t>The earlier we can address anger, the better chance we have of avoiding a late-stage escalation.</a:t>
            </a:r>
          </a:p>
        </p:txBody>
      </p:sp>
      <p:sp>
        <p:nvSpPr>
          <p:cNvPr id="4" name="Slide Number Placeholder 3"/>
          <p:cNvSpPr>
            <a:spLocks noGrp="1"/>
          </p:cNvSpPr>
          <p:nvPr>
            <p:ph type="sldNum" sz="quarter" idx="5"/>
          </p:nvPr>
        </p:nvSpPr>
        <p:spPr/>
        <p:txBody>
          <a:bodyPr/>
          <a:lstStyle/>
          <a:p>
            <a:fld id="{413B59C6-B898-FC41-89AE-115C3E640740}" type="slidenum">
              <a:rPr lang="en-US" smtClean="0"/>
              <a:t>26</a:t>
            </a:fld>
            <a:endParaRPr lang="en-US" dirty="0"/>
          </a:p>
        </p:txBody>
      </p:sp>
    </p:spTree>
    <p:extLst>
      <p:ext uri="{BB962C8B-B14F-4D97-AF65-F5344CB8AC3E}">
        <p14:creationId xmlns:p14="http://schemas.microsoft.com/office/powerpoint/2010/main" val="2565634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need to recognize they are angry.  These are some examples. </a:t>
            </a:r>
          </a:p>
          <a:p>
            <a:endParaRPr lang="en-US" dirty="0"/>
          </a:p>
          <a:p>
            <a:r>
              <a:rPr lang="en-US" dirty="0"/>
              <a:t>Main Point: NEVER IGNORE This.  Even if you are not the one to intervene, tell someone else so they can intervene.  Intervening as early as possible is super important.</a:t>
            </a:r>
          </a:p>
        </p:txBody>
      </p:sp>
      <p:sp>
        <p:nvSpPr>
          <p:cNvPr id="4" name="Slide Number Placeholder 3"/>
          <p:cNvSpPr>
            <a:spLocks noGrp="1"/>
          </p:cNvSpPr>
          <p:nvPr>
            <p:ph type="sldNum" sz="quarter" idx="5"/>
          </p:nvPr>
        </p:nvSpPr>
        <p:spPr/>
        <p:txBody>
          <a:bodyPr/>
          <a:lstStyle/>
          <a:p>
            <a:fld id="{44248E38-5A04-450E-8D0B-430678DFCA52}" type="slidenum">
              <a:rPr lang="en-US" smtClean="0"/>
              <a:t>27</a:t>
            </a:fld>
            <a:endParaRPr lang="en-US" dirty="0"/>
          </a:p>
        </p:txBody>
      </p:sp>
    </p:spTree>
    <p:extLst>
      <p:ext uri="{BB962C8B-B14F-4D97-AF65-F5344CB8AC3E}">
        <p14:creationId xmlns:p14="http://schemas.microsoft.com/office/powerpoint/2010/main" val="6339399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 Point:  Getting people from their 'angry' brain, to the part of their brain that reasons, that makes good decisions.</a:t>
            </a:r>
          </a:p>
          <a:p>
            <a:endParaRPr lang="en-US" dirty="0"/>
          </a:p>
        </p:txBody>
      </p:sp>
      <p:sp>
        <p:nvSpPr>
          <p:cNvPr id="4" name="Slide Number Placeholder 3"/>
          <p:cNvSpPr>
            <a:spLocks noGrp="1"/>
          </p:cNvSpPr>
          <p:nvPr>
            <p:ph type="sldNum" sz="quarter" idx="5"/>
          </p:nvPr>
        </p:nvSpPr>
        <p:spPr/>
        <p:txBody>
          <a:bodyPr/>
          <a:lstStyle/>
          <a:p>
            <a:fld id="{44248E38-5A04-450E-8D0B-430678DFCA52}" type="slidenum">
              <a:rPr lang="en-US" smtClean="0"/>
              <a:t>28</a:t>
            </a:fld>
            <a:endParaRPr lang="en-US" dirty="0"/>
          </a:p>
        </p:txBody>
      </p:sp>
    </p:spTree>
    <p:extLst>
      <p:ext uri="{BB962C8B-B14F-4D97-AF65-F5344CB8AC3E}">
        <p14:creationId xmlns:p14="http://schemas.microsoft.com/office/powerpoint/2010/main" val="3598766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 Points:</a:t>
            </a:r>
          </a:p>
          <a:p>
            <a:endParaRPr lang="en-US" dirty="0"/>
          </a:p>
          <a:p>
            <a:r>
              <a:rPr lang="en-US" dirty="0"/>
              <a:t>Managing ourselves is one of the most important factors in how effective we will be.</a:t>
            </a:r>
          </a:p>
          <a:p>
            <a:endParaRPr lang="en-US" dirty="0"/>
          </a:p>
          <a:p>
            <a:pPr marL="228600" indent="-228600">
              <a:buAutoNum type="arabicPeriod"/>
            </a:pPr>
            <a:r>
              <a:rPr lang="en-US" dirty="0"/>
              <a:t>Breath deeply to relax</a:t>
            </a:r>
          </a:p>
          <a:p>
            <a:pPr marL="228600" indent="-228600">
              <a:buAutoNum type="arabicPeriod"/>
            </a:pPr>
            <a:r>
              <a:rPr lang="en-US" dirty="0"/>
              <a:t>Talk to self, 'it is okay.  You will be okay.' </a:t>
            </a:r>
          </a:p>
          <a:p>
            <a:pPr marL="228600" indent="-228600">
              <a:buAutoNum type="arabicPeriod"/>
            </a:pPr>
            <a:r>
              <a:rPr lang="en-US" dirty="0"/>
              <a:t>Imagine the escalated person as a child, or remind ourselves that it could be a family member of ours.  This helps us stay kind, stay out of anger.</a:t>
            </a:r>
          </a:p>
        </p:txBody>
      </p:sp>
      <p:sp>
        <p:nvSpPr>
          <p:cNvPr id="4" name="Slide Number Placeholder 3"/>
          <p:cNvSpPr>
            <a:spLocks noGrp="1"/>
          </p:cNvSpPr>
          <p:nvPr>
            <p:ph type="sldNum" sz="quarter" idx="5"/>
          </p:nvPr>
        </p:nvSpPr>
        <p:spPr/>
        <p:txBody>
          <a:bodyPr/>
          <a:lstStyle/>
          <a:p>
            <a:fld id="{44248E38-5A04-450E-8D0B-430678DFCA52}" type="slidenum">
              <a:rPr lang="en-US" smtClean="0"/>
              <a:t>29</a:t>
            </a:fld>
            <a:endParaRPr lang="en-US" dirty="0"/>
          </a:p>
        </p:txBody>
      </p:sp>
    </p:spTree>
    <p:extLst>
      <p:ext uri="{BB962C8B-B14F-4D97-AF65-F5344CB8AC3E}">
        <p14:creationId xmlns:p14="http://schemas.microsoft.com/office/powerpoint/2010/main" val="4317612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good slide to stay on for 10 minutes or so.</a:t>
            </a:r>
          </a:p>
          <a:p>
            <a:endParaRPr lang="en-US" dirty="0"/>
          </a:p>
          <a:p>
            <a:r>
              <a:rPr lang="en-US" dirty="0"/>
              <a:t>Main points: Every one of these has good evidence behind it.  Each one of these things can be very effective, however only if we are not angry ourselves.  All of these do not have to be used.  In the moment when we are dealing with someone who is escalated, we often make decisions on the fly about what we feel will be most effective.</a:t>
            </a:r>
          </a:p>
          <a:p>
            <a:endParaRPr lang="en-US" dirty="0"/>
          </a:p>
          <a:p>
            <a:r>
              <a:rPr lang="en-US" dirty="0"/>
              <a:t>Explanations:</a:t>
            </a:r>
          </a:p>
          <a:p>
            <a:endParaRPr lang="en-US" dirty="0"/>
          </a:p>
          <a:p>
            <a:pPr marL="228600" indent="-228600">
              <a:buAutoNum type="arabicPeriod"/>
            </a:pPr>
            <a:r>
              <a:rPr lang="en-US" dirty="0"/>
              <a:t>Using names, theirs and ours, brings people into their 'reasoning' brain.  If we don’t know their name we can ask them (this momentarily takes them out of their anger brain, just to answer).  When we use our names, we humanize ourself to them, making it harder to yell at us.</a:t>
            </a:r>
          </a:p>
          <a:p>
            <a:pPr marL="228600" indent="-228600">
              <a:buAutoNum type="arabicPeriod"/>
            </a:pPr>
            <a:r>
              <a:rPr lang="en-US" dirty="0"/>
              <a:t>Expanding on humanizing ourself, to make it harder for someone to yell or argue with us, we can share something personal (but not vulnerable) with them.  This takes a bit of skill, because it has to feel natural in the moment ("I'm sorry I would have come sooner, I was talking to my son's school" or " I would feel the same way, my brother has chronic pain, and I know how awful it is not to have medicine"</a:t>
            </a:r>
          </a:p>
          <a:p>
            <a:pPr marL="228600" indent="-228600">
              <a:buAutoNum type="arabicPeriod"/>
            </a:pPr>
            <a:r>
              <a:rPr lang="en-US" dirty="0"/>
              <a:t>Avoid reflecting back anything except feelings.  Because when people are angry their brain isn't working well, we don't want to explain, defend or respond to exactly what they are saying.  Instead we reflect the feeling 'You are frustrated with us", 'You feel really disrespected"</a:t>
            </a:r>
          </a:p>
          <a:p>
            <a:pPr marL="228600" indent="-228600">
              <a:buAutoNum type="arabicPeriod"/>
            </a:pPr>
            <a:r>
              <a:rPr lang="en-US" dirty="0"/>
              <a:t>Offering means people need to think about an answer, which puts people in their reasoning brain.  We can offer water, a seat, to follow you outside, or to your office (if a supervisor), etc.</a:t>
            </a:r>
          </a:p>
          <a:p>
            <a:pPr marL="228600" indent="-228600">
              <a:buAutoNum type="arabicPeriod"/>
            </a:pPr>
            <a:r>
              <a:rPr lang="en-US" dirty="0"/>
              <a:t>Never disagree.  No matter what someone says, agree wherever possible (re: we wouldn’t agree with 'You are all idiots!') however we would agree with them that the hold times are ridiculous, that waiting 45 minutes for an appointment is terrible, that not having their medicine at the pharmacy is awful, etc. </a:t>
            </a:r>
          </a:p>
          <a:p>
            <a:pPr marL="228600" indent="-228600">
              <a:buAutoNum type="arabicPeriod"/>
            </a:pPr>
            <a:r>
              <a:rPr lang="en-US" dirty="0"/>
              <a:t>Apologize, apologize, apologize.  Don't worry about if we are really in the wrong.  When we don't just directly say 'I am so sorry about this" people continue to escalate further. </a:t>
            </a:r>
          </a:p>
        </p:txBody>
      </p:sp>
      <p:sp>
        <p:nvSpPr>
          <p:cNvPr id="4" name="Slide Number Placeholder 3"/>
          <p:cNvSpPr>
            <a:spLocks noGrp="1"/>
          </p:cNvSpPr>
          <p:nvPr>
            <p:ph type="sldNum" sz="quarter" idx="5"/>
          </p:nvPr>
        </p:nvSpPr>
        <p:spPr/>
        <p:txBody>
          <a:bodyPr/>
          <a:lstStyle/>
          <a:p>
            <a:fld id="{44248E38-5A04-450E-8D0B-430678DFCA52}" type="slidenum">
              <a:rPr lang="en-US" smtClean="0"/>
              <a:t>30</a:t>
            </a:fld>
            <a:endParaRPr lang="en-US" dirty="0"/>
          </a:p>
        </p:txBody>
      </p:sp>
    </p:spTree>
    <p:extLst>
      <p:ext uri="{BB962C8B-B14F-4D97-AF65-F5344CB8AC3E}">
        <p14:creationId xmlns:p14="http://schemas.microsoft.com/office/powerpoint/2010/main" val="3391855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a blank slide for you to customize, using a picture of something that will connect you to your participants, and is related to a short (usually under 2 minute) story of what connects you to the content of this workshop.  </a:t>
            </a:r>
            <a:r>
              <a:rPr lang="en-US" dirty="0"/>
              <a:t>It can be a personal picture (family, etc.) and a story about communication with one of them, or if you prefer less personal, you can use a picture of the outdoors, of an object…the story can be funny, matter of fact, touching, etc.…anything that allows you to show your humanity, and get shoulder to shoulder with your participants (this is also you introducing yourself, if you don't know everyone) This will increase the likelihood they will engage deeply, enjoy the workshop and connect to you and each other- all super important components of effective workshops.</a:t>
            </a:r>
          </a:p>
          <a:p>
            <a:endParaRPr lang="en-US" dirty="0"/>
          </a:p>
          <a:p>
            <a:r>
              <a:rPr lang="en-US" b="1" dirty="0"/>
              <a:t>Afterward, this is where you will either have the group do introductions </a:t>
            </a:r>
            <a:r>
              <a:rPr lang="en-US" dirty="0"/>
              <a:t>(if you don't know everyone, or they don't all know each other).  Having them share something personal, but not too vulnerable, can help connect them to each other.  </a:t>
            </a:r>
          </a:p>
          <a:p>
            <a:endParaRPr lang="en-US" dirty="0"/>
          </a:p>
          <a:p>
            <a:r>
              <a:rPr lang="en-US" dirty="0"/>
              <a:t>For example: </a:t>
            </a:r>
          </a:p>
          <a:p>
            <a:r>
              <a:rPr lang="en-US" dirty="0"/>
              <a:t>Name and years at the organization</a:t>
            </a:r>
          </a:p>
          <a:p>
            <a:r>
              <a:rPr lang="en-US" dirty="0"/>
              <a:t>Name and three words that describes how they are feeling today</a:t>
            </a:r>
          </a:p>
          <a:p>
            <a:r>
              <a:rPr lang="en-US" dirty="0"/>
              <a:t>Name and favorite type of ice cream</a:t>
            </a:r>
          </a:p>
          <a:p>
            <a:r>
              <a:rPr lang="en-US" dirty="0"/>
              <a:t>Name and place they dream of going</a:t>
            </a:r>
          </a:p>
          <a:p>
            <a:endParaRPr lang="en-US" dirty="0"/>
          </a:p>
          <a:p>
            <a:r>
              <a:rPr lang="en-US" dirty="0"/>
              <a:t>Dedicating at least 1 minute per person whenever possible is best; if there are too many people, consider breaking into groups of 4 or 5 in person or in Zoom, and have everyone spend 5 minutes introducing themselves to each other, or  If the group is smaller, even 2 minutes per person can 'warm' the whole workshop experience.</a:t>
            </a:r>
          </a:p>
          <a:p>
            <a:endParaRPr lang="en-US" dirty="0"/>
          </a:p>
          <a:p>
            <a:r>
              <a:rPr lang="en-US" b="1" dirty="0"/>
              <a:t>If everyone knows each other and you know everyone, this is where you take the same amount of time to do a connecting exercise.  </a:t>
            </a:r>
            <a:endParaRPr lang="en-US" b="0" dirty="0"/>
          </a:p>
          <a:p>
            <a:endParaRPr lang="en-US" b="0" dirty="0"/>
          </a:p>
          <a:p>
            <a:r>
              <a:rPr lang="en-US" b="0" dirty="0"/>
              <a:t>For example:</a:t>
            </a:r>
          </a:p>
          <a:p>
            <a:r>
              <a:rPr lang="en-US" b="0" dirty="0"/>
              <a:t>Any of the above, minus the name</a:t>
            </a:r>
          </a:p>
          <a:p>
            <a:r>
              <a:rPr lang="en-US" b="0" dirty="0"/>
              <a:t>Any of the 'fast' and 'low vulnerability' exercises on the 'relational meetings' document.</a:t>
            </a:r>
            <a:endParaRPr lang="en-US" b="1" dirty="0"/>
          </a:p>
          <a:p>
            <a:endParaRPr lang="en-US" dirty="0"/>
          </a:p>
        </p:txBody>
      </p:sp>
      <p:sp>
        <p:nvSpPr>
          <p:cNvPr id="4" name="Slide Number Placeholder 3"/>
          <p:cNvSpPr>
            <a:spLocks noGrp="1"/>
          </p:cNvSpPr>
          <p:nvPr>
            <p:ph type="sldNum" sz="quarter" idx="5"/>
          </p:nvPr>
        </p:nvSpPr>
        <p:spPr/>
        <p:txBody>
          <a:bodyPr/>
          <a:lstStyle/>
          <a:p>
            <a:fld id="{413B59C6-B898-FC41-89AE-115C3E640740}" type="slidenum">
              <a:rPr lang="en-US" smtClean="0"/>
              <a:t>3</a:t>
            </a:fld>
            <a:endParaRPr lang="en-US" dirty="0"/>
          </a:p>
        </p:txBody>
      </p:sp>
    </p:spTree>
    <p:extLst>
      <p:ext uri="{BB962C8B-B14F-4D97-AF65-F5344CB8AC3E}">
        <p14:creationId xmlns:p14="http://schemas.microsoft.com/office/powerpoint/2010/main" val="15858916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a:t>
            </a:r>
          </a:p>
        </p:txBody>
      </p:sp>
      <p:sp>
        <p:nvSpPr>
          <p:cNvPr id="4" name="Slide Number Placeholder 3"/>
          <p:cNvSpPr>
            <a:spLocks noGrp="1"/>
          </p:cNvSpPr>
          <p:nvPr>
            <p:ph type="sldNum" sz="quarter" idx="5"/>
          </p:nvPr>
        </p:nvSpPr>
        <p:spPr/>
        <p:txBody>
          <a:bodyPr/>
          <a:lstStyle/>
          <a:p>
            <a:fld id="{413B59C6-B898-FC41-89AE-115C3E640740}" type="slidenum">
              <a:rPr lang="en-US" smtClean="0"/>
              <a:t>31</a:t>
            </a:fld>
            <a:endParaRPr lang="en-US" dirty="0"/>
          </a:p>
        </p:txBody>
      </p:sp>
    </p:spTree>
    <p:extLst>
      <p:ext uri="{BB962C8B-B14F-4D97-AF65-F5344CB8AC3E}">
        <p14:creationId xmlns:p14="http://schemas.microsoft.com/office/powerpoint/2010/main" val="10181052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back to the same small groups, for discussion.   Put slide #30 up when in person, and ask people to go around and share when/if they have used any of these strategies (can be at work or at home), or if when they were angry, someone has done one or more of these with them.  We want them digging in to self reflect and notice/identify these strategies.  </a:t>
            </a:r>
          </a:p>
          <a:p>
            <a:endParaRPr lang="en-US" dirty="0"/>
          </a:p>
          <a:p>
            <a:r>
              <a:rPr lang="en-US" dirty="0"/>
              <a:t>TIP: Ask that everyone in the group share </a:t>
            </a:r>
          </a:p>
        </p:txBody>
      </p:sp>
      <p:sp>
        <p:nvSpPr>
          <p:cNvPr id="4" name="Slide Number Placeholder 3"/>
          <p:cNvSpPr>
            <a:spLocks noGrp="1"/>
          </p:cNvSpPr>
          <p:nvPr>
            <p:ph type="sldNum" sz="quarter" idx="5"/>
          </p:nvPr>
        </p:nvSpPr>
        <p:spPr/>
        <p:txBody>
          <a:bodyPr/>
          <a:lstStyle/>
          <a:p>
            <a:fld id="{413B59C6-B898-FC41-89AE-115C3E640740}" type="slidenum">
              <a:rPr lang="en-US" smtClean="0"/>
              <a:t>32</a:t>
            </a:fld>
            <a:endParaRPr lang="en-US" dirty="0"/>
          </a:p>
        </p:txBody>
      </p:sp>
    </p:spTree>
    <p:extLst>
      <p:ext uri="{BB962C8B-B14F-4D97-AF65-F5344CB8AC3E}">
        <p14:creationId xmlns:p14="http://schemas.microsoft.com/office/powerpoint/2010/main" val="17520877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Ending on this note.  This is reinforcing that staff are NOT expected to continue to be yelled at or insulted.  That we want our staff to end conversations, if after they have done their best with all the strategies we talked about, and the person is still very angry and/or even getting angrier, that they can hang up, walk away, etc.</a:t>
            </a:r>
          </a:p>
        </p:txBody>
      </p:sp>
      <p:sp>
        <p:nvSpPr>
          <p:cNvPr id="4" name="Slide Number Placeholder 3"/>
          <p:cNvSpPr>
            <a:spLocks noGrp="1"/>
          </p:cNvSpPr>
          <p:nvPr>
            <p:ph type="sldNum" sz="quarter" idx="5"/>
          </p:nvPr>
        </p:nvSpPr>
        <p:spPr/>
        <p:txBody>
          <a:bodyPr/>
          <a:lstStyle/>
          <a:p>
            <a:fld id="{413B59C6-B898-FC41-89AE-115C3E640740}" type="slidenum">
              <a:rPr lang="en-US" smtClean="0"/>
              <a:t>33</a:t>
            </a:fld>
            <a:endParaRPr lang="en-US" dirty="0"/>
          </a:p>
        </p:txBody>
      </p:sp>
    </p:spTree>
    <p:extLst>
      <p:ext uri="{BB962C8B-B14F-4D97-AF65-F5344CB8AC3E}">
        <p14:creationId xmlns:p14="http://schemas.microsoft.com/office/powerpoint/2010/main" val="19007037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can be an end slide, and/or you can share this website if you think people might want more resources related to this. </a:t>
            </a:r>
          </a:p>
        </p:txBody>
      </p:sp>
      <p:sp>
        <p:nvSpPr>
          <p:cNvPr id="4" name="Slide Number Placeholder 3"/>
          <p:cNvSpPr>
            <a:spLocks noGrp="1"/>
          </p:cNvSpPr>
          <p:nvPr>
            <p:ph type="sldNum" sz="quarter" idx="5"/>
          </p:nvPr>
        </p:nvSpPr>
        <p:spPr/>
        <p:txBody>
          <a:bodyPr/>
          <a:lstStyle/>
          <a:p>
            <a:fld id="{413B59C6-B898-FC41-89AE-115C3E640740}" type="slidenum">
              <a:rPr lang="en-US" smtClean="0"/>
              <a:t>34</a:t>
            </a:fld>
            <a:endParaRPr lang="en-US" dirty="0"/>
          </a:p>
        </p:txBody>
      </p:sp>
    </p:spTree>
    <p:extLst>
      <p:ext uri="{BB962C8B-B14F-4D97-AF65-F5344CB8AC3E}">
        <p14:creationId xmlns:p14="http://schemas.microsoft.com/office/powerpoint/2010/main" val="4165198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place holder for a 2-5 minute guided breathing exercise.  You can use this slide or another of your choice.  See the relational meetings document for more on this. </a:t>
            </a:r>
          </a:p>
          <a:p>
            <a:endParaRPr lang="en-US" dirty="0"/>
          </a:p>
        </p:txBody>
      </p:sp>
      <p:sp>
        <p:nvSpPr>
          <p:cNvPr id="4" name="Slide Number Placeholder 3"/>
          <p:cNvSpPr>
            <a:spLocks noGrp="1"/>
          </p:cNvSpPr>
          <p:nvPr>
            <p:ph type="sldNum" sz="quarter" idx="5"/>
          </p:nvPr>
        </p:nvSpPr>
        <p:spPr/>
        <p:txBody>
          <a:bodyPr/>
          <a:lstStyle/>
          <a:p>
            <a:fld id="{413B59C6-B898-FC41-89AE-115C3E640740}" type="slidenum">
              <a:rPr lang="en-US" smtClean="0"/>
              <a:t>4</a:t>
            </a:fld>
            <a:endParaRPr lang="en-US" dirty="0"/>
          </a:p>
        </p:txBody>
      </p:sp>
    </p:spTree>
    <p:extLst>
      <p:ext uri="{BB962C8B-B14F-4D97-AF65-F5344CB8AC3E}">
        <p14:creationId xmlns:p14="http://schemas.microsoft.com/office/powerpoint/2010/main" val="150590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slide to share that the strategies in this workshop are derived from these three organizations.</a:t>
            </a:r>
          </a:p>
        </p:txBody>
      </p:sp>
      <p:sp>
        <p:nvSpPr>
          <p:cNvPr id="4" name="Slide Number Placeholder 3"/>
          <p:cNvSpPr>
            <a:spLocks noGrp="1"/>
          </p:cNvSpPr>
          <p:nvPr>
            <p:ph type="sldNum" sz="quarter" idx="5"/>
          </p:nvPr>
        </p:nvSpPr>
        <p:spPr/>
        <p:txBody>
          <a:bodyPr/>
          <a:lstStyle/>
          <a:p>
            <a:fld id="{413B59C6-B898-FC41-89AE-115C3E640740}" type="slidenum">
              <a:rPr lang="en-US" smtClean="0"/>
              <a:t>5</a:t>
            </a:fld>
            <a:endParaRPr lang="en-US" dirty="0"/>
          </a:p>
        </p:txBody>
      </p:sp>
    </p:spTree>
    <p:extLst>
      <p:ext uri="{BB962C8B-B14F-4D97-AF65-F5344CB8AC3E}">
        <p14:creationId xmlns:p14="http://schemas.microsoft.com/office/powerpoint/2010/main" val="2679508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introduction slide</a:t>
            </a:r>
          </a:p>
        </p:txBody>
      </p:sp>
      <p:sp>
        <p:nvSpPr>
          <p:cNvPr id="4" name="Slide Number Placeholder 3"/>
          <p:cNvSpPr>
            <a:spLocks noGrp="1"/>
          </p:cNvSpPr>
          <p:nvPr>
            <p:ph type="sldNum" sz="quarter" idx="5"/>
          </p:nvPr>
        </p:nvSpPr>
        <p:spPr/>
        <p:txBody>
          <a:bodyPr/>
          <a:lstStyle/>
          <a:p>
            <a:fld id="{413B59C6-B898-FC41-89AE-115C3E640740}" type="slidenum">
              <a:rPr lang="en-US" smtClean="0"/>
              <a:t>6</a:t>
            </a:fld>
            <a:endParaRPr lang="en-US" dirty="0"/>
          </a:p>
        </p:txBody>
      </p:sp>
    </p:spTree>
    <p:extLst>
      <p:ext uri="{BB962C8B-B14F-4D97-AF65-F5344CB8AC3E}">
        <p14:creationId xmlns:p14="http://schemas.microsoft.com/office/powerpoint/2010/main" val="1938341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Main Point:  </a:t>
            </a:r>
            <a:r>
              <a:rPr lang="en-US" b="0" dirty="0"/>
              <a:t>What are examples of escalations?  Ask the participant group here to say or chat in more examples is useful.</a:t>
            </a:r>
          </a:p>
        </p:txBody>
      </p:sp>
      <p:sp>
        <p:nvSpPr>
          <p:cNvPr id="4" name="Slide Number Placeholder 3"/>
          <p:cNvSpPr>
            <a:spLocks noGrp="1"/>
          </p:cNvSpPr>
          <p:nvPr>
            <p:ph type="sldNum" sz="quarter" idx="5"/>
          </p:nvPr>
        </p:nvSpPr>
        <p:spPr/>
        <p:txBody>
          <a:bodyPr/>
          <a:lstStyle/>
          <a:p>
            <a:fld id="{E2E4AEF1-AC07-A041-BB5C-FFB141698560}" type="slidenum">
              <a:rPr lang="en-US" smtClean="0"/>
              <a:t>7</a:t>
            </a:fld>
            <a:endParaRPr lang="en-US" dirty="0"/>
          </a:p>
        </p:txBody>
      </p:sp>
    </p:spTree>
    <p:extLst>
      <p:ext uri="{BB962C8B-B14F-4D97-AF65-F5344CB8AC3E}">
        <p14:creationId xmlns:p14="http://schemas.microsoft.com/office/powerpoint/2010/main" val="1894133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Calm and nonthreatening: A patient may be frustrated but fail to show overt signs of agitation.</a:t>
            </a:r>
          </a:p>
          <a:p>
            <a:r>
              <a:rPr lang="en-US" sz="1200" b="0" i="0" u="none" strike="noStrike" kern="1200" dirty="0">
                <a:solidFill>
                  <a:schemeClr val="tx1"/>
                </a:solidFill>
                <a:effectLst/>
                <a:latin typeface="+mn-lt"/>
                <a:ea typeface="+mn-ea"/>
                <a:cs typeface="+mn-cs"/>
              </a:rPr>
              <a:t>Verbally agitated: A patient may say, “This is ridiculous. I can’t believe I have been sitting in here for 45 minutes,” as he or she paces while waiting for a physician who is running late.</a:t>
            </a:r>
          </a:p>
          <a:p>
            <a:r>
              <a:rPr lang="en-US" sz="1200" b="0" i="0" u="none" strike="noStrike" kern="1200" dirty="0">
                <a:solidFill>
                  <a:schemeClr val="tx1"/>
                </a:solidFill>
                <a:effectLst/>
                <a:latin typeface="+mn-lt"/>
                <a:ea typeface="+mn-ea"/>
                <a:cs typeface="+mn-cs"/>
              </a:rPr>
              <a:t>Verbally hostile: A patient may shift from offering phrases of discontent to unkind phrases, e.g., “This doctor is incompetent and this entire practice is a sham.”</a:t>
            </a:r>
          </a:p>
          <a:p>
            <a:r>
              <a:rPr lang="en-US" sz="1200" b="0" i="0" u="none" strike="noStrike" kern="1200" dirty="0">
                <a:solidFill>
                  <a:schemeClr val="tx1"/>
                </a:solidFill>
                <a:effectLst/>
                <a:latin typeface="+mn-lt"/>
                <a:ea typeface="+mn-ea"/>
                <a:cs typeface="+mn-cs"/>
              </a:rPr>
              <a:t>Verbally threatening: A patient may demand an apology or threaten to sue.</a:t>
            </a:r>
          </a:p>
          <a:p>
            <a:r>
              <a:rPr lang="en-US" sz="1200" b="0" i="0" u="none" strike="noStrike" kern="1200" dirty="0">
                <a:solidFill>
                  <a:schemeClr val="tx1"/>
                </a:solidFill>
                <a:effectLst/>
                <a:latin typeface="+mn-lt"/>
                <a:ea typeface="+mn-ea"/>
                <a:cs typeface="+mn-cs"/>
              </a:rPr>
              <a:t>Physically threatening: A patient may take a fighter’s stance and make a fist.</a:t>
            </a:r>
          </a:p>
          <a:p>
            <a:r>
              <a:rPr lang="en-US" sz="1200" b="0" i="0" u="none" strike="noStrike" kern="1200" dirty="0">
                <a:solidFill>
                  <a:schemeClr val="tx1"/>
                </a:solidFill>
                <a:effectLst/>
                <a:latin typeface="+mn-lt"/>
                <a:ea typeface="+mn-ea"/>
                <a:cs typeface="+mn-cs"/>
              </a:rPr>
              <a:t>Physically violent: A patient may attempt to injure providers.</a:t>
            </a:r>
          </a:p>
        </p:txBody>
      </p:sp>
      <p:sp>
        <p:nvSpPr>
          <p:cNvPr id="4" name="Slide Number Placeholder 3"/>
          <p:cNvSpPr>
            <a:spLocks noGrp="1"/>
          </p:cNvSpPr>
          <p:nvPr>
            <p:ph type="sldNum" sz="quarter" idx="5"/>
          </p:nvPr>
        </p:nvSpPr>
        <p:spPr/>
        <p:txBody>
          <a:bodyPr/>
          <a:lstStyle/>
          <a:p>
            <a:fld id="{44248E38-5A04-450E-8D0B-430678DFCA52}" type="slidenum">
              <a:rPr lang="en-US" smtClean="0"/>
              <a:t>8</a:t>
            </a:fld>
            <a:endParaRPr lang="en-US" dirty="0"/>
          </a:p>
        </p:txBody>
      </p:sp>
    </p:spTree>
    <p:extLst>
      <p:ext uri="{BB962C8B-B14F-4D97-AF65-F5344CB8AC3E}">
        <p14:creationId xmlns:p14="http://schemas.microsoft.com/office/powerpoint/2010/main" val="234716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Mentimeter, Zoom poll, or hand raising if in person.  This is a way to get people to engage early on.   You can use whatever time period you want, for example, in the last 6 months, in the last year, etc. </a:t>
            </a:r>
          </a:p>
        </p:txBody>
      </p:sp>
      <p:sp>
        <p:nvSpPr>
          <p:cNvPr id="4" name="Slide Number Placeholder 3"/>
          <p:cNvSpPr>
            <a:spLocks noGrp="1"/>
          </p:cNvSpPr>
          <p:nvPr>
            <p:ph type="sldNum" sz="quarter" idx="5"/>
          </p:nvPr>
        </p:nvSpPr>
        <p:spPr/>
        <p:txBody>
          <a:bodyPr/>
          <a:lstStyle/>
          <a:p>
            <a:fld id="{413B59C6-B898-FC41-89AE-115C3E640740}" type="slidenum">
              <a:rPr lang="en-US" smtClean="0"/>
              <a:t>9</a:t>
            </a:fld>
            <a:endParaRPr lang="en-US" dirty="0"/>
          </a:p>
        </p:txBody>
      </p:sp>
    </p:spTree>
    <p:extLst>
      <p:ext uri="{BB962C8B-B14F-4D97-AF65-F5344CB8AC3E}">
        <p14:creationId xmlns:p14="http://schemas.microsoft.com/office/powerpoint/2010/main" val="24984921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8.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30.sv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Slide">
    <p:bg>
      <p:bgPr>
        <a:solidFill>
          <a:srgbClr val="24377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5F4B742-F2C1-41AB-9445-28FE350345F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029120" y="1594303"/>
            <a:ext cx="3669393" cy="3669393"/>
          </a:xfrm>
          <a:prstGeom prst="rect">
            <a:avLst/>
          </a:prstGeom>
        </p:spPr>
      </p:pic>
      <p:sp>
        <p:nvSpPr>
          <p:cNvPr id="8" name="Rectangle 7">
            <a:extLst>
              <a:ext uri="{FF2B5EF4-FFF2-40B4-BE49-F238E27FC236}">
                <a16:creationId xmlns:a16="http://schemas.microsoft.com/office/drawing/2014/main" id="{CDE920B6-A510-429F-A290-9A92F30BDE26}"/>
              </a:ext>
            </a:extLst>
          </p:cNvPr>
          <p:cNvSpPr/>
          <p:nvPr userDrawn="1"/>
        </p:nvSpPr>
        <p:spPr>
          <a:xfrm rot="16200000">
            <a:off x="-552504" y="1316291"/>
            <a:ext cx="5979522" cy="4067267"/>
          </a:xfrm>
          <a:prstGeom prst="rect">
            <a:avLst/>
          </a:prstGeom>
        </p:spPr>
        <p:txBody>
          <a:bodyPr wrap="none">
            <a:spAutoFit/>
          </a:bodyPr>
          <a:lstStyle/>
          <a:p>
            <a:pPr>
              <a:lnSpc>
                <a:spcPct val="90000"/>
              </a:lnSpc>
            </a:pPr>
            <a:r>
              <a:rPr lang="en-US" sz="28700" spc="-300" dirty="0">
                <a:solidFill>
                  <a:schemeClr val="bg1">
                    <a:alpha val="12000"/>
                  </a:schemeClr>
                </a:solidFill>
                <a:latin typeface="Libre Baskerville" panose="02000000000000000000" pitchFamily="2" charset="0"/>
                <a:ea typeface="Calibri" panose="020F0502020204030204" pitchFamily="34" charset="0"/>
                <a:cs typeface="Times New Roman" panose="02020603050405020304" pitchFamily="18" charset="0"/>
              </a:rPr>
              <a:t>101</a:t>
            </a:r>
            <a:endParaRPr lang="en-GB" sz="28700" spc="-300" dirty="0">
              <a:solidFill>
                <a:schemeClr val="bg1">
                  <a:alpha val="12000"/>
                </a:schemeClr>
              </a:solidFill>
              <a:latin typeface="Libre Baskerville" panose="02000000000000000000" pitchFamily="2" charset="0"/>
            </a:endParaRPr>
          </a:p>
        </p:txBody>
      </p:sp>
      <p:pic>
        <p:nvPicPr>
          <p:cNvPr id="9" name="Picture 8" descr="A close up of a logo&#10;&#10;Description generated with very high confidence">
            <a:extLst>
              <a:ext uri="{FF2B5EF4-FFF2-40B4-BE49-F238E27FC236}">
                <a16:creationId xmlns:a16="http://schemas.microsoft.com/office/drawing/2014/main" id="{10F48362-76BE-47A4-988C-E2110BB9385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9981190" y="5205872"/>
            <a:ext cx="1991371" cy="1133813"/>
          </a:xfrm>
          <a:prstGeom prst="rect">
            <a:avLst/>
          </a:prstGeom>
        </p:spPr>
      </p:pic>
    </p:spTree>
    <p:extLst>
      <p:ext uri="{BB962C8B-B14F-4D97-AF65-F5344CB8AC3E}">
        <p14:creationId xmlns:p14="http://schemas.microsoft.com/office/powerpoint/2010/main" val="1680232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lt BG">
    <p:bg>
      <p:bgPr>
        <a:solidFill>
          <a:schemeClr val="tx2">
            <a:lumMod val="7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D25D79-9316-4191-9590-FF55C1FDE561}"/>
              </a:ext>
            </a:extLst>
          </p:cNvPr>
          <p:cNvSpPr/>
          <p:nvPr userDrawn="1"/>
        </p:nvSpPr>
        <p:spPr>
          <a:xfrm rot="5400000">
            <a:off x="1229976" y="4876085"/>
            <a:ext cx="93518" cy="2553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Isosceles Triangle 2">
            <a:extLst>
              <a:ext uri="{FF2B5EF4-FFF2-40B4-BE49-F238E27FC236}">
                <a16:creationId xmlns:a16="http://schemas.microsoft.com/office/drawing/2014/main" id="{FE655846-15E6-48EF-9488-E968F8C164A7}"/>
              </a:ext>
            </a:extLst>
          </p:cNvPr>
          <p:cNvSpPr/>
          <p:nvPr userDrawn="1"/>
        </p:nvSpPr>
        <p:spPr>
          <a:xfrm rot="16200000">
            <a:off x="7151267" y="1817266"/>
            <a:ext cx="6707085" cy="3374380"/>
          </a:xfrm>
          <a:prstGeom prst="triangle">
            <a:avLst>
              <a:gd name="adj" fmla="val 0"/>
            </a:avLst>
          </a:prstGeom>
          <a:solidFill>
            <a:schemeClr val="accent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898192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ond BG">
    <p:bg>
      <p:bgPr>
        <a:solidFill>
          <a:schemeClr val="tx2">
            <a:lumMod val="75000"/>
          </a:schemeClr>
        </a:solidFill>
        <a:effectLst/>
      </p:bgPr>
    </p:bg>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545F3AF0-13A3-4D6B-97A1-114ED48D31CA}"/>
              </a:ext>
            </a:extLst>
          </p:cNvPr>
          <p:cNvSpPr/>
          <p:nvPr userDrawn="1"/>
        </p:nvSpPr>
        <p:spPr>
          <a:xfrm>
            <a:off x="2112765" y="0"/>
            <a:ext cx="7766018" cy="6858000"/>
          </a:xfrm>
          <a:prstGeom prst="parallelogram">
            <a:avLst>
              <a:gd name="adj" fmla="val 72986"/>
            </a:avLst>
          </a:prstGeom>
          <a:solidFill>
            <a:schemeClr val="tx2">
              <a:lumMod val="20000"/>
              <a:lumOff val="80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a:extLst>
              <a:ext uri="{FF2B5EF4-FFF2-40B4-BE49-F238E27FC236}">
                <a16:creationId xmlns:a16="http://schemas.microsoft.com/office/drawing/2014/main" id="{37F3F488-C782-48D6-A723-DCE07FB47781}"/>
              </a:ext>
            </a:extLst>
          </p:cNvPr>
          <p:cNvSpPr/>
          <p:nvPr userDrawn="1"/>
        </p:nvSpPr>
        <p:spPr>
          <a:xfrm rot="5400000">
            <a:off x="1229976" y="4876085"/>
            <a:ext cx="93518" cy="2553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110862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rame">
    <p:bg>
      <p:bgPr>
        <a:solidFill>
          <a:schemeClr val="tx2">
            <a:lumMod val="7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763212-B474-47AF-832F-5E391F816C57}"/>
              </a:ext>
            </a:extLst>
          </p:cNvPr>
          <p:cNvSpPr/>
          <p:nvPr userDrawn="1"/>
        </p:nvSpPr>
        <p:spPr>
          <a:xfrm>
            <a:off x="565127" y="449835"/>
            <a:ext cx="11098488" cy="5963586"/>
          </a:xfrm>
          <a:prstGeom prst="rect">
            <a:avLst/>
          </a:prstGeom>
          <a:noFill/>
          <a:ln w="76200">
            <a:solidFill>
              <a:schemeClr val="bg2">
                <a:alpha val="1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a:extLst>
              <a:ext uri="{FF2B5EF4-FFF2-40B4-BE49-F238E27FC236}">
                <a16:creationId xmlns:a16="http://schemas.microsoft.com/office/drawing/2014/main" id="{D7A27241-E427-4CDC-9FAE-BB39712F8CF8}"/>
              </a:ext>
            </a:extLst>
          </p:cNvPr>
          <p:cNvSpPr/>
          <p:nvPr userDrawn="1"/>
        </p:nvSpPr>
        <p:spPr>
          <a:xfrm>
            <a:off x="802279" y="821073"/>
            <a:ext cx="10416886" cy="5229862"/>
          </a:xfrm>
          <a:prstGeom prst="rect">
            <a:avLst/>
          </a:prstGeom>
          <a:noFill/>
          <a:ln w="762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 name="Group 3">
            <a:extLst>
              <a:ext uri="{FF2B5EF4-FFF2-40B4-BE49-F238E27FC236}">
                <a16:creationId xmlns:a16="http://schemas.microsoft.com/office/drawing/2014/main" id="{629905BB-1AE6-4E7C-9DF2-63A2076E2D20}"/>
              </a:ext>
            </a:extLst>
          </p:cNvPr>
          <p:cNvGrpSpPr/>
          <p:nvPr userDrawn="1"/>
        </p:nvGrpSpPr>
        <p:grpSpPr>
          <a:xfrm>
            <a:off x="283779" y="231228"/>
            <a:ext cx="11634952" cy="6400800"/>
            <a:chOff x="549827" y="784334"/>
            <a:chExt cx="11067393" cy="5289332"/>
          </a:xfrm>
        </p:grpSpPr>
        <p:sp>
          <p:nvSpPr>
            <p:cNvPr id="5" name="Rectangle 4">
              <a:extLst>
                <a:ext uri="{FF2B5EF4-FFF2-40B4-BE49-F238E27FC236}">
                  <a16:creationId xmlns:a16="http://schemas.microsoft.com/office/drawing/2014/main" id="{EDB1AF68-D6E3-4819-87CB-BF8266DA735B}"/>
                </a:ext>
              </a:extLst>
            </p:cNvPr>
            <p:cNvSpPr/>
            <p:nvPr/>
          </p:nvSpPr>
          <p:spPr>
            <a:xfrm>
              <a:off x="549827" y="784334"/>
              <a:ext cx="11067393" cy="5289332"/>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id="{B40157DC-A08E-4138-9F5C-58D8ADB42464}"/>
                </a:ext>
              </a:extLst>
            </p:cNvPr>
            <p:cNvSpPr/>
            <p:nvPr/>
          </p:nvSpPr>
          <p:spPr>
            <a:xfrm>
              <a:off x="817451" y="964981"/>
              <a:ext cx="10557098" cy="4928038"/>
            </a:xfrm>
            <a:prstGeom prst="rect">
              <a:avLst/>
            </a:prstGeom>
            <a:noFill/>
            <a:ln w="76200">
              <a:solidFill>
                <a:schemeClr val="bg2">
                  <a:alpha val="1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1B6E237E-7C66-46F8-95EE-826AEAD01568}"/>
                </a:ext>
              </a:extLst>
            </p:cNvPr>
            <p:cNvSpPr/>
            <p:nvPr/>
          </p:nvSpPr>
          <p:spPr>
            <a:xfrm>
              <a:off x="1043034" y="1271755"/>
              <a:ext cx="9908745" cy="4321722"/>
            </a:xfrm>
            <a:prstGeom prst="rect">
              <a:avLst/>
            </a:prstGeom>
            <a:noFill/>
            <a:ln w="762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40706107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Deep Blue (BG)">
    <p:bg>
      <p:bgPr>
        <a:solidFill>
          <a:schemeClr val="tx2">
            <a:lumMod val="75000"/>
          </a:schemeClr>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BB8F82B-FF65-4CD8-8AFB-E4D3F89DC8DE}"/>
              </a:ext>
            </a:extLst>
          </p:cNvPr>
          <p:cNvCxnSpPr/>
          <p:nvPr/>
        </p:nvCxnSpPr>
        <p:spPr>
          <a:xfrm>
            <a:off x="6083525" y="0"/>
            <a:ext cx="0" cy="2106386"/>
          </a:xfrm>
          <a:prstGeom prst="line">
            <a:avLst/>
          </a:prstGeom>
          <a:ln w="4445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0D3AC79F-86FB-4293-9290-D9B67B46B12C}"/>
              </a:ext>
            </a:extLst>
          </p:cNvPr>
          <p:cNvGrpSpPr/>
          <p:nvPr userDrawn="1"/>
        </p:nvGrpSpPr>
        <p:grpSpPr>
          <a:xfrm>
            <a:off x="-12476" y="4693176"/>
            <a:ext cx="12204476" cy="2333789"/>
            <a:chOff x="-12476" y="4693176"/>
            <a:chExt cx="12204476" cy="2333789"/>
          </a:xfrm>
        </p:grpSpPr>
        <p:sp>
          <p:nvSpPr>
            <p:cNvPr id="6" name="Freeform: Shape 5">
              <a:extLst>
                <a:ext uri="{FF2B5EF4-FFF2-40B4-BE49-F238E27FC236}">
                  <a16:creationId xmlns:a16="http://schemas.microsoft.com/office/drawing/2014/main" id="{8E7659AC-F271-4D6F-98BF-EA8B0066DBB7}"/>
                </a:ext>
              </a:extLst>
            </p:cNvPr>
            <p:cNvSpPr/>
            <p:nvPr/>
          </p:nvSpPr>
          <p:spPr>
            <a:xfrm>
              <a:off x="0" y="5247861"/>
              <a:ext cx="12192000" cy="1610139"/>
            </a:xfrm>
            <a:custGeom>
              <a:avLst/>
              <a:gdLst>
                <a:gd name="connsiteX0" fmla="*/ 0 w 12192000"/>
                <a:gd name="connsiteY0" fmla="*/ 13065 h 1610139"/>
                <a:gd name="connsiteX1" fmla="*/ 3511827 w 12192000"/>
                <a:gd name="connsiteY1" fmla="*/ 1006791 h 1610139"/>
                <a:gd name="connsiteX2" fmla="*/ 6423888 w 12192000"/>
                <a:gd name="connsiteY2" fmla="*/ 568667 h 1610139"/>
                <a:gd name="connsiteX3" fmla="*/ 6439881 w 12192000"/>
                <a:gd name="connsiteY3" fmla="*/ 560329 h 1610139"/>
                <a:gd name="connsiteX4" fmla="*/ 6802818 w 12192000"/>
                <a:gd name="connsiteY4" fmla="*/ 645064 h 1610139"/>
                <a:gd name="connsiteX5" fmla="*/ 8766313 w 12192000"/>
                <a:gd name="connsiteY5" fmla="*/ 814776 h 1610139"/>
                <a:gd name="connsiteX6" fmla="*/ 12120254 w 12192000"/>
                <a:gd name="connsiteY6" fmla="*/ 116554 h 1610139"/>
                <a:gd name="connsiteX7" fmla="*/ 12192000 w 12192000"/>
                <a:gd name="connsiteY7" fmla="*/ 37599 h 1610139"/>
                <a:gd name="connsiteX8" fmla="*/ 12192000 w 12192000"/>
                <a:gd name="connsiteY8" fmla="*/ 1610139 h 1610139"/>
                <a:gd name="connsiteX9" fmla="*/ 0 w 12192000"/>
                <a:gd name="connsiteY9" fmla="*/ 1610139 h 1610139"/>
                <a:gd name="connsiteX10" fmla="*/ 0 w 12192000"/>
                <a:gd name="connsiteY10" fmla="*/ 0 h 1610139"/>
                <a:gd name="connsiteX11" fmla="*/ 2332 w 12192000"/>
                <a:gd name="connsiteY11" fmla="*/ 0 h 1610139"/>
                <a:gd name="connsiteX12" fmla="*/ 0 w 12192000"/>
                <a:gd name="connsiteY12" fmla="*/ 13065 h 161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1610139">
                  <a:moveTo>
                    <a:pt x="0" y="13065"/>
                  </a:moveTo>
                  <a:cubicBezTo>
                    <a:pt x="0" y="561885"/>
                    <a:pt x="1572298" y="1006791"/>
                    <a:pt x="3511827" y="1006791"/>
                  </a:cubicBezTo>
                  <a:cubicBezTo>
                    <a:pt x="4724032" y="1006791"/>
                    <a:pt x="5792787" y="833000"/>
                    <a:pt x="6423888" y="568667"/>
                  </a:cubicBezTo>
                  <a:lnTo>
                    <a:pt x="6439881" y="560329"/>
                  </a:lnTo>
                  <a:lnTo>
                    <a:pt x="6802818" y="645064"/>
                  </a:lnTo>
                  <a:cubicBezTo>
                    <a:pt x="7363309" y="752211"/>
                    <a:pt x="8038990" y="814776"/>
                    <a:pt x="8766313" y="814776"/>
                  </a:cubicBezTo>
                  <a:cubicBezTo>
                    <a:pt x="10342180" y="814776"/>
                    <a:pt x="11675617" y="521069"/>
                    <a:pt x="12120254" y="116554"/>
                  </a:cubicBezTo>
                  <a:lnTo>
                    <a:pt x="12192000" y="37599"/>
                  </a:lnTo>
                  <a:lnTo>
                    <a:pt x="12192000" y="1610139"/>
                  </a:lnTo>
                  <a:lnTo>
                    <a:pt x="0" y="1610139"/>
                  </a:lnTo>
                  <a:close/>
                  <a:moveTo>
                    <a:pt x="0" y="0"/>
                  </a:moveTo>
                  <a:lnTo>
                    <a:pt x="2332" y="0"/>
                  </a:lnTo>
                  <a:lnTo>
                    <a:pt x="0" y="13065"/>
                  </a:lnTo>
                  <a:close/>
                </a:path>
              </a:pathLst>
            </a:cu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Freeform: Shape 6">
              <a:extLst>
                <a:ext uri="{FF2B5EF4-FFF2-40B4-BE49-F238E27FC236}">
                  <a16:creationId xmlns:a16="http://schemas.microsoft.com/office/drawing/2014/main" id="{5C736AEA-1269-419F-B260-DFD7435DDEDA}"/>
                </a:ext>
              </a:extLst>
            </p:cNvPr>
            <p:cNvSpPr/>
            <p:nvPr/>
          </p:nvSpPr>
          <p:spPr>
            <a:xfrm>
              <a:off x="-12476" y="4693176"/>
              <a:ext cx="12192000" cy="2333789"/>
            </a:xfrm>
            <a:custGeom>
              <a:avLst/>
              <a:gdLst>
                <a:gd name="connsiteX0" fmla="*/ 0 w 12192000"/>
                <a:gd name="connsiteY0" fmla="*/ 13065 h 1610139"/>
                <a:gd name="connsiteX1" fmla="*/ 3511827 w 12192000"/>
                <a:gd name="connsiteY1" fmla="*/ 1006791 h 1610139"/>
                <a:gd name="connsiteX2" fmla="*/ 6423888 w 12192000"/>
                <a:gd name="connsiteY2" fmla="*/ 568667 h 1610139"/>
                <a:gd name="connsiteX3" fmla="*/ 6439881 w 12192000"/>
                <a:gd name="connsiteY3" fmla="*/ 560329 h 1610139"/>
                <a:gd name="connsiteX4" fmla="*/ 6802818 w 12192000"/>
                <a:gd name="connsiteY4" fmla="*/ 645064 h 1610139"/>
                <a:gd name="connsiteX5" fmla="*/ 8766313 w 12192000"/>
                <a:gd name="connsiteY5" fmla="*/ 814776 h 1610139"/>
                <a:gd name="connsiteX6" fmla="*/ 12120254 w 12192000"/>
                <a:gd name="connsiteY6" fmla="*/ 116554 h 1610139"/>
                <a:gd name="connsiteX7" fmla="*/ 12192000 w 12192000"/>
                <a:gd name="connsiteY7" fmla="*/ 37599 h 1610139"/>
                <a:gd name="connsiteX8" fmla="*/ 12192000 w 12192000"/>
                <a:gd name="connsiteY8" fmla="*/ 1610139 h 1610139"/>
                <a:gd name="connsiteX9" fmla="*/ 0 w 12192000"/>
                <a:gd name="connsiteY9" fmla="*/ 1610139 h 1610139"/>
                <a:gd name="connsiteX10" fmla="*/ 0 w 12192000"/>
                <a:gd name="connsiteY10" fmla="*/ 0 h 1610139"/>
                <a:gd name="connsiteX11" fmla="*/ 2332 w 12192000"/>
                <a:gd name="connsiteY11" fmla="*/ 0 h 1610139"/>
                <a:gd name="connsiteX12" fmla="*/ 0 w 12192000"/>
                <a:gd name="connsiteY12" fmla="*/ 13065 h 161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1610139">
                  <a:moveTo>
                    <a:pt x="0" y="13065"/>
                  </a:moveTo>
                  <a:cubicBezTo>
                    <a:pt x="0" y="561885"/>
                    <a:pt x="1572298" y="1006791"/>
                    <a:pt x="3511827" y="1006791"/>
                  </a:cubicBezTo>
                  <a:cubicBezTo>
                    <a:pt x="4724032" y="1006791"/>
                    <a:pt x="5792787" y="833000"/>
                    <a:pt x="6423888" y="568667"/>
                  </a:cubicBezTo>
                  <a:lnTo>
                    <a:pt x="6439881" y="560329"/>
                  </a:lnTo>
                  <a:lnTo>
                    <a:pt x="6802818" y="645064"/>
                  </a:lnTo>
                  <a:cubicBezTo>
                    <a:pt x="7363309" y="752211"/>
                    <a:pt x="8038990" y="814776"/>
                    <a:pt x="8766313" y="814776"/>
                  </a:cubicBezTo>
                  <a:cubicBezTo>
                    <a:pt x="10342180" y="814776"/>
                    <a:pt x="11675617" y="521069"/>
                    <a:pt x="12120254" y="116554"/>
                  </a:cubicBezTo>
                  <a:lnTo>
                    <a:pt x="12192000" y="37599"/>
                  </a:lnTo>
                  <a:lnTo>
                    <a:pt x="12192000" y="1610139"/>
                  </a:lnTo>
                  <a:lnTo>
                    <a:pt x="0" y="1610139"/>
                  </a:lnTo>
                  <a:close/>
                  <a:moveTo>
                    <a:pt x="0" y="0"/>
                  </a:moveTo>
                  <a:lnTo>
                    <a:pt x="2332" y="0"/>
                  </a:lnTo>
                  <a:lnTo>
                    <a:pt x="0" y="13065"/>
                  </a:lnTo>
                  <a:close/>
                </a:path>
              </a:pathLst>
            </a:cu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Oval 7">
            <a:extLst>
              <a:ext uri="{FF2B5EF4-FFF2-40B4-BE49-F238E27FC236}">
                <a16:creationId xmlns:a16="http://schemas.microsoft.com/office/drawing/2014/main" id="{B504C9DB-0580-4A6F-B91B-BC1BB4305EBA}"/>
              </a:ext>
            </a:extLst>
          </p:cNvPr>
          <p:cNvSpPr/>
          <p:nvPr userDrawn="1"/>
        </p:nvSpPr>
        <p:spPr>
          <a:xfrm>
            <a:off x="5102274" y="2435274"/>
            <a:ext cx="1987451" cy="1987451"/>
          </a:xfrm>
          <a:prstGeom prst="ellipse">
            <a:avLst/>
          </a:prstGeom>
          <a:solidFill>
            <a:schemeClr val="tx2">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val 8">
            <a:extLst>
              <a:ext uri="{FF2B5EF4-FFF2-40B4-BE49-F238E27FC236}">
                <a16:creationId xmlns:a16="http://schemas.microsoft.com/office/drawing/2014/main" id="{5E338EC0-F101-4167-A3D3-A0C0CCFC76F6}"/>
              </a:ext>
            </a:extLst>
          </p:cNvPr>
          <p:cNvSpPr/>
          <p:nvPr userDrawn="1"/>
        </p:nvSpPr>
        <p:spPr>
          <a:xfrm>
            <a:off x="4659010" y="2004485"/>
            <a:ext cx="2849030" cy="2849030"/>
          </a:xfrm>
          <a:prstGeom prst="ellipse">
            <a:avLst/>
          </a:prstGeom>
          <a:noFill/>
          <a:ln w="31750">
            <a:solidFill>
              <a:schemeClr val="bg2">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6764068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Deep Blue (BG)">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28348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hit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64911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yout 6">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E297865-BFDF-4C41-9FBC-5811CB1117E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294352" y="244584"/>
            <a:ext cx="5787697" cy="5787697"/>
          </a:xfrm>
          <a:prstGeom prst="rect">
            <a:avLst/>
          </a:prstGeom>
        </p:spPr>
      </p:pic>
      <p:pic>
        <p:nvPicPr>
          <p:cNvPr id="3" name="Picture 2" descr="A person posing for the camera&#10;&#10;Description automatically generated">
            <a:extLst>
              <a:ext uri="{FF2B5EF4-FFF2-40B4-BE49-F238E27FC236}">
                <a16:creationId xmlns:a16="http://schemas.microsoft.com/office/drawing/2014/main" id="{3B5936CE-CADF-45FB-9948-96BCA663D8AA}"/>
              </a:ext>
            </a:extLst>
          </p:cNvPr>
          <p:cNvPicPr>
            <a:picLocks noChangeAspect="1"/>
          </p:cNvPicPr>
          <p:nvPr userDrawn="1"/>
        </p:nvPicPr>
        <p:blipFill>
          <a:blip r:embed="rId4"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389388" y="1138335"/>
            <a:ext cx="7285424" cy="5719665"/>
          </a:xfrm>
          <a:prstGeom prst="rect">
            <a:avLst/>
          </a:prstGeom>
        </p:spPr>
      </p:pic>
      <p:sp>
        <p:nvSpPr>
          <p:cNvPr id="4" name="Rectangle 3">
            <a:extLst>
              <a:ext uri="{FF2B5EF4-FFF2-40B4-BE49-F238E27FC236}">
                <a16:creationId xmlns:a16="http://schemas.microsoft.com/office/drawing/2014/main" id="{CD2EC24F-CFDD-45AE-B65B-A42B8133B889}"/>
              </a:ext>
            </a:extLst>
          </p:cNvPr>
          <p:cNvSpPr/>
          <p:nvPr userDrawn="1"/>
        </p:nvSpPr>
        <p:spPr>
          <a:xfrm rot="5400000" flipH="1">
            <a:off x="9822141" y="3221197"/>
            <a:ext cx="115165" cy="46245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850862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yle 5">
    <p:spTree>
      <p:nvGrpSpPr>
        <p:cNvPr id="1" name=""/>
        <p:cNvGrpSpPr/>
        <p:nvPr/>
      </p:nvGrpSpPr>
      <p:grpSpPr>
        <a:xfrm>
          <a:off x="0" y="0"/>
          <a:ext cx="0" cy="0"/>
          <a:chOff x="0" y="0"/>
          <a:chExt cx="0" cy="0"/>
        </a:xfrm>
      </p:grpSpPr>
      <p:pic>
        <p:nvPicPr>
          <p:cNvPr id="2" name="Picture 1" descr="A picture containing person, indoor, wall, man&#10;&#10;Description automatically generated">
            <a:extLst>
              <a:ext uri="{FF2B5EF4-FFF2-40B4-BE49-F238E27FC236}">
                <a16:creationId xmlns:a16="http://schemas.microsoft.com/office/drawing/2014/main" id="{0D3940C2-3C5D-468A-B7AD-5FE97CE4E4A3}"/>
              </a:ext>
            </a:extLst>
          </p:cNvPr>
          <p:cNvPicPr>
            <a:picLocks noChangeAspect="1"/>
          </p:cNvPicPr>
          <p:nvPr userDrawn="1"/>
        </p:nvPicPr>
        <p:blipFill rotWithShape="1">
          <a:blip r:embed="rId2" cstate="email">
            <a:alphaModFix amt="50000"/>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0" y="0"/>
            <a:ext cx="5589036" cy="6858000"/>
          </a:xfrm>
          <a:prstGeom prst="trapezoid">
            <a:avLst>
              <a:gd name="adj" fmla="val 0"/>
            </a:avLst>
          </a:prstGeom>
        </p:spPr>
      </p:pic>
      <p:sp>
        <p:nvSpPr>
          <p:cNvPr id="3" name="Rectangle 2">
            <a:extLst>
              <a:ext uri="{FF2B5EF4-FFF2-40B4-BE49-F238E27FC236}">
                <a16:creationId xmlns:a16="http://schemas.microsoft.com/office/drawing/2014/main" id="{D558903B-F822-4C86-B32F-20C48D74DBC6}"/>
              </a:ext>
            </a:extLst>
          </p:cNvPr>
          <p:cNvSpPr/>
          <p:nvPr userDrawn="1"/>
        </p:nvSpPr>
        <p:spPr>
          <a:xfrm rot="5400000" flipH="1">
            <a:off x="9822141" y="3221197"/>
            <a:ext cx="115165" cy="46245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Graphic 3">
            <a:extLst>
              <a:ext uri="{FF2B5EF4-FFF2-40B4-BE49-F238E27FC236}">
                <a16:creationId xmlns:a16="http://schemas.microsoft.com/office/drawing/2014/main" id="{CAD89A7B-7609-4355-B21B-EDC379E9DFC3}"/>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094" y="4859604"/>
            <a:ext cx="2212431" cy="2212431"/>
          </a:xfrm>
          <a:prstGeom prst="rect">
            <a:avLst/>
          </a:prstGeom>
        </p:spPr>
      </p:pic>
    </p:spTree>
    <p:extLst>
      <p:ext uri="{BB962C8B-B14F-4D97-AF65-F5344CB8AC3E}">
        <p14:creationId xmlns:p14="http://schemas.microsoft.com/office/powerpoint/2010/main" val="20087527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yle 4">
    <p:spTree>
      <p:nvGrpSpPr>
        <p:cNvPr id="1" name=""/>
        <p:cNvGrpSpPr/>
        <p:nvPr/>
      </p:nvGrpSpPr>
      <p:grpSpPr>
        <a:xfrm>
          <a:off x="0" y="0"/>
          <a:ext cx="0" cy="0"/>
          <a:chOff x="0" y="0"/>
          <a:chExt cx="0" cy="0"/>
        </a:xfrm>
      </p:grpSpPr>
      <p:pic>
        <p:nvPicPr>
          <p:cNvPr id="2" name="Picture 1" descr="A picture containing person, indoor, wall, man&#10;&#10;Description automatically generated">
            <a:extLst>
              <a:ext uri="{FF2B5EF4-FFF2-40B4-BE49-F238E27FC236}">
                <a16:creationId xmlns:a16="http://schemas.microsoft.com/office/drawing/2014/main" id="{735B1538-B388-421C-BE9A-F0C2C784515E}"/>
              </a:ext>
            </a:extLst>
          </p:cNvPr>
          <p:cNvPicPr>
            <a:picLocks noChangeAspect="1"/>
          </p:cNvPicPr>
          <p:nvPr userDrawn="1"/>
        </p:nvPicPr>
        <p:blipFill rotWithShape="1">
          <a:blip r:embed="rId2" cstate="email">
            <a:duotone>
              <a:schemeClr val="accent4">
                <a:shade val="45000"/>
                <a:satMod val="135000"/>
              </a:schemeClr>
              <a:prstClr val="white"/>
            </a:duotone>
            <a:alphaModFix amt="50000"/>
            <a:extLst>
              <a:ext uri="{28A0092B-C50C-407E-A947-70E740481C1C}">
                <a14:useLocalDpi xmlns:a14="http://schemas.microsoft.com/office/drawing/2010/main"/>
              </a:ext>
            </a:extLst>
          </a:blip>
          <a:srcRect/>
          <a:stretch/>
        </p:blipFill>
        <p:spPr>
          <a:xfrm>
            <a:off x="5667253" y="0"/>
            <a:ext cx="6504459" cy="6858000"/>
          </a:xfrm>
          <a:prstGeom prst="trapezoid">
            <a:avLst>
              <a:gd name="adj" fmla="val 0"/>
            </a:avLst>
          </a:prstGeom>
        </p:spPr>
      </p:pic>
      <p:pic>
        <p:nvPicPr>
          <p:cNvPr id="3" name="Graphic 2">
            <a:extLst>
              <a:ext uri="{FF2B5EF4-FFF2-40B4-BE49-F238E27FC236}">
                <a16:creationId xmlns:a16="http://schemas.microsoft.com/office/drawing/2014/main" id="{0A280653-9B69-4CED-9A3C-B3C1C7D5722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402758" y="1868207"/>
            <a:ext cx="3789241" cy="3789241"/>
          </a:xfrm>
          <a:prstGeom prst="rect">
            <a:avLst/>
          </a:prstGeom>
        </p:spPr>
      </p:pic>
      <p:sp>
        <p:nvSpPr>
          <p:cNvPr id="4" name="Rectangle 3">
            <a:extLst>
              <a:ext uri="{FF2B5EF4-FFF2-40B4-BE49-F238E27FC236}">
                <a16:creationId xmlns:a16="http://schemas.microsoft.com/office/drawing/2014/main" id="{3EE9BCDE-D597-4597-AF55-5CDD16E58DCD}"/>
              </a:ext>
            </a:extLst>
          </p:cNvPr>
          <p:cNvSpPr/>
          <p:nvPr userDrawn="1"/>
        </p:nvSpPr>
        <p:spPr>
          <a:xfrm rot="5400000">
            <a:off x="1229976" y="-547252"/>
            <a:ext cx="93518" cy="25534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8808945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pic>
        <p:nvPicPr>
          <p:cNvPr id="2" name="Picture 1" descr="A person sitting at a table with a computer and smiling at the camera&#10;&#10;Description automatically generated">
            <a:extLst>
              <a:ext uri="{FF2B5EF4-FFF2-40B4-BE49-F238E27FC236}">
                <a16:creationId xmlns:a16="http://schemas.microsoft.com/office/drawing/2014/main" id="{3030DFDE-B61A-43BD-97FB-6A897638E532}"/>
              </a:ext>
            </a:extLst>
          </p:cNvPr>
          <p:cNvPicPr>
            <a:picLocks noChangeAspect="1"/>
          </p:cNvPicPr>
          <p:nvPr userDrawn="1"/>
        </p:nvPicPr>
        <p:blipFill rotWithShape="1">
          <a:blip r:embed="rId2" cstate="email">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0" y="129599"/>
            <a:ext cx="8011886" cy="6745242"/>
          </a:xfrm>
          <a:prstGeom prst="rect">
            <a:avLst/>
          </a:prstGeom>
        </p:spPr>
      </p:pic>
      <p:sp>
        <p:nvSpPr>
          <p:cNvPr id="3" name="Parallelogram 2">
            <a:extLst>
              <a:ext uri="{FF2B5EF4-FFF2-40B4-BE49-F238E27FC236}">
                <a16:creationId xmlns:a16="http://schemas.microsoft.com/office/drawing/2014/main" id="{6E160EB8-32DE-44FC-A58D-71367EAC8453}"/>
              </a:ext>
            </a:extLst>
          </p:cNvPr>
          <p:cNvSpPr/>
          <p:nvPr userDrawn="1"/>
        </p:nvSpPr>
        <p:spPr>
          <a:xfrm>
            <a:off x="167851" y="0"/>
            <a:ext cx="7766018" cy="6874841"/>
          </a:xfrm>
          <a:prstGeom prst="parallelogram">
            <a:avLst>
              <a:gd name="adj" fmla="val 72986"/>
            </a:avLst>
          </a:prstGeom>
          <a:solidFill>
            <a:srgbClr val="E59689">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a:extLst>
              <a:ext uri="{FF2B5EF4-FFF2-40B4-BE49-F238E27FC236}">
                <a16:creationId xmlns:a16="http://schemas.microsoft.com/office/drawing/2014/main" id="{3970D72E-3CDD-4976-8D55-5E3A80D091CD}"/>
              </a:ext>
            </a:extLst>
          </p:cNvPr>
          <p:cNvSpPr/>
          <p:nvPr userDrawn="1"/>
        </p:nvSpPr>
        <p:spPr>
          <a:xfrm rot="5400000">
            <a:off x="1229976" y="-547252"/>
            <a:ext cx="93518" cy="25534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476508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eep Blue (BG)">
    <p:bg>
      <p:bgPr>
        <a:solidFill>
          <a:srgbClr val="24377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66690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yle 3">
    <p:spTree>
      <p:nvGrpSpPr>
        <p:cNvPr id="1" name=""/>
        <p:cNvGrpSpPr/>
        <p:nvPr/>
      </p:nvGrpSpPr>
      <p:grpSpPr>
        <a:xfrm>
          <a:off x="0" y="0"/>
          <a:ext cx="0" cy="0"/>
          <a:chOff x="0" y="0"/>
          <a:chExt cx="0" cy="0"/>
        </a:xfrm>
      </p:grpSpPr>
      <p:pic>
        <p:nvPicPr>
          <p:cNvPr id="9" name="Picture 8" descr="A person wearing a white shirt and black hair&#10;&#10;Description automatically generated">
            <a:extLst>
              <a:ext uri="{FF2B5EF4-FFF2-40B4-BE49-F238E27FC236}">
                <a16:creationId xmlns:a16="http://schemas.microsoft.com/office/drawing/2014/main" id="{C6F12AE4-1F4C-4DA3-BF2D-386EF43D43CB}"/>
              </a:ext>
            </a:extLst>
          </p:cNvPr>
          <p:cNvPicPr>
            <a:picLocks noChangeAspect="1"/>
          </p:cNvPicPr>
          <p:nvPr userDrawn="1"/>
        </p:nvPicPr>
        <p:blipFill rotWithShape="1">
          <a:blip r:embed="rId2" cstate="email">
            <a:duotone>
              <a:schemeClr val="accent4">
                <a:shade val="45000"/>
                <a:satMod val="135000"/>
              </a:schemeClr>
              <a:prstClr val="white"/>
            </a:duotone>
            <a:extLst>
              <a:ext uri="{28A0092B-C50C-407E-A947-70E740481C1C}">
                <a14:useLocalDpi xmlns:a14="http://schemas.microsoft.com/office/drawing/2010/main"/>
              </a:ext>
            </a:extLst>
          </a:blip>
          <a:srcRect r="2659"/>
          <a:stretch/>
        </p:blipFill>
        <p:spPr>
          <a:xfrm flipH="1">
            <a:off x="0" y="654080"/>
            <a:ext cx="6852746" cy="6203920"/>
          </a:xfrm>
          <a:prstGeom prst="rect">
            <a:avLst/>
          </a:prstGeom>
        </p:spPr>
      </p:pic>
      <p:pic>
        <p:nvPicPr>
          <p:cNvPr id="10" name="Graphic 9">
            <a:extLst>
              <a:ext uri="{FF2B5EF4-FFF2-40B4-BE49-F238E27FC236}">
                <a16:creationId xmlns:a16="http://schemas.microsoft.com/office/drawing/2014/main" id="{74D45E16-E8E5-45C5-9D8C-4E1A4FBA992E}"/>
              </a:ext>
            </a:extLst>
          </p:cNvPr>
          <p:cNvPicPr>
            <a:picLocks noChangeAspect="1"/>
          </p:cNvPicPr>
          <p:nvPr userDrawn="1"/>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t="19236" b="19622"/>
          <a:stretch/>
        </p:blipFill>
        <p:spPr>
          <a:xfrm>
            <a:off x="3510455" y="654079"/>
            <a:ext cx="8849710" cy="5410913"/>
          </a:xfrm>
          <a:prstGeom prst="rect">
            <a:avLst/>
          </a:prstGeom>
        </p:spPr>
      </p:pic>
      <p:sp>
        <p:nvSpPr>
          <p:cNvPr id="11" name="Rectangle 10">
            <a:extLst>
              <a:ext uri="{FF2B5EF4-FFF2-40B4-BE49-F238E27FC236}">
                <a16:creationId xmlns:a16="http://schemas.microsoft.com/office/drawing/2014/main" id="{D360A320-652B-4A14-8176-9E473E8A580A}"/>
              </a:ext>
            </a:extLst>
          </p:cNvPr>
          <p:cNvSpPr/>
          <p:nvPr userDrawn="1"/>
        </p:nvSpPr>
        <p:spPr>
          <a:xfrm rot="5400000" flipH="1">
            <a:off x="9822141" y="3221197"/>
            <a:ext cx="115165" cy="46245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Graphic 11">
            <a:extLst>
              <a:ext uri="{FF2B5EF4-FFF2-40B4-BE49-F238E27FC236}">
                <a16:creationId xmlns:a16="http://schemas.microsoft.com/office/drawing/2014/main" id="{898E659C-9F30-404F-8179-9B10D2A16FE3}"/>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0094" y="4859604"/>
            <a:ext cx="2212431" cy="2212431"/>
          </a:xfrm>
          <a:prstGeom prst="rect">
            <a:avLst/>
          </a:prstGeom>
        </p:spPr>
      </p:pic>
    </p:spTree>
    <p:extLst>
      <p:ext uri="{BB962C8B-B14F-4D97-AF65-F5344CB8AC3E}">
        <p14:creationId xmlns:p14="http://schemas.microsoft.com/office/powerpoint/2010/main" val="764113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G Layout">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328AC111-766D-4B4F-BD06-0C3734080DDD}"/>
              </a:ext>
            </a:extLst>
          </p:cNvPr>
          <p:cNvSpPr/>
          <p:nvPr userDrawn="1"/>
        </p:nvSpPr>
        <p:spPr>
          <a:xfrm>
            <a:off x="2112765" y="0"/>
            <a:ext cx="7766018" cy="6858000"/>
          </a:xfrm>
          <a:prstGeom prst="parallelogram">
            <a:avLst>
              <a:gd name="adj" fmla="val 72986"/>
            </a:avLst>
          </a:prstGeom>
          <a:solidFill>
            <a:schemeClr val="tx2">
              <a:lumMod val="20000"/>
              <a:lumOff val="80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a:extLst>
              <a:ext uri="{FF2B5EF4-FFF2-40B4-BE49-F238E27FC236}">
                <a16:creationId xmlns:a16="http://schemas.microsoft.com/office/drawing/2014/main" id="{AE04536D-63BF-402B-AE44-E6D8935961B2}"/>
              </a:ext>
            </a:extLst>
          </p:cNvPr>
          <p:cNvSpPr/>
          <p:nvPr userDrawn="1"/>
        </p:nvSpPr>
        <p:spPr>
          <a:xfrm rot="5400000">
            <a:off x="1229976" y="-547252"/>
            <a:ext cx="93518" cy="25534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586728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yle 1">
    <p:spTree>
      <p:nvGrpSpPr>
        <p:cNvPr id="1" name=""/>
        <p:cNvGrpSpPr/>
        <p:nvPr/>
      </p:nvGrpSpPr>
      <p:grpSpPr>
        <a:xfrm>
          <a:off x="0" y="0"/>
          <a:ext cx="0" cy="0"/>
          <a:chOff x="0" y="0"/>
          <a:chExt cx="0" cy="0"/>
        </a:xfrm>
      </p:grpSpPr>
      <p:pic>
        <p:nvPicPr>
          <p:cNvPr id="2" name="Picture 1" descr="A person wearing a black shirt&#10;&#10;Description automatically generated">
            <a:extLst>
              <a:ext uri="{FF2B5EF4-FFF2-40B4-BE49-F238E27FC236}">
                <a16:creationId xmlns:a16="http://schemas.microsoft.com/office/drawing/2014/main" id="{0C0E0F85-AA9E-47FC-B8B1-3BBE4E6E9770}"/>
              </a:ext>
            </a:extLst>
          </p:cNvPr>
          <p:cNvPicPr>
            <a:picLocks noChangeAspect="1"/>
          </p:cNvPicPr>
          <p:nvPr userDrawn="1"/>
        </p:nvPicPr>
        <p:blipFill>
          <a:blip r:embed="rId2"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4250399" y="1388533"/>
            <a:ext cx="6907155" cy="5469467"/>
          </a:xfrm>
          <a:prstGeom prst="rect">
            <a:avLst/>
          </a:prstGeom>
        </p:spPr>
      </p:pic>
      <p:pic>
        <p:nvPicPr>
          <p:cNvPr id="3" name="Graphic 2">
            <a:extLst>
              <a:ext uri="{FF2B5EF4-FFF2-40B4-BE49-F238E27FC236}">
                <a16:creationId xmlns:a16="http://schemas.microsoft.com/office/drawing/2014/main" id="{CEA985A9-FC7C-48E8-804C-A5E958F7D164}"/>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882931" y="1534379"/>
            <a:ext cx="3789241" cy="3789241"/>
          </a:xfrm>
          <a:prstGeom prst="rect">
            <a:avLst/>
          </a:prstGeom>
        </p:spPr>
      </p:pic>
      <p:sp>
        <p:nvSpPr>
          <p:cNvPr id="4" name="Parallelogram 3">
            <a:extLst>
              <a:ext uri="{FF2B5EF4-FFF2-40B4-BE49-F238E27FC236}">
                <a16:creationId xmlns:a16="http://schemas.microsoft.com/office/drawing/2014/main" id="{A97B2F97-DBB2-4A18-8731-22F340D6D065}"/>
              </a:ext>
            </a:extLst>
          </p:cNvPr>
          <p:cNvSpPr/>
          <p:nvPr userDrawn="1"/>
        </p:nvSpPr>
        <p:spPr>
          <a:xfrm>
            <a:off x="2112765" y="0"/>
            <a:ext cx="7766018" cy="6858000"/>
          </a:xfrm>
          <a:prstGeom prst="parallelogram">
            <a:avLst>
              <a:gd name="adj" fmla="val 72986"/>
            </a:avLst>
          </a:prstGeom>
          <a:solidFill>
            <a:srgbClr val="E59689">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7D20C8E0-C64B-4640-BA63-1525808BEBB4}"/>
              </a:ext>
            </a:extLst>
          </p:cNvPr>
          <p:cNvSpPr/>
          <p:nvPr userDrawn="1"/>
        </p:nvSpPr>
        <p:spPr>
          <a:xfrm rot="5400000">
            <a:off x="1229976" y="-547252"/>
            <a:ext cx="93518" cy="25534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7113002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White (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930843-FF68-465D-ADBA-B6CA1DE13252}"/>
              </a:ext>
            </a:extLst>
          </p:cNvPr>
          <p:cNvSpPr/>
          <p:nvPr userDrawn="1"/>
        </p:nvSpPr>
        <p:spPr>
          <a:xfrm>
            <a:off x="0" y="0"/>
            <a:ext cx="12192000" cy="6858000"/>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9969211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White (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930843-FF68-465D-ADBA-B6CA1DE13252}"/>
              </a:ext>
            </a:extLst>
          </p:cNvPr>
          <p:cNvSpPr/>
          <p:nvPr userDrawn="1"/>
        </p:nvSpPr>
        <p:spPr>
          <a:xfrm>
            <a:off x="0" y="0"/>
            <a:ext cx="12192000" cy="6858000"/>
          </a:xfrm>
          <a:prstGeom prst="rect">
            <a:avLst/>
          </a:prstGeom>
          <a:solidFill>
            <a:schemeClr val="tx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5113660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ver with White Lin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930843-FF68-465D-ADBA-B6CA1DE13252}"/>
              </a:ext>
            </a:extLst>
          </p:cNvPr>
          <p:cNvSpPr/>
          <p:nvPr userDrawn="1"/>
        </p:nvSpPr>
        <p:spPr>
          <a:xfrm>
            <a:off x="0" y="0"/>
            <a:ext cx="12192000" cy="6858000"/>
          </a:xfrm>
          <a:prstGeom prst="rect">
            <a:avLst/>
          </a:prstGeom>
          <a:solidFill>
            <a:schemeClr val="tx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a:extLst>
              <a:ext uri="{FF2B5EF4-FFF2-40B4-BE49-F238E27FC236}">
                <a16:creationId xmlns:a16="http://schemas.microsoft.com/office/drawing/2014/main" id="{B92042E1-CAD0-4FB6-96DB-231F6BEFE191}"/>
              </a:ext>
            </a:extLst>
          </p:cNvPr>
          <p:cNvSpPr/>
          <p:nvPr userDrawn="1"/>
        </p:nvSpPr>
        <p:spPr>
          <a:xfrm rot="5400000">
            <a:off x="1229976" y="-547252"/>
            <a:ext cx="93518" cy="2553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405720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25" b="1" i="0">
                <a:solidFill>
                  <a:srgbClr val="006499"/>
                </a:solidFill>
                <a:latin typeface="Calibri"/>
                <a:cs typeface="Calibri"/>
              </a:defRPr>
            </a:lvl1pPr>
          </a:lstStyle>
          <a:p>
            <a:endParaRPr dirty="0"/>
          </a:p>
        </p:txBody>
      </p:sp>
      <p:sp>
        <p:nvSpPr>
          <p:cNvPr id="3" name="Holder 3"/>
          <p:cNvSpPr>
            <a:spLocks noGrp="1"/>
          </p:cNvSpPr>
          <p:nvPr>
            <p:ph type="body" idx="1"/>
          </p:nvPr>
        </p:nvSpPr>
        <p:spPr/>
        <p:txBody>
          <a:bodyPr lIns="0" tIns="0" rIns="0" bIns="0"/>
          <a:lstStyle>
            <a:lvl1pPr>
              <a:defRPr sz="2175" b="1" i="0">
                <a:solidFill>
                  <a:srgbClr val="202050"/>
                </a:solidFill>
                <a:latin typeface="Gill Sans MT"/>
                <a:cs typeface="Gill Sans M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3/31/22</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dirty="0"/>
          </a:p>
        </p:txBody>
      </p:sp>
    </p:spTree>
    <p:extLst>
      <p:ext uri="{BB962C8B-B14F-4D97-AF65-F5344CB8AC3E}">
        <p14:creationId xmlns:p14="http://schemas.microsoft.com/office/powerpoint/2010/main" val="42679130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FD38F-1B41-4DF5-B9E9-6BE251944E4C}"/>
              </a:ext>
            </a:extLst>
          </p:cNvPr>
          <p:cNvSpPr>
            <a:spLocks noGrp="1"/>
          </p:cNvSpPr>
          <p:nvPr>
            <p:ph type="title" hasCustomPrompt="1"/>
          </p:nvPr>
        </p:nvSpPr>
        <p:spPr>
          <a:xfrm>
            <a:off x="863442" y="2766218"/>
            <a:ext cx="4635501" cy="1325563"/>
          </a:xfrm>
        </p:spPr>
        <p:txBody>
          <a:bodyPr anchor="b">
            <a:noAutofit/>
          </a:bodyPr>
          <a:lstStyle>
            <a:lvl1pPr>
              <a:defRPr sz="5000" b="1" i="0">
                <a:solidFill>
                  <a:srgbClr val="FF555E"/>
                </a:solidFill>
                <a:latin typeface="Playfair Display Bold Roman" pitchFamily="2" charset="0"/>
                <a:ea typeface="Noto Sans JP Black" panose="020B0500000000000000" pitchFamily="34" charset="-128"/>
              </a:defRPr>
            </a:lvl1pPr>
          </a:lstStyle>
          <a:p>
            <a:r>
              <a:rPr lang="en-US" dirty="0"/>
              <a:t>CLICK TO EDIT MASTER TITLE STYLE</a:t>
            </a:r>
          </a:p>
        </p:txBody>
      </p:sp>
      <p:sp>
        <p:nvSpPr>
          <p:cNvPr id="5" name="Subtitle 2">
            <a:extLst>
              <a:ext uri="{FF2B5EF4-FFF2-40B4-BE49-F238E27FC236}">
                <a16:creationId xmlns:a16="http://schemas.microsoft.com/office/drawing/2014/main" id="{55B7C24C-13B6-4548-A0E3-844BA60A4D76}"/>
              </a:ext>
            </a:extLst>
          </p:cNvPr>
          <p:cNvSpPr>
            <a:spLocks noGrp="1"/>
          </p:cNvSpPr>
          <p:nvPr>
            <p:ph type="subTitle" idx="13"/>
          </p:nvPr>
        </p:nvSpPr>
        <p:spPr>
          <a:xfrm>
            <a:off x="863442" y="4180489"/>
            <a:ext cx="4635501" cy="794762"/>
          </a:xfrm>
          <a:prstGeom prst="rect">
            <a:avLst/>
          </a:prstGeom>
        </p:spPr>
        <p:txBody>
          <a:bodyPr>
            <a:noAutofit/>
          </a:bodyPr>
          <a:lstStyle>
            <a:lvl1pPr marL="0" indent="0" algn="l">
              <a:buNone/>
              <a:defRPr sz="2200" b="0" i="0">
                <a:solidFill>
                  <a:srgbClr val="082349"/>
                </a:solidFill>
                <a:latin typeface="Open Sans" panose="020B0606030504020204" pitchFamily="34" charset="0"/>
                <a:ea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Picture Placeholder 12">
            <a:extLst>
              <a:ext uri="{FF2B5EF4-FFF2-40B4-BE49-F238E27FC236}">
                <a16:creationId xmlns:a16="http://schemas.microsoft.com/office/drawing/2014/main" id="{CB81DAC2-0B5C-3349-B1BD-7476169F4FCE}"/>
              </a:ext>
            </a:extLst>
          </p:cNvPr>
          <p:cNvSpPr>
            <a:spLocks noGrp="1"/>
          </p:cNvSpPr>
          <p:nvPr>
            <p:ph type="pic" sz="quarter" idx="15"/>
          </p:nvPr>
        </p:nvSpPr>
        <p:spPr>
          <a:xfrm>
            <a:off x="6096001" y="125321"/>
            <a:ext cx="5630810" cy="6640540"/>
          </a:xfrm>
          <a:custGeom>
            <a:avLst/>
            <a:gdLst>
              <a:gd name="connsiteX0" fmla="*/ 3044188 w 4832333"/>
              <a:gd name="connsiteY0" fmla="*/ 1700859 h 5698878"/>
              <a:gd name="connsiteX1" fmla="*/ 3616482 w 4832333"/>
              <a:gd name="connsiteY1" fmla="*/ 2273153 h 5698878"/>
              <a:gd name="connsiteX2" fmla="*/ 3616481 w 4832333"/>
              <a:gd name="connsiteY2" fmla="*/ 5126584 h 5698878"/>
              <a:gd name="connsiteX3" fmla="*/ 3044187 w 4832333"/>
              <a:gd name="connsiteY3" fmla="*/ 5698878 h 5698878"/>
              <a:gd name="connsiteX4" fmla="*/ 3044188 w 4832333"/>
              <a:gd name="connsiteY4" fmla="*/ 5698877 h 5698878"/>
              <a:gd name="connsiteX5" fmla="*/ 2471894 w 4832333"/>
              <a:gd name="connsiteY5" fmla="*/ 5126583 h 5698878"/>
              <a:gd name="connsiteX6" fmla="*/ 2471894 w 4832333"/>
              <a:gd name="connsiteY6" fmla="*/ 2273153 h 5698878"/>
              <a:gd name="connsiteX7" fmla="*/ 3044188 w 4832333"/>
              <a:gd name="connsiteY7" fmla="*/ 1700859 h 5698878"/>
              <a:gd name="connsiteX8" fmla="*/ 572294 w 4832333"/>
              <a:gd name="connsiteY8" fmla="*/ 864157 h 5698878"/>
              <a:gd name="connsiteX9" fmla="*/ 1144588 w 4832333"/>
              <a:gd name="connsiteY9" fmla="*/ 1436451 h 5698878"/>
              <a:gd name="connsiteX10" fmla="*/ 1144587 w 4832333"/>
              <a:gd name="connsiteY10" fmla="*/ 5065476 h 5698878"/>
              <a:gd name="connsiteX11" fmla="*/ 572293 w 4832333"/>
              <a:gd name="connsiteY11" fmla="*/ 5637770 h 5698878"/>
              <a:gd name="connsiteX12" fmla="*/ 572294 w 4832333"/>
              <a:gd name="connsiteY12" fmla="*/ 5637769 h 5698878"/>
              <a:gd name="connsiteX13" fmla="*/ 0 w 4832333"/>
              <a:gd name="connsiteY13" fmla="*/ 5065475 h 5698878"/>
              <a:gd name="connsiteX14" fmla="*/ 0 w 4832333"/>
              <a:gd name="connsiteY14" fmla="*/ 1436451 h 5698878"/>
              <a:gd name="connsiteX15" fmla="*/ 572294 w 4832333"/>
              <a:gd name="connsiteY15" fmla="*/ 864157 h 5698878"/>
              <a:gd name="connsiteX16" fmla="*/ 1808241 w 4832333"/>
              <a:gd name="connsiteY16" fmla="*/ 110531 h 5698878"/>
              <a:gd name="connsiteX17" fmla="*/ 2380535 w 4832333"/>
              <a:gd name="connsiteY17" fmla="*/ 682825 h 5698878"/>
              <a:gd name="connsiteX18" fmla="*/ 2380534 w 4832333"/>
              <a:gd name="connsiteY18" fmla="*/ 4311850 h 5698878"/>
              <a:gd name="connsiteX19" fmla="*/ 1808240 w 4832333"/>
              <a:gd name="connsiteY19" fmla="*/ 4884144 h 5698878"/>
              <a:gd name="connsiteX20" fmla="*/ 1808241 w 4832333"/>
              <a:gd name="connsiteY20" fmla="*/ 4884143 h 5698878"/>
              <a:gd name="connsiteX21" fmla="*/ 1235947 w 4832333"/>
              <a:gd name="connsiteY21" fmla="*/ 4311849 h 5698878"/>
              <a:gd name="connsiteX22" fmla="*/ 1235947 w 4832333"/>
              <a:gd name="connsiteY22" fmla="*/ 682825 h 5698878"/>
              <a:gd name="connsiteX23" fmla="*/ 1808241 w 4832333"/>
              <a:gd name="connsiteY23" fmla="*/ 110531 h 5698878"/>
              <a:gd name="connsiteX24" fmla="*/ 4260039 w 4832333"/>
              <a:gd name="connsiteY24" fmla="*/ 0 h 5698878"/>
              <a:gd name="connsiteX25" fmla="*/ 4832333 w 4832333"/>
              <a:gd name="connsiteY25" fmla="*/ 572294 h 5698878"/>
              <a:gd name="connsiteX26" fmla="*/ 4832332 w 4832333"/>
              <a:gd name="connsiteY26" fmla="*/ 3638274 h 5698878"/>
              <a:gd name="connsiteX27" fmla="*/ 4260038 w 4832333"/>
              <a:gd name="connsiteY27" fmla="*/ 4210568 h 5698878"/>
              <a:gd name="connsiteX28" fmla="*/ 4260039 w 4832333"/>
              <a:gd name="connsiteY28" fmla="*/ 4210567 h 5698878"/>
              <a:gd name="connsiteX29" fmla="*/ 3687745 w 4832333"/>
              <a:gd name="connsiteY29" fmla="*/ 3638273 h 5698878"/>
              <a:gd name="connsiteX30" fmla="*/ 3687745 w 4832333"/>
              <a:gd name="connsiteY30" fmla="*/ 572294 h 5698878"/>
              <a:gd name="connsiteX31" fmla="*/ 4260039 w 4832333"/>
              <a:gd name="connsiteY31" fmla="*/ 0 h 569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32333" h="5698878">
                <a:moveTo>
                  <a:pt x="3044188" y="1700859"/>
                </a:moveTo>
                <a:cubicBezTo>
                  <a:pt x="3360257" y="1700859"/>
                  <a:pt x="3616482" y="1957084"/>
                  <a:pt x="3616482" y="2273153"/>
                </a:cubicBezTo>
                <a:cubicBezTo>
                  <a:pt x="3616482" y="3224297"/>
                  <a:pt x="3616481" y="4175440"/>
                  <a:pt x="3616481" y="5126584"/>
                </a:cubicBezTo>
                <a:cubicBezTo>
                  <a:pt x="3616481" y="5442653"/>
                  <a:pt x="3360256" y="5698878"/>
                  <a:pt x="3044187" y="5698878"/>
                </a:cubicBezTo>
                <a:lnTo>
                  <a:pt x="3044188" y="5698877"/>
                </a:lnTo>
                <a:cubicBezTo>
                  <a:pt x="2728119" y="5698877"/>
                  <a:pt x="2471894" y="5442652"/>
                  <a:pt x="2471894" y="5126583"/>
                </a:cubicBezTo>
                <a:lnTo>
                  <a:pt x="2471894" y="2273153"/>
                </a:lnTo>
                <a:cubicBezTo>
                  <a:pt x="2471894" y="1957084"/>
                  <a:pt x="2728119" y="1700859"/>
                  <a:pt x="3044188" y="1700859"/>
                </a:cubicBezTo>
                <a:close/>
                <a:moveTo>
                  <a:pt x="572294" y="864157"/>
                </a:moveTo>
                <a:cubicBezTo>
                  <a:pt x="888363" y="864157"/>
                  <a:pt x="1144588" y="1120382"/>
                  <a:pt x="1144588" y="1436451"/>
                </a:cubicBezTo>
                <a:cubicBezTo>
                  <a:pt x="1144588" y="2646126"/>
                  <a:pt x="1144587" y="3855801"/>
                  <a:pt x="1144587" y="5065476"/>
                </a:cubicBezTo>
                <a:cubicBezTo>
                  <a:pt x="1144587" y="5381545"/>
                  <a:pt x="888362" y="5637770"/>
                  <a:pt x="572293" y="5637770"/>
                </a:cubicBezTo>
                <a:lnTo>
                  <a:pt x="572294" y="5637769"/>
                </a:lnTo>
                <a:cubicBezTo>
                  <a:pt x="256225" y="5637769"/>
                  <a:pt x="0" y="5381544"/>
                  <a:pt x="0" y="5065475"/>
                </a:cubicBezTo>
                <a:lnTo>
                  <a:pt x="0" y="1436451"/>
                </a:lnTo>
                <a:cubicBezTo>
                  <a:pt x="0" y="1120382"/>
                  <a:pt x="256225" y="864157"/>
                  <a:pt x="572294" y="864157"/>
                </a:cubicBezTo>
                <a:close/>
                <a:moveTo>
                  <a:pt x="1808241" y="110531"/>
                </a:moveTo>
                <a:cubicBezTo>
                  <a:pt x="2124310" y="110531"/>
                  <a:pt x="2380535" y="366756"/>
                  <a:pt x="2380535" y="682825"/>
                </a:cubicBezTo>
                <a:cubicBezTo>
                  <a:pt x="2380535" y="1892500"/>
                  <a:pt x="2380534" y="3102175"/>
                  <a:pt x="2380534" y="4311850"/>
                </a:cubicBezTo>
                <a:cubicBezTo>
                  <a:pt x="2380534" y="4627919"/>
                  <a:pt x="2124309" y="4884144"/>
                  <a:pt x="1808240" y="4884144"/>
                </a:cubicBezTo>
                <a:lnTo>
                  <a:pt x="1808241" y="4884143"/>
                </a:lnTo>
                <a:cubicBezTo>
                  <a:pt x="1492172" y="4884143"/>
                  <a:pt x="1235947" y="4627918"/>
                  <a:pt x="1235947" y="4311849"/>
                </a:cubicBezTo>
                <a:lnTo>
                  <a:pt x="1235947" y="682825"/>
                </a:lnTo>
                <a:cubicBezTo>
                  <a:pt x="1235947" y="366756"/>
                  <a:pt x="1492172" y="110531"/>
                  <a:pt x="1808241" y="110531"/>
                </a:cubicBezTo>
                <a:close/>
                <a:moveTo>
                  <a:pt x="4260039" y="0"/>
                </a:moveTo>
                <a:cubicBezTo>
                  <a:pt x="4576108" y="0"/>
                  <a:pt x="4832333" y="256225"/>
                  <a:pt x="4832333" y="572294"/>
                </a:cubicBezTo>
                <a:cubicBezTo>
                  <a:pt x="4832333" y="1594287"/>
                  <a:pt x="4832332" y="2616281"/>
                  <a:pt x="4832332" y="3638274"/>
                </a:cubicBezTo>
                <a:cubicBezTo>
                  <a:pt x="4832332" y="3954343"/>
                  <a:pt x="4576107" y="4210568"/>
                  <a:pt x="4260038" y="4210568"/>
                </a:cubicBezTo>
                <a:lnTo>
                  <a:pt x="4260039" y="4210567"/>
                </a:lnTo>
                <a:cubicBezTo>
                  <a:pt x="3943970" y="4210567"/>
                  <a:pt x="3687745" y="3954342"/>
                  <a:pt x="3687745" y="3638273"/>
                </a:cubicBezTo>
                <a:lnTo>
                  <a:pt x="3687745" y="572294"/>
                </a:lnTo>
                <a:cubicBezTo>
                  <a:pt x="3687745" y="256225"/>
                  <a:pt x="3943970" y="0"/>
                  <a:pt x="4260039" y="0"/>
                </a:cubicBezTo>
                <a:close/>
              </a:path>
            </a:pathLst>
          </a:custGeom>
        </p:spPr>
        <p:txBody>
          <a:bodyPr wrap="square">
            <a:noAutofit/>
          </a:bodyPr>
          <a:lstStyle>
            <a:lvl1pPr>
              <a:buClr>
                <a:srgbClr val="FF555E"/>
              </a:buClr>
              <a:defRPr>
                <a:solidFill>
                  <a:srgbClr val="0B4251"/>
                </a:solidFill>
              </a:defRPr>
            </a:lvl1pPr>
          </a:lstStyle>
          <a:p>
            <a:endParaRPr lang="en-MX"/>
          </a:p>
        </p:txBody>
      </p:sp>
      <p:sp>
        <p:nvSpPr>
          <p:cNvPr id="20" name="Oval 19">
            <a:extLst>
              <a:ext uri="{FF2B5EF4-FFF2-40B4-BE49-F238E27FC236}">
                <a16:creationId xmlns:a16="http://schemas.microsoft.com/office/drawing/2014/main" id="{A0D2A789-4374-0F41-961F-8ABEC72397B0}"/>
              </a:ext>
            </a:extLst>
          </p:cNvPr>
          <p:cNvSpPr/>
          <p:nvPr userDrawn="1"/>
        </p:nvSpPr>
        <p:spPr>
          <a:xfrm>
            <a:off x="10388166" y="5082838"/>
            <a:ext cx="1341782" cy="1341782"/>
          </a:xfrm>
          <a:prstGeom prst="ellipse">
            <a:avLst/>
          </a:prstGeom>
          <a:solidFill>
            <a:srgbClr val="F3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9" name="Freeform 8">
            <a:extLst>
              <a:ext uri="{FF2B5EF4-FFF2-40B4-BE49-F238E27FC236}">
                <a16:creationId xmlns:a16="http://schemas.microsoft.com/office/drawing/2014/main" id="{7AEBFA51-6C89-544B-9EBC-D2B7B204A203}"/>
              </a:ext>
            </a:extLst>
          </p:cNvPr>
          <p:cNvSpPr/>
          <p:nvPr userDrawn="1"/>
        </p:nvSpPr>
        <p:spPr>
          <a:xfrm>
            <a:off x="7537058" y="5857494"/>
            <a:ext cx="1336198" cy="1000507"/>
          </a:xfrm>
          <a:custGeom>
            <a:avLst/>
            <a:gdLst>
              <a:gd name="connsiteX0" fmla="*/ 668099 w 1336198"/>
              <a:gd name="connsiteY0" fmla="*/ 0 h 1000507"/>
              <a:gd name="connsiteX1" fmla="*/ 1336198 w 1336198"/>
              <a:gd name="connsiteY1" fmla="*/ 668099 h 1000507"/>
              <a:gd name="connsiteX2" fmla="*/ 1283695 w 1336198"/>
              <a:gd name="connsiteY2" fmla="*/ 928154 h 1000507"/>
              <a:gd name="connsiteX3" fmla="*/ 1244423 w 1336198"/>
              <a:gd name="connsiteY3" fmla="*/ 1000507 h 1000507"/>
              <a:gd name="connsiteX4" fmla="*/ 91775 w 1336198"/>
              <a:gd name="connsiteY4" fmla="*/ 1000507 h 1000507"/>
              <a:gd name="connsiteX5" fmla="*/ 52503 w 1336198"/>
              <a:gd name="connsiteY5" fmla="*/ 928154 h 1000507"/>
              <a:gd name="connsiteX6" fmla="*/ 0 w 1336198"/>
              <a:gd name="connsiteY6" fmla="*/ 668099 h 1000507"/>
              <a:gd name="connsiteX7" fmla="*/ 668099 w 1336198"/>
              <a:gd name="connsiteY7" fmla="*/ 0 h 1000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6198" h="1000507">
                <a:moveTo>
                  <a:pt x="668099" y="0"/>
                </a:moveTo>
                <a:cubicBezTo>
                  <a:pt x="1037080" y="0"/>
                  <a:pt x="1336198" y="299118"/>
                  <a:pt x="1336198" y="668099"/>
                </a:cubicBezTo>
                <a:cubicBezTo>
                  <a:pt x="1336198" y="760344"/>
                  <a:pt x="1317503" y="848223"/>
                  <a:pt x="1283695" y="928154"/>
                </a:cubicBezTo>
                <a:lnTo>
                  <a:pt x="1244423" y="1000507"/>
                </a:lnTo>
                <a:lnTo>
                  <a:pt x="91775" y="1000507"/>
                </a:lnTo>
                <a:lnTo>
                  <a:pt x="52503" y="928154"/>
                </a:lnTo>
                <a:cubicBezTo>
                  <a:pt x="18695" y="848223"/>
                  <a:pt x="0" y="760344"/>
                  <a:pt x="0" y="668099"/>
                </a:cubicBezTo>
                <a:cubicBezTo>
                  <a:pt x="0" y="299118"/>
                  <a:pt x="299118" y="0"/>
                  <a:pt x="668099" y="0"/>
                </a:cubicBezTo>
                <a:close/>
              </a:path>
            </a:pathLst>
          </a:cu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MX"/>
          </a:p>
        </p:txBody>
      </p:sp>
      <p:sp>
        <p:nvSpPr>
          <p:cNvPr id="8" name="Oval 7">
            <a:extLst>
              <a:ext uri="{FF2B5EF4-FFF2-40B4-BE49-F238E27FC236}">
                <a16:creationId xmlns:a16="http://schemas.microsoft.com/office/drawing/2014/main" id="{109D677B-715B-1846-9DB3-7CDF648DB8FB}"/>
              </a:ext>
            </a:extLst>
          </p:cNvPr>
          <p:cNvSpPr/>
          <p:nvPr userDrawn="1"/>
        </p:nvSpPr>
        <p:spPr>
          <a:xfrm>
            <a:off x="8958759" y="700024"/>
            <a:ext cx="1341782" cy="1341782"/>
          </a:xfrm>
          <a:prstGeom prst="ellipse">
            <a:avLst/>
          </a:prstGeom>
          <a:solidFill>
            <a:srgbClr val="082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10" name="Graphic 9">
            <a:extLst>
              <a:ext uri="{FF2B5EF4-FFF2-40B4-BE49-F238E27FC236}">
                <a16:creationId xmlns:a16="http://schemas.microsoft.com/office/drawing/2014/main" id="{746F7D87-3DA5-444D-AFA1-7B10845A675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3442" y="6050279"/>
            <a:ext cx="1037271" cy="654563"/>
          </a:xfrm>
          <a:prstGeom prst="rect">
            <a:avLst/>
          </a:prstGeom>
        </p:spPr>
      </p:pic>
    </p:spTree>
    <p:extLst>
      <p:ext uri="{BB962C8B-B14F-4D97-AF65-F5344CB8AC3E}">
        <p14:creationId xmlns:p14="http://schemas.microsoft.com/office/powerpoint/2010/main" val="3229087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Page Break 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E88EA22-0214-5547-9132-B8431833BD9B}"/>
              </a:ext>
            </a:extLst>
          </p:cNvPr>
          <p:cNvSpPr/>
          <p:nvPr userDrawn="1"/>
        </p:nvSpPr>
        <p:spPr>
          <a:xfrm>
            <a:off x="0" y="0"/>
            <a:ext cx="12192000" cy="6858000"/>
          </a:xfrm>
          <a:prstGeom prst="rect">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1" name="Title 1">
            <a:extLst>
              <a:ext uri="{FF2B5EF4-FFF2-40B4-BE49-F238E27FC236}">
                <a16:creationId xmlns:a16="http://schemas.microsoft.com/office/drawing/2014/main" id="{AC9D4846-E448-4B91-8328-865FDD0AC66B}"/>
              </a:ext>
            </a:extLst>
          </p:cNvPr>
          <p:cNvSpPr>
            <a:spLocks noGrp="1"/>
          </p:cNvSpPr>
          <p:nvPr>
            <p:ph type="ctrTitle"/>
          </p:nvPr>
        </p:nvSpPr>
        <p:spPr>
          <a:xfrm>
            <a:off x="1524000" y="2017513"/>
            <a:ext cx="9144000" cy="2387600"/>
          </a:xfrm>
        </p:spPr>
        <p:txBody>
          <a:bodyPr anchor="ctr" anchorCtr="0">
            <a:normAutofit/>
          </a:bodyPr>
          <a:lstStyle>
            <a:lvl1pPr algn="ctr">
              <a:defRPr sz="5000" b="1" i="0">
                <a:solidFill>
                  <a:schemeClr val="bg1"/>
                </a:solidFill>
                <a:latin typeface="Playfair Display Bold Roman" pitchFamily="2" charset="0"/>
                <a:ea typeface="Noto Sans JP Black" panose="020B0500000000000000" pitchFamily="34" charset="-128"/>
              </a:defRPr>
            </a:lvl1pPr>
          </a:lstStyle>
          <a:p>
            <a:r>
              <a:rPr lang="en-US" dirty="0"/>
              <a:t>Click to edit Master title style</a:t>
            </a:r>
          </a:p>
        </p:txBody>
      </p:sp>
      <p:sp>
        <p:nvSpPr>
          <p:cNvPr id="12" name="Subtitle 2">
            <a:extLst>
              <a:ext uri="{FF2B5EF4-FFF2-40B4-BE49-F238E27FC236}">
                <a16:creationId xmlns:a16="http://schemas.microsoft.com/office/drawing/2014/main" id="{1ADDB899-208B-4780-9A6D-24C584CEF4E4}"/>
              </a:ext>
            </a:extLst>
          </p:cNvPr>
          <p:cNvSpPr>
            <a:spLocks noGrp="1"/>
          </p:cNvSpPr>
          <p:nvPr>
            <p:ph type="subTitle" idx="1"/>
          </p:nvPr>
        </p:nvSpPr>
        <p:spPr>
          <a:xfrm>
            <a:off x="1524000" y="4497188"/>
            <a:ext cx="9144000" cy="563562"/>
          </a:xfrm>
          <a:prstGeom prst="rect">
            <a:avLst/>
          </a:prstGeom>
        </p:spPr>
        <p:txBody>
          <a:bodyPr/>
          <a:lstStyle>
            <a:lvl1pPr marL="0" indent="0" algn="ct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Freeform 13">
            <a:extLst>
              <a:ext uri="{FF2B5EF4-FFF2-40B4-BE49-F238E27FC236}">
                <a16:creationId xmlns:a16="http://schemas.microsoft.com/office/drawing/2014/main" id="{4D073878-3F6E-9741-A7EC-7F28B49F985D}"/>
              </a:ext>
            </a:extLst>
          </p:cNvPr>
          <p:cNvSpPr/>
          <p:nvPr userDrawn="1"/>
        </p:nvSpPr>
        <p:spPr>
          <a:xfrm>
            <a:off x="0" y="4778968"/>
            <a:ext cx="2206548" cy="2079032"/>
          </a:xfrm>
          <a:custGeom>
            <a:avLst/>
            <a:gdLst>
              <a:gd name="connsiteX0" fmla="*/ 261920 w 2206548"/>
              <a:gd name="connsiteY0" fmla="*/ 68 h 2079032"/>
              <a:gd name="connsiteX1" fmla="*/ 2057557 w 2206548"/>
              <a:gd name="connsiteY1" fmla="*/ 1211773 h 2079032"/>
              <a:gd name="connsiteX2" fmla="*/ 2206532 w 2206548"/>
              <a:gd name="connsiteY2" fmla="*/ 1967349 h 2079032"/>
              <a:gd name="connsiteX3" fmla="*/ 2200674 w 2206548"/>
              <a:gd name="connsiteY3" fmla="*/ 2079032 h 2079032"/>
              <a:gd name="connsiteX4" fmla="*/ 1726848 w 2206548"/>
              <a:gd name="connsiteY4" fmla="*/ 2079032 h 2079032"/>
              <a:gd name="connsiteX5" fmla="*/ 1733157 w 2206548"/>
              <a:gd name="connsiteY5" fmla="*/ 1954078 h 2079032"/>
              <a:gd name="connsiteX6" fmla="*/ 1301913 w 2206548"/>
              <a:gd name="connsiteY6" fmla="*/ 912983 h 2079032"/>
              <a:gd name="connsiteX7" fmla="*/ 260807 w 2206548"/>
              <a:gd name="connsiteY7" fmla="*/ 481750 h 2079032"/>
              <a:gd name="connsiteX8" fmla="*/ 110269 w 2206548"/>
              <a:gd name="connsiteY8" fmla="*/ 489353 h 2079032"/>
              <a:gd name="connsiteX9" fmla="*/ 0 w 2206548"/>
              <a:gd name="connsiteY9" fmla="*/ 506182 h 2079032"/>
              <a:gd name="connsiteX10" fmla="*/ 0 w 2206548"/>
              <a:gd name="connsiteY10" fmla="*/ 17847 h 2079032"/>
              <a:gd name="connsiteX11" fmla="*/ 70363 w 2206548"/>
              <a:gd name="connsiteY11" fmla="*/ 7921 h 2079032"/>
              <a:gd name="connsiteX12" fmla="*/ 261920 w 2206548"/>
              <a:gd name="connsiteY12" fmla="*/ 68 h 2079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6548" h="2079032">
                <a:moveTo>
                  <a:pt x="261920" y="68"/>
                </a:moveTo>
                <a:cubicBezTo>
                  <a:pt x="1025542" y="6419"/>
                  <a:pt x="1747591" y="461604"/>
                  <a:pt x="2057557" y="1211773"/>
                </a:cubicBezTo>
                <a:cubicBezTo>
                  <a:pt x="2159719" y="1459024"/>
                  <a:pt x="2207571" y="1715333"/>
                  <a:pt x="2206532" y="1967349"/>
                </a:cubicBezTo>
                <a:lnTo>
                  <a:pt x="2200674" y="2079032"/>
                </a:lnTo>
                <a:lnTo>
                  <a:pt x="1726848" y="2079032"/>
                </a:lnTo>
                <a:lnTo>
                  <a:pt x="1733157" y="1954078"/>
                </a:lnTo>
                <a:cubicBezTo>
                  <a:pt x="1733154" y="1563591"/>
                  <a:pt x="1578031" y="1189098"/>
                  <a:pt x="1301913" y="912983"/>
                </a:cubicBezTo>
                <a:cubicBezTo>
                  <a:pt x="1026398" y="635963"/>
                  <a:pt x="651508" y="480681"/>
                  <a:pt x="260807" y="481750"/>
                </a:cubicBezTo>
                <a:cubicBezTo>
                  <a:pt x="209985" y="481750"/>
                  <a:pt x="159764" y="484326"/>
                  <a:pt x="110269" y="489353"/>
                </a:cubicBezTo>
                <a:lnTo>
                  <a:pt x="0" y="506182"/>
                </a:lnTo>
                <a:lnTo>
                  <a:pt x="0" y="17847"/>
                </a:lnTo>
                <a:lnTo>
                  <a:pt x="70363" y="7921"/>
                </a:lnTo>
                <a:cubicBezTo>
                  <a:pt x="134361" y="2127"/>
                  <a:pt x="198285" y="-461"/>
                  <a:pt x="261920" y="68"/>
                </a:cubicBezTo>
                <a:close/>
              </a:path>
            </a:pathLst>
          </a:custGeom>
          <a:solidFill>
            <a:srgbClr val="08234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MX"/>
          </a:p>
        </p:txBody>
      </p:sp>
      <p:pic>
        <p:nvPicPr>
          <p:cNvPr id="7" name="Graphic 6">
            <a:extLst>
              <a:ext uri="{FF2B5EF4-FFF2-40B4-BE49-F238E27FC236}">
                <a16:creationId xmlns:a16="http://schemas.microsoft.com/office/drawing/2014/main" id="{0304407C-C2EC-4F30-A912-26CDECD9444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53800" y="6358228"/>
            <a:ext cx="578605" cy="365125"/>
          </a:xfrm>
          <a:prstGeom prst="rect">
            <a:avLst/>
          </a:prstGeom>
        </p:spPr>
      </p:pic>
    </p:spTree>
    <p:extLst>
      <p:ext uri="{BB962C8B-B14F-4D97-AF65-F5344CB8AC3E}">
        <p14:creationId xmlns:p14="http://schemas.microsoft.com/office/powerpoint/2010/main" val="21027044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Slide B">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74B93D3B-BC5D-5445-AC60-436192B54493}"/>
              </a:ext>
            </a:extLst>
          </p:cNvPr>
          <p:cNvSpPr>
            <a:spLocks noGrp="1"/>
          </p:cNvSpPr>
          <p:nvPr>
            <p:ph type="pic" sz="quarter" idx="12"/>
          </p:nvPr>
        </p:nvSpPr>
        <p:spPr>
          <a:xfrm>
            <a:off x="0" y="0"/>
            <a:ext cx="12192000" cy="6858000"/>
          </a:xfrm>
        </p:spPr>
        <p:txBody>
          <a:bodyPr/>
          <a:lstStyle/>
          <a:p>
            <a:endParaRPr lang="en-MX"/>
          </a:p>
        </p:txBody>
      </p:sp>
      <p:sp>
        <p:nvSpPr>
          <p:cNvPr id="2" name="Rectangle 1">
            <a:extLst>
              <a:ext uri="{FF2B5EF4-FFF2-40B4-BE49-F238E27FC236}">
                <a16:creationId xmlns:a16="http://schemas.microsoft.com/office/drawing/2014/main" id="{0CE372A9-F7B8-4BE0-B5F1-B8311164D49F}"/>
              </a:ext>
            </a:extLst>
          </p:cNvPr>
          <p:cNvSpPr/>
          <p:nvPr userDrawn="1"/>
        </p:nvSpPr>
        <p:spPr>
          <a:xfrm>
            <a:off x="0" y="1695450"/>
            <a:ext cx="12192000" cy="3467100"/>
          </a:xfrm>
          <a:prstGeom prst="rect">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B079F341-38CC-4479-BB2C-151A50D42600}"/>
              </a:ext>
            </a:extLst>
          </p:cNvPr>
          <p:cNvSpPr>
            <a:spLocks noGrp="1"/>
          </p:cNvSpPr>
          <p:nvPr>
            <p:ph type="ctrTitle"/>
          </p:nvPr>
        </p:nvSpPr>
        <p:spPr>
          <a:xfrm>
            <a:off x="1524000" y="1884163"/>
            <a:ext cx="9144000" cy="2387600"/>
          </a:xfrm>
        </p:spPr>
        <p:txBody>
          <a:bodyPr anchor="ctr" anchorCtr="0">
            <a:normAutofit/>
          </a:bodyPr>
          <a:lstStyle>
            <a:lvl1pPr algn="ctr">
              <a:defRPr sz="5000" b="1" i="0">
                <a:solidFill>
                  <a:schemeClr val="bg1"/>
                </a:solidFill>
                <a:latin typeface="Playfair Display Bold Roman" pitchFamily="2" charset="0"/>
                <a:ea typeface="Noto Sans JP Black" panose="020B0500000000000000" pitchFamily="34" charset="-128"/>
              </a:defRPr>
            </a:lvl1pPr>
          </a:lstStyle>
          <a:p>
            <a:r>
              <a:rPr lang="en-US" dirty="0"/>
              <a:t>Click to edit Master title style</a:t>
            </a:r>
          </a:p>
        </p:txBody>
      </p:sp>
      <p:sp>
        <p:nvSpPr>
          <p:cNvPr id="5" name="Subtitle 2">
            <a:extLst>
              <a:ext uri="{FF2B5EF4-FFF2-40B4-BE49-F238E27FC236}">
                <a16:creationId xmlns:a16="http://schemas.microsoft.com/office/drawing/2014/main" id="{C9EB52A2-8C3F-4C0D-9A88-6946855A194A}"/>
              </a:ext>
            </a:extLst>
          </p:cNvPr>
          <p:cNvSpPr>
            <a:spLocks noGrp="1"/>
          </p:cNvSpPr>
          <p:nvPr>
            <p:ph type="subTitle" idx="1"/>
          </p:nvPr>
        </p:nvSpPr>
        <p:spPr>
          <a:xfrm>
            <a:off x="1524000" y="4363838"/>
            <a:ext cx="9144000" cy="563562"/>
          </a:xfrm>
          <a:prstGeom prst="rect">
            <a:avLst/>
          </a:prstGeom>
        </p:spPr>
        <p:txBody>
          <a:bodyPr/>
          <a:lstStyle>
            <a:lvl1pPr marL="0" indent="0" algn="ct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Rectangle 5">
            <a:extLst>
              <a:ext uri="{FF2B5EF4-FFF2-40B4-BE49-F238E27FC236}">
                <a16:creationId xmlns:a16="http://schemas.microsoft.com/office/drawing/2014/main" id="{436E74A3-E108-4143-8B4E-AC5A4A29DAFA}"/>
              </a:ext>
            </a:extLst>
          </p:cNvPr>
          <p:cNvSpPr/>
          <p:nvPr userDrawn="1"/>
        </p:nvSpPr>
        <p:spPr>
          <a:xfrm>
            <a:off x="11391900" y="1695450"/>
            <a:ext cx="800100" cy="3467100"/>
          </a:xfrm>
          <a:prstGeom prst="rect">
            <a:avLst/>
          </a:prstGeom>
          <a:solidFill>
            <a:srgbClr val="082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0000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ritical ">
    <p:bg>
      <p:bgPr>
        <a:solidFill>
          <a:srgbClr val="24377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C7D0D8-FED6-4E13-A509-D4A0B80F29A1}"/>
              </a:ext>
            </a:extLst>
          </p:cNvPr>
          <p:cNvSpPr/>
          <p:nvPr userDrawn="1"/>
        </p:nvSpPr>
        <p:spPr>
          <a:xfrm rot="5400000">
            <a:off x="1229976" y="4876085"/>
            <a:ext cx="93518" cy="2553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A4504285-C5AB-40B2-A64A-A056FAE728A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23592" r="13240" b="14062"/>
          <a:stretch/>
        </p:blipFill>
        <p:spPr>
          <a:xfrm rot="16200000">
            <a:off x="6600372" y="1266371"/>
            <a:ext cx="6858000" cy="4325257"/>
          </a:xfrm>
          <a:prstGeom prst="rect">
            <a:avLst/>
          </a:prstGeom>
        </p:spPr>
      </p:pic>
    </p:spTree>
    <p:extLst>
      <p:ext uri="{BB962C8B-B14F-4D97-AF65-F5344CB8AC3E}">
        <p14:creationId xmlns:p14="http://schemas.microsoft.com/office/powerpoint/2010/main" val="389118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cSld name="1_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385" cy="6857615"/>
          </a:xfrm>
          <a:custGeom>
            <a:avLst/>
            <a:gdLst/>
            <a:ahLst/>
            <a:cxnLst/>
            <a:rect l="l" t="t" r="r" b="b"/>
            <a:pathLst>
              <a:path w="20104735" h="11308715">
                <a:moveTo>
                  <a:pt x="0" y="11308556"/>
                </a:moveTo>
                <a:lnTo>
                  <a:pt x="20104110" y="11308556"/>
                </a:lnTo>
                <a:lnTo>
                  <a:pt x="20104110" y="0"/>
                </a:lnTo>
                <a:lnTo>
                  <a:pt x="0" y="0"/>
                </a:lnTo>
                <a:lnTo>
                  <a:pt x="0" y="11308556"/>
                </a:lnTo>
                <a:close/>
              </a:path>
            </a:pathLst>
          </a:custGeom>
          <a:solidFill>
            <a:srgbClr val="4D56A5"/>
          </a:solidFill>
        </p:spPr>
        <p:txBody>
          <a:bodyPr wrap="square" lIns="0" tIns="0" rIns="0" bIns="0" rtlCol="0"/>
          <a:lstStyle/>
          <a:p>
            <a:endParaRPr sz="1092" dirty="0"/>
          </a:p>
        </p:txBody>
      </p:sp>
      <p:sp>
        <p:nvSpPr>
          <p:cNvPr id="2" name="Holder 2"/>
          <p:cNvSpPr>
            <a:spLocks noGrp="1"/>
          </p:cNvSpPr>
          <p:nvPr>
            <p:ph type="ctrTitle"/>
          </p:nvPr>
        </p:nvSpPr>
        <p:spPr>
          <a:xfrm>
            <a:off x="4131989" y="1987198"/>
            <a:ext cx="3928023" cy="356957"/>
          </a:xfrm>
          <a:prstGeom prst="rect">
            <a:avLst/>
          </a:prstGeom>
        </p:spPr>
        <p:txBody>
          <a:bodyPr wrap="square" lIns="0" tIns="0" rIns="0" bIns="0">
            <a:spAutoFit/>
          </a:bodyPr>
          <a:lstStyle>
            <a:lvl1pPr>
              <a:defRPr sz="2577" b="1" i="0">
                <a:solidFill>
                  <a:srgbClr val="4D56A5"/>
                </a:solidFill>
                <a:latin typeface="Calibri"/>
                <a:cs typeface="Calibri"/>
              </a:defRPr>
            </a:lvl1pPr>
          </a:lstStyle>
          <a:p>
            <a:endParaRPr/>
          </a:p>
        </p:txBody>
      </p:sp>
      <p:sp>
        <p:nvSpPr>
          <p:cNvPr id="3" name="Holder 3"/>
          <p:cNvSpPr>
            <a:spLocks noGrp="1"/>
          </p:cNvSpPr>
          <p:nvPr>
            <p:ph type="subTitle" idx="4"/>
          </p:nvPr>
        </p:nvSpPr>
        <p:spPr>
          <a:xfrm>
            <a:off x="3944048" y="3782634"/>
            <a:ext cx="4303904" cy="509242"/>
          </a:xfrm>
          <a:prstGeom prst="rect">
            <a:avLst/>
          </a:prstGeom>
        </p:spPr>
        <p:txBody>
          <a:bodyPr wrap="square" lIns="0" tIns="0" rIns="0" bIns="0">
            <a:spAutoFit/>
          </a:bodyPr>
          <a:lstStyle>
            <a:lvl1pPr>
              <a:defRPr sz="3578" b="0" i="0">
                <a:solidFill>
                  <a:srgbClr val="38BFC0"/>
                </a:solidFill>
                <a:latin typeface="Lucida Sans Unicode"/>
                <a:cs typeface="Lucida Sans Unicode"/>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3/31/22</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dirty="0"/>
          </a:p>
        </p:txBody>
      </p:sp>
    </p:spTree>
    <p:extLst>
      <p:ext uri="{BB962C8B-B14F-4D97-AF65-F5344CB8AC3E}">
        <p14:creationId xmlns:p14="http://schemas.microsoft.com/office/powerpoint/2010/main" val="42533045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Multiple Columns">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2B6F1E79-8968-F842-82DA-B019DD00CE47}"/>
              </a:ext>
            </a:extLst>
          </p:cNvPr>
          <p:cNvSpPr/>
          <p:nvPr userDrawn="1"/>
        </p:nvSpPr>
        <p:spPr>
          <a:xfrm>
            <a:off x="0" y="237860"/>
            <a:ext cx="10351250" cy="1438540"/>
          </a:xfrm>
          <a:custGeom>
            <a:avLst/>
            <a:gdLst>
              <a:gd name="connsiteX0" fmla="*/ 0 w 10351250"/>
              <a:gd name="connsiteY0" fmla="*/ 0 h 1438540"/>
              <a:gd name="connsiteX1" fmla="*/ 9631980 w 10351250"/>
              <a:gd name="connsiteY1" fmla="*/ 0 h 1438540"/>
              <a:gd name="connsiteX2" fmla="*/ 10351250 w 10351250"/>
              <a:gd name="connsiteY2" fmla="*/ 719270 h 1438540"/>
              <a:gd name="connsiteX3" fmla="*/ 10351249 w 10351250"/>
              <a:gd name="connsiteY3" fmla="*/ 719270 h 1438540"/>
              <a:gd name="connsiteX4" fmla="*/ 9631979 w 10351250"/>
              <a:gd name="connsiteY4" fmla="*/ 1438540 h 1438540"/>
              <a:gd name="connsiteX5" fmla="*/ 0 w 10351250"/>
              <a:gd name="connsiteY5" fmla="*/ 1438539 h 1438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1250" h="1438540">
                <a:moveTo>
                  <a:pt x="0" y="0"/>
                </a:moveTo>
                <a:lnTo>
                  <a:pt x="9631980" y="0"/>
                </a:lnTo>
                <a:cubicBezTo>
                  <a:pt x="10029222" y="0"/>
                  <a:pt x="10351250" y="322028"/>
                  <a:pt x="10351250" y="719270"/>
                </a:cubicBezTo>
                <a:lnTo>
                  <a:pt x="10351249" y="719270"/>
                </a:lnTo>
                <a:cubicBezTo>
                  <a:pt x="10351249" y="1116512"/>
                  <a:pt x="10029221" y="1438540"/>
                  <a:pt x="9631979" y="1438540"/>
                </a:cubicBezTo>
                <a:lnTo>
                  <a:pt x="0" y="1438539"/>
                </a:lnTo>
                <a:close/>
              </a:path>
            </a:pathLst>
          </a:custGeom>
          <a:solidFill>
            <a:srgbClr val="08234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MX"/>
          </a:p>
        </p:txBody>
      </p:sp>
      <p:sp>
        <p:nvSpPr>
          <p:cNvPr id="2" name="Title 1">
            <a:extLst>
              <a:ext uri="{FF2B5EF4-FFF2-40B4-BE49-F238E27FC236}">
                <a16:creationId xmlns:a16="http://schemas.microsoft.com/office/drawing/2014/main" id="{E4AC52E7-61D6-4BF5-836A-789807AABA14}"/>
              </a:ext>
            </a:extLst>
          </p:cNvPr>
          <p:cNvSpPr>
            <a:spLocks noGrp="1"/>
          </p:cNvSpPr>
          <p:nvPr>
            <p:ph type="title"/>
          </p:nvPr>
        </p:nvSpPr>
        <p:spPr>
          <a:xfrm>
            <a:off x="838200" y="445808"/>
            <a:ext cx="9048750" cy="638166"/>
          </a:xfrm>
        </p:spPr>
        <p:txBody>
          <a:bodyPr anchor="ctr"/>
          <a:lstStyle>
            <a:lvl1pPr algn="l">
              <a:defRPr b="1" i="0">
                <a:solidFill>
                  <a:schemeClr val="bg1"/>
                </a:solidFill>
                <a:latin typeface="Playfair Display Bold Roman" pitchFamily="2" charset="0"/>
                <a:ea typeface="Noto Sans JP Black" panose="020B0500000000000000" pitchFamily="34" charset="-128"/>
              </a:defRPr>
            </a:lvl1pPr>
          </a:lstStyle>
          <a:p>
            <a:r>
              <a:rPr lang="en-US" dirty="0"/>
              <a:t>Click to edit Master title style</a:t>
            </a:r>
          </a:p>
        </p:txBody>
      </p:sp>
      <p:sp>
        <p:nvSpPr>
          <p:cNvPr id="3" name="Content Placeholder 2">
            <a:extLst>
              <a:ext uri="{FF2B5EF4-FFF2-40B4-BE49-F238E27FC236}">
                <a16:creationId xmlns:a16="http://schemas.microsoft.com/office/drawing/2014/main" id="{D9C2CA03-06A6-4509-A68E-C6BF498CBA40}"/>
              </a:ext>
            </a:extLst>
          </p:cNvPr>
          <p:cNvSpPr>
            <a:spLocks noGrp="1"/>
          </p:cNvSpPr>
          <p:nvPr>
            <p:ph sz="half" idx="1"/>
          </p:nvPr>
        </p:nvSpPr>
        <p:spPr>
          <a:xfrm>
            <a:off x="1275680" y="4664510"/>
            <a:ext cx="2791459" cy="1608714"/>
          </a:xfrm>
          <a:prstGeom prst="rect">
            <a:avLst/>
          </a:prstGeom>
        </p:spPr>
        <p:txBody>
          <a:bodyPr>
            <a:normAutofit/>
          </a:bodyPr>
          <a:lstStyle>
            <a:lvl1pPr algn="ctr">
              <a:buClr>
                <a:srgbClr val="FF6B6B"/>
              </a:buClr>
              <a:defRPr sz="1400" b="0" i="0">
                <a:latin typeface="Noto Sans JP" panose="020B0500000000000000" pitchFamily="34" charset="-128"/>
                <a:ea typeface="Noto Sans JP" panose="020B0500000000000000" pitchFamily="34" charset="-128"/>
              </a:defRPr>
            </a:lvl1pPr>
            <a:lvl2pPr algn="ctr">
              <a:buClr>
                <a:srgbClr val="FF6B6B"/>
              </a:buClr>
              <a:defRPr sz="1200" b="0" i="0">
                <a:latin typeface="Noto Sans JP" panose="020B0500000000000000" pitchFamily="34" charset="-128"/>
                <a:ea typeface="Noto Sans JP" panose="020B0500000000000000" pitchFamily="34" charset="-128"/>
              </a:defRPr>
            </a:lvl2pPr>
            <a:lvl3pPr algn="ctr">
              <a:buClr>
                <a:srgbClr val="FF6B6B"/>
              </a:buClr>
              <a:defRPr sz="1100" b="0" i="0">
                <a:latin typeface="Noto Sans JP" panose="020B0500000000000000" pitchFamily="34" charset="-128"/>
                <a:ea typeface="Noto Sans JP" panose="020B0500000000000000" pitchFamily="34" charset="-128"/>
              </a:defRPr>
            </a:lvl3pPr>
            <a:lvl4pPr algn="ctr">
              <a:buClr>
                <a:srgbClr val="FF6B6B"/>
              </a:buClr>
              <a:defRPr sz="1050" b="0" i="0">
                <a:latin typeface="Noto Sans JP" panose="020B0500000000000000" pitchFamily="34" charset="-128"/>
                <a:ea typeface="Noto Sans JP" panose="020B0500000000000000" pitchFamily="34" charset="-128"/>
              </a:defRPr>
            </a:lvl4pPr>
            <a:lvl5pPr algn="ctr">
              <a:buClr>
                <a:srgbClr val="FF6B6B"/>
              </a:buClr>
              <a:defRPr sz="1050" b="0" i="0">
                <a:latin typeface="Noto Sans JP" panose="020B0500000000000000" pitchFamily="34" charset="-128"/>
                <a:ea typeface="Noto Sans JP" panose="020B0500000000000000" pitchFamily="34" charset="-12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A12C6D9B-3158-4D08-92A1-C4332140D34E}"/>
              </a:ext>
            </a:extLst>
          </p:cNvPr>
          <p:cNvSpPr>
            <a:spLocks noGrp="1"/>
          </p:cNvSpPr>
          <p:nvPr>
            <p:ph sz="half" idx="14"/>
          </p:nvPr>
        </p:nvSpPr>
        <p:spPr>
          <a:xfrm>
            <a:off x="4700271" y="4664510"/>
            <a:ext cx="2791459" cy="1608714"/>
          </a:xfrm>
          <a:prstGeom prst="rect">
            <a:avLst/>
          </a:prstGeom>
        </p:spPr>
        <p:txBody>
          <a:bodyPr>
            <a:normAutofit/>
          </a:bodyPr>
          <a:lstStyle>
            <a:lvl1pPr algn="ctr">
              <a:buClr>
                <a:srgbClr val="FF6B6B"/>
              </a:buClr>
              <a:defRPr sz="1400" b="0" i="0">
                <a:latin typeface="Noto Sans JP" panose="020B0500000000000000" pitchFamily="34" charset="-128"/>
                <a:ea typeface="Noto Sans JP" panose="020B0500000000000000" pitchFamily="34" charset="-128"/>
              </a:defRPr>
            </a:lvl1pPr>
            <a:lvl2pPr algn="ctr">
              <a:buClr>
                <a:srgbClr val="FF6B6B"/>
              </a:buClr>
              <a:defRPr sz="1200" b="0" i="0">
                <a:latin typeface="Noto Sans JP" panose="020B0500000000000000" pitchFamily="34" charset="-128"/>
                <a:ea typeface="Noto Sans JP" panose="020B0500000000000000" pitchFamily="34" charset="-128"/>
              </a:defRPr>
            </a:lvl2pPr>
            <a:lvl3pPr algn="ctr">
              <a:buClr>
                <a:srgbClr val="FF6B6B"/>
              </a:buClr>
              <a:defRPr sz="1100" b="0" i="0">
                <a:latin typeface="Noto Sans JP" panose="020B0500000000000000" pitchFamily="34" charset="-128"/>
                <a:ea typeface="Noto Sans JP" panose="020B0500000000000000" pitchFamily="34" charset="-128"/>
              </a:defRPr>
            </a:lvl3pPr>
            <a:lvl4pPr algn="ctr">
              <a:buClr>
                <a:srgbClr val="FF6B6B"/>
              </a:buClr>
              <a:defRPr sz="1050" b="0" i="0">
                <a:latin typeface="Noto Sans JP" panose="020B0500000000000000" pitchFamily="34" charset="-128"/>
                <a:ea typeface="Noto Sans JP" panose="020B0500000000000000" pitchFamily="34" charset="-128"/>
              </a:defRPr>
            </a:lvl4pPr>
            <a:lvl5pPr algn="ctr">
              <a:buClr>
                <a:srgbClr val="FF6B6B"/>
              </a:buClr>
              <a:defRPr sz="1050" b="0" i="0">
                <a:latin typeface="Noto Sans JP" panose="020B0500000000000000" pitchFamily="34" charset="-128"/>
                <a:ea typeface="Noto Sans JP" panose="020B0500000000000000" pitchFamily="34" charset="-12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3637A317-4517-4669-A37C-A971D47B5586}"/>
              </a:ext>
            </a:extLst>
          </p:cNvPr>
          <p:cNvSpPr>
            <a:spLocks noGrp="1"/>
          </p:cNvSpPr>
          <p:nvPr>
            <p:ph sz="half" idx="15"/>
          </p:nvPr>
        </p:nvSpPr>
        <p:spPr>
          <a:xfrm>
            <a:off x="8144113" y="4664510"/>
            <a:ext cx="2791459" cy="1608714"/>
          </a:xfrm>
          <a:prstGeom prst="rect">
            <a:avLst/>
          </a:prstGeom>
        </p:spPr>
        <p:txBody>
          <a:bodyPr>
            <a:normAutofit/>
          </a:bodyPr>
          <a:lstStyle>
            <a:lvl1pPr algn="ctr">
              <a:buClr>
                <a:srgbClr val="FF6B6B"/>
              </a:buClr>
              <a:defRPr sz="1400" b="0" i="0">
                <a:latin typeface="Noto Sans JP" panose="020B0500000000000000" pitchFamily="34" charset="-128"/>
                <a:ea typeface="Noto Sans JP" panose="020B0500000000000000" pitchFamily="34" charset="-128"/>
              </a:defRPr>
            </a:lvl1pPr>
            <a:lvl2pPr algn="ctr">
              <a:buClr>
                <a:srgbClr val="FF6B6B"/>
              </a:buClr>
              <a:defRPr sz="1200" b="0" i="0">
                <a:latin typeface="Noto Sans JP" panose="020B0500000000000000" pitchFamily="34" charset="-128"/>
                <a:ea typeface="Noto Sans JP" panose="020B0500000000000000" pitchFamily="34" charset="-128"/>
              </a:defRPr>
            </a:lvl2pPr>
            <a:lvl3pPr algn="ctr">
              <a:buClr>
                <a:srgbClr val="FF6B6B"/>
              </a:buClr>
              <a:defRPr sz="1100" b="0" i="0">
                <a:latin typeface="Noto Sans JP" panose="020B0500000000000000" pitchFamily="34" charset="-128"/>
                <a:ea typeface="Noto Sans JP" panose="020B0500000000000000" pitchFamily="34" charset="-128"/>
              </a:defRPr>
            </a:lvl3pPr>
            <a:lvl4pPr algn="ctr">
              <a:buClr>
                <a:srgbClr val="FF6B6B"/>
              </a:buClr>
              <a:defRPr sz="1050" b="0" i="0">
                <a:latin typeface="Noto Sans JP" panose="020B0500000000000000" pitchFamily="34" charset="-128"/>
                <a:ea typeface="Noto Sans JP" panose="020B0500000000000000" pitchFamily="34" charset="-128"/>
              </a:defRPr>
            </a:lvl4pPr>
            <a:lvl5pPr algn="ctr">
              <a:buClr>
                <a:srgbClr val="FF6B6B"/>
              </a:buClr>
              <a:defRPr sz="1050" b="0" i="0">
                <a:latin typeface="Noto Sans JP" panose="020B0500000000000000" pitchFamily="34" charset="-128"/>
                <a:ea typeface="Noto Sans JP" panose="020B0500000000000000" pitchFamily="34" charset="-12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a:extLst>
              <a:ext uri="{FF2B5EF4-FFF2-40B4-BE49-F238E27FC236}">
                <a16:creationId xmlns:a16="http://schemas.microsoft.com/office/drawing/2014/main" id="{F2F8AEB1-1961-426F-8DA0-D6A5EDC28112}"/>
              </a:ext>
            </a:extLst>
          </p:cNvPr>
          <p:cNvSpPr>
            <a:spLocks noGrp="1"/>
          </p:cNvSpPr>
          <p:nvPr>
            <p:ph sz="half" idx="16" hasCustomPrompt="1"/>
          </p:nvPr>
        </p:nvSpPr>
        <p:spPr>
          <a:xfrm>
            <a:off x="1275680" y="4118755"/>
            <a:ext cx="2791459" cy="433827"/>
          </a:xfrm>
          <a:prstGeom prst="rect">
            <a:avLst/>
          </a:prstGeom>
        </p:spPr>
        <p:txBody>
          <a:bodyPr/>
          <a:lstStyle>
            <a:lvl1pPr algn="ctr">
              <a:buNone/>
              <a:defRPr b="1">
                <a:solidFill>
                  <a:srgbClr val="FF6B6B"/>
                </a:solidFill>
              </a:defRPr>
            </a:lvl1pPr>
            <a:lvl2pPr>
              <a:buNone/>
              <a:defRPr/>
            </a:lvl2pPr>
            <a:lvl3pPr>
              <a:buNone/>
              <a:defRPr/>
            </a:lvl3pPr>
            <a:lvl4pPr>
              <a:buNone/>
              <a:defRPr/>
            </a:lvl4pPr>
            <a:lvl5pPr>
              <a:buNone/>
              <a:defRPr/>
            </a:lvl5pPr>
          </a:lstStyle>
          <a:p>
            <a:pPr lvl="0"/>
            <a:r>
              <a:rPr lang="en-US" dirty="0"/>
              <a:t>Title of This Column</a:t>
            </a:r>
          </a:p>
        </p:txBody>
      </p:sp>
      <p:sp>
        <p:nvSpPr>
          <p:cNvPr id="15" name="Content Placeholder 2">
            <a:extLst>
              <a:ext uri="{FF2B5EF4-FFF2-40B4-BE49-F238E27FC236}">
                <a16:creationId xmlns:a16="http://schemas.microsoft.com/office/drawing/2014/main" id="{4A8DAA99-320B-463B-94A0-F5179B1B70EE}"/>
              </a:ext>
            </a:extLst>
          </p:cNvPr>
          <p:cNvSpPr>
            <a:spLocks noGrp="1"/>
          </p:cNvSpPr>
          <p:nvPr>
            <p:ph sz="half" idx="17" hasCustomPrompt="1"/>
          </p:nvPr>
        </p:nvSpPr>
        <p:spPr>
          <a:xfrm>
            <a:off x="4700271" y="4118755"/>
            <a:ext cx="2791459" cy="433827"/>
          </a:xfrm>
          <a:prstGeom prst="rect">
            <a:avLst/>
          </a:prstGeom>
        </p:spPr>
        <p:txBody>
          <a:bodyPr/>
          <a:lstStyle>
            <a:lvl1pPr algn="ctr">
              <a:buNone/>
              <a:defRPr b="1">
                <a:solidFill>
                  <a:srgbClr val="FF6B6B"/>
                </a:solidFill>
              </a:defRPr>
            </a:lvl1pPr>
            <a:lvl2pPr>
              <a:buNone/>
              <a:defRPr/>
            </a:lvl2pPr>
            <a:lvl3pPr>
              <a:buNone/>
              <a:defRPr/>
            </a:lvl3pPr>
            <a:lvl4pPr>
              <a:buNone/>
              <a:defRPr/>
            </a:lvl4pPr>
            <a:lvl5pPr>
              <a:buNone/>
              <a:defRPr/>
            </a:lvl5pPr>
          </a:lstStyle>
          <a:p>
            <a:pPr lvl="0"/>
            <a:r>
              <a:rPr lang="en-US" dirty="0"/>
              <a:t>Title of This Column</a:t>
            </a:r>
          </a:p>
        </p:txBody>
      </p:sp>
      <p:sp>
        <p:nvSpPr>
          <p:cNvPr id="16" name="Content Placeholder 2">
            <a:extLst>
              <a:ext uri="{FF2B5EF4-FFF2-40B4-BE49-F238E27FC236}">
                <a16:creationId xmlns:a16="http://schemas.microsoft.com/office/drawing/2014/main" id="{1019C72D-517C-42E5-B010-ECB2028FA087}"/>
              </a:ext>
            </a:extLst>
          </p:cNvPr>
          <p:cNvSpPr>
            <a:spLocks noGrp="1"/>
          </p:cNvSpPr>
          <p:nvPr>
            <p:ph sz="half" idx="18" hasCustomPrompt="1"/>
          </p:nvPr>
        </p:nvSpPr>
        <p:spPr>
          <a:xfrm>
            <a:off x="8144113" y="4118755"/>
            <a:ext cx="2791459" cy="433827"/>
          </a:xfrm>
          <a:prstGeom prst="rect">
            <a:avLst/>
          </a:prstGeom>
        </p:spPr>
        <p:txBody>
          <a:bodyPr/>
          <a:lstStyle>
            <a:lvl1pPr algn="ctr">
              <a:buNone/>
              <a:defRPr b="1">
                <a:solidFill>
                  <a:srgbClr val="FF6B6B"/>
                </a:solidFill>
              </a:defRPr>
            </a:lvl1pPr>
            <a:lvl2pPr>
              <a:buNone/>
              <a:defRPr/>
            </a:lvl2pPr>
            <a:lvl3pPr>
              <a:buNone/>
              <a:defRPr/>
            </a:lvl3pPr>
            <a:lvl4pPr>
              <a:buNone/>
              <a:defRPr/>
            </a:lvl4pPr>
            <a:lvl5pPr>
              <a:buNone/>
              <a:defRPr/>
            </a:lvl5pPr>
          </a:lstStyle>
          <a:p>
            <a:pPr lvl="0"/>
            <a:r>
              <a:rPr lang="en-US" dirty="0"/>
              <a:t>Title of This Column</a:t>
            </a:r>
          </a:p>
        </p:txBody>
      </p:sp>
      <p:sp>
        <p:nvSpPr>
          <p:cNvPr id="42" name="Subtitle 2">
            <a:extLst>
              <a:ext uri="{FF2B5EF4-FFF2-40B4-BE49-F238E27FC236}">
                <a16:creationId xmlns:a16="http://schemas.microsoft.com/office/drawing/2014/main" id="{784E8803-33E7-4730-A2CB-EA0D85824CCE}"/>
              </a:ext>
            </a:extLst>
          </p:cNvPr>
          <p:cNvSpPr>
            <a:spLocks noGrp="1"/>
          </p:cNvSpPr>
          <p:nvPr>
            <p:ph type="subTitle" idx="13"/>
          </p:nvPr>
        </p:nvSpPr>
        <p:spPr>
          <a:xfrm>
            <a:off x="838200" y="1094840"/>
            <a:ext cx="9048750" cy="419100"/>
          </a:xfrm>
          <a:prstGeom prst="rect">
            <a:avLst/>
          </a:prstGeom>
        </p:spPr>
        <p:txBody>
          <a:bodyPr anchor="ctr">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1" name="Picture Placeholder 3">
            <a:extLst>
              <a:ext uri="{FF2B5EF4-FFF2-40B4-BE49-F238E27FC236}">
                <a16:creationId xmlns:a16="http://schemas.microsoft.com/office/drawing/2014/main" id="{0CD3B20E-C1E9-B243-B722-2775C1717F50}"/>
              </a:ext>
            </a:extLst>
          </p:cNvPr>
          <p:cNvSpPr>
            <a:spLocks noGrp="1"/>
          </p:cNvSpPr>
          <p:nvPr>
            <p:ph type="pic" sz="quarter" idx="19"/>
          </p:nvPr>
        </p:nvSpPr>
        <p:spPr>
          <a:xfrm>
            <a:off x="1786069" y="2100976"/>
            <a:ext cx="1770680" cy="1720846"/>
          </a:xfrm>
          <a:prstGeom prst="roundRect">
            <a:avLst>
              <a:gd name="adj" fmla="val 49328"/>
            </a:avLst>
          </a:prstGeom>
        </p:spPr>
        <p:txBody>
          <a:bodyPr/>
          <a:lstStyle/>
          <a:p>
            <a:endParaRPr lang="en-MX"/>
          </a:p>
        </p:txBody>
      </p:sp>
      <p:sp>
        <p:nvSpPr>
          <p:cNvPr id="22" name="Picture Placeholder 3">
            <a:extLst>
              <a:ext uri="{FF2B5EF4-FFF2-40B4-BE49-F238E27FC236}">
                <a16:creationId xmlns:a16="http://schemas.microsoft.com/office/drawing/2014/main" id="{26C9E22D-F3C2-8D4C-8684-4B5C84014928}"/>
              </a:ext>
            </a:extLst>
          </p:cNvPr>
          <p:cNvSpPr>
            <a:spLocks noGrp="1"/>
          </p:cNvSpPr>
          <p:nvPr>
            <p:ph type="pic" sz="quarter" idx="20"/>
          </p:nvPr>
        </p:nvSpPr>
        <p:spPr>
          <a:xfrm>
            <a:off x="5303969" y="2100976"/>
            <a:ext cx="1770680" cy="1720846"/>
          </a:xfrm>
          <a:prstGeom prst="roundRect">
            <a:avLst>
              <a:gd name="adj" fmla="val 49328"/>
            </a:avLst>
          </a:prstGeom>
        </p:spPr>
        <p:txBody>
          <a:bodyPr/>
          <a:lstStyle/>
          <a:p>
            <a:endParaRPr lang="en-MX"/>
          </a:p>
        </p:txBody>
      </p:sp>
      <p:sp>
        <p:nvSpPr>
          <p:cNvPr id="23" name="Picture Placeholder 3">
            <a:extLst>
              <a:ext uri="{FF2B5EF4-FFF2-40B4-BE49-F238E27FC236}">
                <a16:creationId xmlns:a16="http://schemas.microsoft.com/office/drawing/2014/main" id="{744939CD-90EC-444F-A404-FA18E258A539}"/>
              </a:ext>
            </a:extLst>
          </p:cNvPr>
          <p:cNvSpPr>
            <a:spLocks noGrp="1"/>
          </p:cNvSpPr>
          <p:nvPr>
            <p:ph type="pic" sz="quarter" idx="21"/>
          </p:nvPr>
        </p:nvSpPr>
        <p:spPr>
          <a:xfrm>
            <a:off x="8580569" y="2100976"/>
            <a:ext cx="1770680" cy="1720846"/>
          </a:xfrm>
          <a:prstGeom prst="roundRect">
            <a:avLst>
              <a:gd name="adj" fmla="val 49328"/>
            </a:avLst>
          </a:prstGeom>
        </p:spPr>
        <p:txBody>
          <a:bodyPr/>
          <a:lstStyle/>
          <a:p>
            <a:endParaRPr lang="en-MX"/>
          </a:p>
        </p:txBody>
      </p:sp>
      <p:sp>
        <p:nvSpPr>
          <p:cNvPr id="26" name="Oval 25">
            <a:extLst>
              <a:ext uri="{FF2B5EF4-FFF2-40B4-BE49-F238E27FC236}">
                <a16:creationId xmlns:a16="http://schemas.microsoft.com/office/drawing/2014/main" id="{8333C171-D159-9243-B89B-C29A2A92A57B}"/>
              </a:ext>
            </a:extLst>
          </p:cNvPr>
          <p:cNvSpPr/>
          <p:nvPr userDrawn="1"/>
        </p:nvSpPr>
        <p:spPr>
          <a:xfrm>
            <a:off x="10463151" y="230763"/>
            <a:ext cx="1412097" cy="1445636"/>
          </a:xfrm>
          <a:prstGeom prst="ellipse">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19" name="Graphic 18">
            <a:extLst>
              <a:ext uri="{FF2B5EF4-FFF2-40B4-BE49-F238E27FC236}">
                <a16:creationId xmlns:a16="http://schemas.microsoft.com/office/drawing/2014/main" id="{A0C3711C-A57F-45D8-AA1A-CF967CEAF36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53800" y="6358228"/>
            <a:ext cx="578605" cy="365125"/>
          </a:xfrm>
          <a:prstGeom prst="rect">
            <a:avLst/>
          </a:prstGeom>
        </p:spPr>
      </p:pic>
    </p:spTree>
    <p:extLst>
      <p:ext uri="{BB962C8B-B14F-4D97-AF65-F5344CB8AC3E}">
        <p14:creationId xmlns:p14="http://schemas.microsoft.com/office/powerpoint/2010/main" val="35501516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and Content B">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0F87D4E1-F27E-42A3-9DBA-1098127E7536}"/>
              </a:ext>
            </a:extLst>
          </p:cNvPr>
          <p:cNvSpPr>
            <a:spLocks noGrp="1"/>
          </p:cNvSpPr>
          <p:nvPr>
            <p:ph type="subTitle" idx="13"/>
          </p:nvPr>
        </p:nvSpPr>
        <p:spPr>
          <a:xfrm>
            <a:off x="838200" y="1753393"/>
            <a:ext cx="6806784" cy="419100"/>
          </a:xfrm>
          <a:prstGeom prst="rect">
            <a:avLst/>
          </a:prstGeom>
        </p:spPr>
        <p:txBody>
          <a:bodyPr>
            <a:noAutofit/>
          </a:bodyPr>
          <a:lstStyle>
            <a:lvl1pPr marL="0" indent="0" algn="l">
              <a:lnSpc>
                <a:spcPct val="100000"/>
              </a:lnSpc>
              <a:buNone/>
              <a:defRPr sz="2000" b="1">
                <a:solidFill>
                  <a:srgbClr val="FF555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Title Placeholder 1">
            <a:extLst>
              <a:ext uri="{FF2B5EF4-FFF2-40B4-BE49-F238E27FC236}">
                <a16:creationId xmlns:a16="http://schemas.microsoft.com/office/drawing/2014/main" id="{311C9130-446B-4571-8C7C-3F4C63C512EC}"/>
              </a:ext>
            </a:extLst>
          </p:cNvPr>
          <p:cNvSpPr>
            <a:spLocks noGrp="1"/>
          </p:cNvSpPr>
          <p:nvPr>
            <p:ph type="title"/>
          </p:nvPr>
        </p:nvSpPr>
        <p:spPr>
          <a:xfrm>
            <a:off x="838200" y="365125"/>
            <a:ext cx="6806784" cy="1325563"/>
          </a:xfrm>
          <a:prstGeom prst="rect">
            <a:avLst/>
          </a:prstGeom>
        </p:spPr>
        <p:txBody>
          <a:bodyPr vert="horz" lIns="91440" tIns="45720" rIns="91440" bIns="45720" rtlCol="0" anchor="ctr">
            <a:normAutofit/>
          </a:bodyPr>
          <a:lstStyle>
            <a:lvl1pPr>
              <a:defRPr b="1" i="0">
                <a:solidFill>
                  <a:srgbClr val="082349"/>
                </a:solidFill>
                <a:latin typeface="Playfair Display Bold Roman" pitchFamily="2" charset="0"/>
                <a:ea typeface="Noto Sans JP Black" panose="020B0500000000000000" pitchFamily="34" charset="-128"/>
              </a:defRPr>
            </a:lvl1pPr>
          </a:lstStyle>
          <a:p>
            <a:r>
              <a:rPr lang="en-US" dirty="0"/>
              <a:t>Click to edit Master title style</a:t>
            </a:r>
          </a:p>
        </p:txBody>
      </p:sp>
      <p:sp>
        <p:nvSpPr>
          <p:cNvPr id="19" name="Content Placeholder 2">
            <a:extLst>
              <a:ext uri="{FF2B5EF4-FFF2-40B4-BE49-F238E27FC236}">
                <a16:creationId xmlns:a16="http://schemas.microsoft.com/office/drawing/2014/main" id="{95A2723F-5CC3-4AF3-940C-54E9BD2E08F4}"/>
              </a:ext>
            </a:extLst>
          </p:cNvPr>
          <p:cNvSpPr>
            <a:spLocks noGrp="1"/>
          </p:cNvSpPr>
          <p:nvPr>
            <p:ph idx="1"/>
          </p:nvPr>
        </p:nvSpPr>
        <p:spPr>
          <a:xfrm>
            <a:off x="1818290" y="2824605"/>
            <a:ext cx="5826694" cy="604396"/>
          </a:xfrm>
          <a:prstGeom prst="rect">
            <a:avLst/>
          </a:prstGeom>
        </p:spPr>
        <p:txBody>
          <a:bodyPr/>
          <a:lstStyle>
            <a:lvl1pPr>
              <a:buClr>
                <a:srgbClr val="FF6B6B"/>
              </a:buClr>
              <a:defRPr b="0" i="0">
                <a:latin typeface="Noto Sans JP" panose="020B0500000000000000" pitchFamily="34" charset="-128"/>
                <a:ea typeface="Noto Sans JP" panose="020B0500000000000000" pitchFamily="34" charset="-128"/>
              </a:defRPr>
            </a:lvl1pPr>
            <a:lvl2pPr>
              <a:buClr>
                <a:srgbClr val="FF6B6B"/>
              </a:buClr>
              <a:defRPr b="0" i="0">
                <a:latin typeface="Noto Sans JP" panose="020B0500000000000000" pitchFamily="34" charset="-128"/>
                <a:ea typeface="Noto Sans JP" panose="020B0500000000000000" pitchFamily="34" charset="-128"/>
              </a:defRPr>
            </a:lvl2pPr>
            <a:lvl3pPr>
              <a:buClr>
                <a:srgbClr val="FF6B6B"/>
              </a:buClr>
              <a:defRPr b="0" i="0">
                <a:latin typeface="Noto Sans JP" panose="020B0500000000000000" pitchFamily="34" charset="-128"/>
                <a:ea typeface="Noto Sans JP" panose="020B0500000000000000" pitchFamily="34" charset="-128"/>
              </a:defRPr>
            </a:lvl3pPr>
            <a:lvl4pPr>
              <a:buClr>
                <a:srgbClr val="FF6B6B"/>
              </a:buClr>
              <a:defRPr b="0" i="0">
                <a:latin typeface="Noto Sans JP" panose="020B0500000000000000" pitchFamily="34" charset="-128"/>
                <a:ea typeface="Noto Sans JP" panose="020B0500000000000000" pitchFamily="34" charset="-128"/>
              </a:defRPr>
            </a:lvl4pPr>
            <a:lvl5pPr>
              <a:buClr>
                <a:srgbClr val="FF6B6B"/>
              </a:buClr>
              <a:defRPr b="0" i="0">
                <a:latin typeface="Noto Sans JP" panose="020B0500000000000000" pitchFamily="34" charset="-128"/>
                <a:ea typeface="Noto Sans JP" panose="020B0500000000000000" pitchFamily="34" charset="-128"/>
              </a:defRPr>
            </a:lvl5pPr>
          </a:lstStyle>
          <a:p>
            <a:pPr lvl="0"/>
            <a:r>
              <a:rPr lang="en-US" dirty="0"/>
              <a:t>Click to edit Master text styles</a:t>
            </a:r>
          </a:p>
          <a:p>
            <a:pPr lvl="1"/>
            <a:r>
              <a:rPr lang="en-US" dirty="0"/>
              <a:t>Second level</a:t>
            </a:r>
          </a:p>
        </p:txBody>
      </p:sp>
      <p:sp>
        <p:nvSpPr>
          <p:cNvPr id="10" name="Picture Placeholder 9">
            <a:extLst>
              <a:ext uri="{FF2B5EF4-FFF2-40B4-BE49-F238E27FC236}">
                <a16:creationId xmlns:a16="http://schemas.microsoft.com/office/drawing/2014/main" id="{29BE0B06-9FE2-E34A-A428-800B5C44EC3E}"/>
              </a:ext>
            </a:extLst>
          </p:cNvPr>
          <p:cNvSpPr>
            <a:spLocks noGrp="1"/>
          </p:cNvSpPr>
          <p:nvPr>
            <p:ph type="pic" sz="quarter" idx="17"/>
          </p:nvPr>
        </p:nvSpPr>
        <p:spPr>
          <a:xfrm>
            <a:off x="7884827" y="1"/>
            <a:ext cx="4307173" cy="5896737"/>
          </a:xfrm>
          <a:custGeom>
            <a:avLst/>
            <a:gdLst>
              <a:gd name="connsiteX0" fmla="*/ 309915 w 4307173"/>
              <a:gd name="connsiteY0" fmla="*/ 0 h 5896737"/>
              <a:gd name="connsiteX1" fmla="*/ 4307173 w 4307173"/>
              <a:gd name="connsiteY1" fmla="*/ 0 h 5896737"/>
              <a:gd name="connsiteX2" fmla="*/ 4307173 w 4307173"/>
              <a:gd name="connsiteY2" fmla="*/ 5889761 h 5896737"/>
              <a:gd name="connsiteX3" fmla="*/ 4285173 w 4307173"/>
              <a:gd name="connsiteY3" fmla="*/ 5891434 h 5896737"/>
              <a:gd name="connsiteX4" fmla="*/ 4075451 w 4307173"/>
              <a:gd name="connsiteY4" fmla="*/ 5896737 h 5896737"/>
              <a:gd name="connsiteX5" fmla="*/ 0 w 4307173"/>
              <a:gd name="connsiteY5" fmla="*/ 1821286 h 5896737"/>
              <a:gd name="connsiteX6" fmla="*/ 0 w 4307173"/>
              <a:gd name="connsiteY6" fmla="*/ 1560089 h 5896737"/>
              <a:gd name="connsiteX7" fmla="*/ 247298 w 4307173"/>
              <a:gd name="connsiteY7" fmla="*/ 158813 h 589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7173" h="5896737">
                <a:moveTo>
                  <a:pt x="309915" y="0"/>
                </a:moveTo>
                <a:lnTo>
                  <a:pt x="4307173" y="0"/>
                </a:lnTo>
                <a:lnTo>
                  <a:pt x="4307173" y="5889761"/>
                </a:lnTo>
                <a:lnTo>
                  <a:pt x="4285173" y="5891434"/>
                </a:lnTo>
                <a:cubicBezTo>
                  <a:pt x="4215710" y="5894955"/>
                  <a:pt x="4145789" y="5896737"/>
                  <a:pt x="4075451" y="5896737"/>
                </a:cubicBezTo>
                <a:cubicBezTo>
                  <a:pt x="1824642" y="5896737"/>
                  <a:pt x="0" y="4072095"/>
                  <a:pt x="0" y="1821286"/>
                </a:cubicBezTo>
                <a:lnTo>
                  <a:pt x="0" y="1560089"/>
                </a:lnTo>
                <a:cubicBezTo>
                  <a:pt x="0" y="1067725"/>
                  <a:pt x="87312" y="595753"/>
                  <a:pt x="247298" y="158813"/>
                </a:cubicBezTo>
                <a:close/>
              </a:path>
            </a:pathLst>
          </a:custGeom>
        </p:spPr>
        <p:txBody>
          <a:bodyPr wrap="square">
            <a:noAutofit/>
          </a:bodyPr>
          <a:lstStyle/>
          <a:p>
            <a:endParaRPr lang="en-MX"/>
          </a:p>
        </p:txBody>
      </p:sp>
      <p:sp>
        <p:nvSpPr>
          <p:cNvPr id="13" name="Freeform 12">
            <a:extLst>
              <a:ext uri="{FF2B5EF4-FFF2-40B4-BE49-F238E27FC236}">
                <a16:creationId xmlns:a16="http://schemas.microsoft.com/office/drawing/2014/main" id="{790C0E46-5D2D-4D4A-8699-6021E2AE72FA}"/>
              </a:ext>
            </a:extLst>
          </p:cNvPr>
          <p:cNvSpPr/>
          <p:nvPr userDrawn="1"/>
        </p:nvSpPr>
        <p:spPr>
          <a:xfrm>
            <a:off x="9651918" y="0"/>
            <a:ext cx="2540082" cy="4208013"/>
          </a:xfrm>
          <a:custGeom>
            <a:avLst/>
            <a:gdLst>
              <a:gd name="connsiteX0" fmla="*/ 630853 w 2540082"/>
              <a:gd name="connsiteY0" fmla="*/ 0 h 4208013"/>
              <a:gd name="connsiteX1" fmla="*/ 1622767 w 2540082"/>
              <a:gd name="connsiteY1" fmla="*/ 0 h 4208013"/>
              <a:gd name="connsiteX2" fmla="*/ 1468929 w 2540082"/>
              <a:gd name="connsiteY2" fmla="*/ 93461 h 4208013"/>
              <a:gd name="connsiteX3" fmla="*/ 629034 w 2540082"/>
              <a:gd name="connsiteY3" fmla="*/ 1673142 h 4208013"/>
              <a:gd name="connsiteX4" fmla="*/ 2534070 w 2540082"/>
              <a:gd name="connsiteY4" fmla="*/ 3578148 h 4208013"/>
              <a:gd name="connsiteX5" fmla="*/ 2540082 w 2540082"/>
              <a:gd name="connsiteY5" fmla="*/ 3577845 h 4208013"/>
              <a:gd name="connsiteX6" fmla="*/ 2540082 w 2540082"/>
              <a:gd name="connsiteY6" fmla="*/ 4207719 h 4208013"/>
              <a:gd name="connsiteX7" fmla="*/ 2534042 w 2540082"/>
              <a:gd name="connsiteY7" fmla="*/ 4208013 h 4208013"/>
              <a:gd name="connsiteX8" fmla="*/ 1 w 2540082"/>
              <a:gd name="connsiteY8" fmla="*/ 1671150 h 4208013"/>
              <a:gd name="connsiteX9" fmla="*/ 528826 w 2540082"/>
              <a:gd name="connsiteY9" fmla="*/ 122714 h 4208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0082" h="4208013">
                <a:moveTo>
                  <a:pt x="630853" y="0"/>
                </a:moveTo>
                <a:lnTo>
                  <a:pt x="1622767" y="0"/>
                </a:lnTo>
                <a:lnTo>
                  <a:pt x="1468929" y="93461"/>
                </a:lnTo>
                <a:cubicBezTo>
                  <a:pt x="962192" y="435811"/>
                  <a:pt x="629030" y="1015570"/>
                  <a:pt x="629034" y="1673142"/>
                </a:cubicBezTo>
                <a:cubicBezTo>
                  <a:pt x="629042" y="2725256"/>
                  <a:pt x="1481956" y="3578156"/>
                  <a:pt x="2534070" y="3578148"/>
                </a:cubicBezTo>
                <a:lnTo>
                  <a:pt x="2540082" y="3577845"/>
                </a:lnTo>
                <a:lnTo>
                  <a:pt x="2540082" y="4207719"/>
                </a:lnTo>
                <a:lnTo>
                  <a:pt x="2534042" y="4208013"/>
                </a:lnTo>
                <a:cubicBezTo>
                  <a:pt x="1133750" y="4207233"/>
                  <a:pt x="-778" y="3071441"/>
                  <a:pt x="1" y="1671150"/>
                </a:cubicBezTo>
                <a:cubicBezTo>
                  <a:pt x="320" y="1098569"/>
                  <a:pt x="193240" y="557320"/>
                  <a:pt x="528826" y="122714"/>
                </a:cubicBezTo>
                <a:close/>
              </a:path>
            </a:pathLst>
          </a:cu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MX"/>
          </a:p>
        </p:txBody>
      </p:sp>
      <p:sp>
        <p:nvSpPr>
          <p:cNvPr id="9" name="Content Placeholder 2">
            <a:extLst>
              <a:ext uri="{FF2B5EF4-FFF2-40B4-BE49-F238E27FC236}">
                <a16:creationId xmlns:a16="http://schemas.microsoft.com/office/drawing/2014/main" id="{837ECAED-662F-AA47-8ADC-89F922CD05DB}"/>
              </a:ext>
            </a:extLst>
          </p:cNvPr>
          <p:cNvSpPr>
            <a:spLocks noGrp="1"/>
          </p:cNvSpPr>
          <p:nvPr>
            <p:ph idx="18"/>
          </p:nvPr>
        </p:nvSpPr>
        <p:spPr>
          <a:xfrm>
            <a:off x="1818290" y="3644413"/>
            <a:ext cx="5826694" cy="604396"/>
          </a:xfrm>
          <a:prstGeom prst="rect">
            <a:avLst/>
          </a:prstGeom>
        </p:spPr>
        <p:txBody>
          <a:bodyPr/>
          <a:lstStyle>
            <a:lvl1pPr>
              <a:buClr>
                <a:srgbClr val="FF6B6B"/>
              </a:buClr>
              <a:defRPr b="0" i="0">
                <a:latin typeface="Noto Sans JP" panose="020B0500000000000000" pitchFamily="34" charset="-128"/>
                <a:ea typeface="Noto Sans JP" panose="020B0500000000000000" pitchFamily="34" charset="-128"/>
              </a:defRPr>
            </a:lvl1pPr>
            <a:lvl2pPr>
              <a:buClr>
                <a:srgbClr val="FF6B6B"/>
              </a:buClr>
              <a:defRPr b="0" i="0">
                <a:latin typeface="Noto Sans JP" panose="020B0500000000000000" pitchFamily="34" charset="-128"/>
                <a:ea typeface="Noto Sans JP" panose="020B0500000000000000" pitchFamily="34" charset="-128"/>
              </a:defRPr>
            </a:lvl2pPr>
            <a:lvl3pPr>
              <a:buClr>
                <a:srgbClr val="FF6B6B"/>
              </a:buClr>
              <a:defRPr b="0" i="0">
                <a:latin typeface="Noto Sans JP" panose="020B0500000000000000" pitchFamily="34" charset="-128"/>
                <a:ea typeface="Noto Sans JP" panose="020B0500000000000000" pitchFamily="34" charset="-128"/>
              </a:defRPr>
            </a:lvl3pPr>
            <a:lvl4pPr>
              <a:buClr>
                <a:srgbClr val="FF6B6B"/>
              </a:buClr>
              <a:defRPr b="0" i="0">
                <a:latin typeface="Noto Sans JP" panose="020B0500000000000000" pitchFamily="34" charset="-128"/>
                <a:ea typeface="Noto Sans JP" panose="020B0500000000000000" pitchFamily="34" charset="-128"/>
              </a:defRPr>
            </a:lvl4pPr>
            <a:lvl5pPr>
              <a:buClr>
                <a:srgbClr val="FF6B6B"/>
              </a:buClr>
              <a:defRPr b="0" i="0">
                <a:latin typeface="Noto Sans JP" panose="020B0500000000000000" pitchFamily="34" charset="-128"/>
                <a:ea typeface="Noto Sans JP" panose="020B0500000000000000" pitchFamily="34" charset="-128"/>
              </a:defRPr>
            </a:lvl5pPr>
          </a:lstStyle>
          <a:p>
            <a:pPr lvl="0"/>
            <a:r>
              <a:rPr lang="en-US" dirty="0"/>
              <a:t>Click to edit Master text styles</a:t>
            </a:r>
          </a:p>
          <a:p>
            <a:pPr lvl="1"/>
            <a:r>
              <a:rPr lang="en-US" dirty="0"/>
              <a:t>Second level</a:t>
            </a:r>
          </a:p>
        </p:txBody>
      </p:sp>
      <p:sp>
        <p:nvSpPr>
          <p:cNvPr id="11" name="Content Placeholder 2">
            <a:extLst>
              <a:ext uri="{FF2B5EF4-FFF2-40B4-BE49-F238E27FC236}">
                <a16:creationId xmlns:a16="http://schemas.microsoft.com/office/drawing/2014/main" id="{0DD99374-A884-A148-AC39-55CF081D98E3}"/>
              </a:ext>
            </a:extLst>
          </p:cNvPr>
          <p:cNvSpPr>
            <a:spLocks noGrp="1"/>
          </p:cNvSpPr>
          <p:nvPr>
            <p:ph idx="19"/>
          </p:nvPr>
        </p:nvSpPr>
        <p:spPr>
          <a:xfrm>
            <a:off x="1818290" y="4464221"/>
            <a:ext cx="5826694" cy="604396"/>
          </a:xfrm>
          <a:prstGeom prst="rect">
            <a:avLst/>
          </a:prstGeom>
        </p:spPr>
        <p:txBody>
          <a:bodyPr/>
          <a:lstStyle>
            <a:lvl1pPr>
              <a:buClr>
                <a:srgbClr val="FF6B6B"/>
              </a:buClr>
              <a:defRPr b="0" i="0">
                <a:latin typeface="Noto Sans JP" panose="020B0500000000000000" pitchFamily="34" charset="-128"/>
                <a:ea typeface="Noto Sans JP" panose="020B0500000000000000" pitchFamily="34" charset="-128"/>
              </a:defRPr>
            </a:lvl1pPr>
            <a:lvl2pPr>
              <a:buClr>
                <a:srgbClr val="FF6B6B"/>
              </a:buClr>
              <a:defRPr b="0" i="0">
                <a:latin typeface="Noto Sans JP" panose="020B0500000000000000" pitchFamily="34" charset="-128"/>
                <a:ea typeface="Noto Sans JP" panose="020B0500000000000000" pitchFamily="34" charset="-128"/>
              </a:defRPr>
            </a:lvl2pPr>
            <a:lvl3pPr>
              <a:buClr>
                <a:srgbClr val="FF6B6B"/>
              </a:buClr>
              <a:defRPr b="0" i="0">
                <a:latin typeface="Noto Sans JP" panose="020B0500000000000000" pitchFamily="34" charset="-128"/>
                <a:ea typeface="Noto Sans JP" panose="020B0500000000000000" pitchFamily="34" charset="-128"/>
              </a:defRPr>
            </a:lvl3pPr>
            <a:lvl4pPr>
              <a:buClr>
                <a:srgbClr val="FF6B6B"/>
              </a:buClr>
              <a:defRPr b="0" i="0">
                <a:latin typeface="Noto Sans JP" panose="020B0500000000000000" pitchFamily="34" charset="-128"/>
                <a:ea typeface="Noto Sans JP" panose="020B0500000000000000" pitchFamily="34" charset="-128"/>
              </a:defRPr>
            </a:lvl4pPr>
            <a:lvl5pPr>
              <a:buClr>
                <a:srgbClr val="FF6B6B"/>
              </a:buClr>
              <a:defRPr b="0" i="0">
                <a:latin typeface="Noto Sans JP" panose="020B0500000000000000" pitchFamily="34" charset="-128"/>
                <a:ea typeface="Noto Sans JP" panose="020B0500000000000000" pitchFamily="34" charset="-128"/>
              </a:defRPr>
            </a:lvl5pPr>
          </a:lstStyle>
          <a:p>
            <a:pPr lvl="0"/>
            <a:r>
              <a:rPr lang="en-US" dirty="0"/>
              <a:t>Click to edit Master text styles</a:t>
            </a:r>
          </a:p>
          <a:p>
            <a:pPr lvl="1"/>
            <a:r>
              <a:rPr lang="en-US" dirty="0"/>
              <a:t>Second level</a:t>
            </a:r>
          </a:p>
        </p:txBody>
      </p:sp>
      <p:sp>
        <p:nvSpPr>
          <p:cNvPr id="12" name="Content Placeholder 2">
            <a:extLst>
              <a:ext uri="{FF2B5EF4-FFF2-40B4-BE49-F238E27FC236}">
                <a16:creationId xmlns:a16="http://schemas.microsoft.com/office/drawing/2014/main" id="{266606D9-1C4A-5542-B9A4-43FD1E1BC671}"/>
              </a:ext>
            </a:extLst>
          </p:cNvPr>
          <p:cNvSpPr>
            <a:spLocks noGrp="1"/>
          </p:cNvSpPr>
          <p:nvPr>
            <p:ph idx="20"/>
          </p:nvPr>
        </p:nvSpPr>
        <p:spPr>
          <a:xfrm>
            <a:off x="1818290" y="5284028"/>
            <a:ext cx="5826694" cy="604396"/>
          </a:xfrm>
          <a:prstGeom prst="rect">
            <a:avLst/>
          </a:prstGeom>
        </p:spPr>
        <p:txBody>
          <a:bodyPr/>
          <a:lstStyle>
            <a:lvl1pPr>
              <a:buClr>
                <a:srgbClr val="FF6B6B"/>
              </a:buClr>
              <a:defRPr b="0" i="0">
                <a:latin typeface="Noto Sans JP" panose="020B0500000000000000" pitchFamily="34" charset="-128"/>
                <a:ea typeface="Noto Sans JP" panose="020B0500000000000000" pitchFamily="34" charset="-128"/>
              </a:defRPr>
            </a:lvl1pPr>
            <a:lvl2pPr>
              <a:buClr>
                <a:srgbClr val="FF6B6B"/>
              </a:buClr>
              <a:defRPr b="0" i="0">
                <a:latin typeface="Noto Sans JP" panose="020B0500000000000000" pitchFamily="34" charset="-128"/>
                <a:ea typeface="Noto Sans JP" panose="020B0500000000000000" pitchFamily="34" charset="-128"/>
              </a:defRPr>
            </a:lvl2pPr>
            <a:lvl3pPr>
              <a:buClr>
                <a:srgbClr val="FF6B6B"/>
              </a:buClr>
              <a:defRPr b="0" i="0">
                <a:latin typeface="Noto Sans JP" panose="020B0500000000000000" pitchFamily="34" charset="-128"/>
                <a:ea typeface="Noto Sans JP" panose="020B0500000000000000" pitchFamily="34" charset="-128"/>
              </a:defRPr>
            </a:lvl3pPr>
            <a:lvl4pPr>
              <a:buClr>
                <a:srgbClr val="FF6B6B"/>
              </a:buClr>
              <a:defRPr b="0" i="0">
                <a:latin typeface="Noto Sans JP" panose="020B0500000000000000" pitchFamily="34" charset="-128"/>
                <a:ea typeface="Noto Sans JP" panose="020B0500000000000000" pitchFamily="34" charset="-128"/>
              </a:defRPr>
            </a:lvl4pPr>
            <a:lvl5pPr>
              <a:buClr>
                <a:srgbClr val="FF6B6B"/>
              </a:buClr>
              <a:defRPr b="0" i="0">
                <a:latin typeface="Noto Sans JP" panose="020B0500000000000000" pitchFamily="34" charset="-128"/>
                <a:ea typeface="Noto Sans JP" panose="020B0500000000000000" pitchFamily="34" charset="-128"/>
              </a:defRPr>
            </a:lvl5pPr>
          </a:lstStyle>
          <a:p>
            <a:pPr lvl="0"/>
            <a:r>
              <a:rPr lang="en-US" dirty="0"/>
              <a:t>Click to edit Master text styles</a:t>
            </a:r>
          </a:p>
          <a:p>
            <a:pPr lvl="1"/>
            <a:r>
              <a:rPr lang="en-US" dirty="0"/>
              <a:t>Second level</a:t>
            </a:r>
          </a:p>
        </p:txBody>
      </p:sp>
      <p:pic>
        <p:nvPicPr>
          <p:cNvPr id="14" name="Graphic 13">
            <a:extLst>
              <a:ext uri="{FF2B5EF4-FFF2-40B4-BE49-F238E27FC236}">
                <a16:creationId xmlns:a16="http://schemas.microsoft.com/office/drawing/2014/main" id="{E5776970-CC82-471E-B8E2-36857232E0D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200" y="6358228"/>
            <a:ext cx="578605" cy="365125"/>
          </a:xfrm>
          <a:prstGeom prst="rect">
            <a:avLst/>
          </a:prstGeom>
        </p:spPr>
      </p:pic>
    </p:spTree>
    <p:extLst>
      <p:ext uri="{BB962C8B-B14F-4D97-AF65-F5344CB8AC3E}">
        <p14:creationId xmlns:p14="http://schemas.microsoft.com/office/powerpoint/2010/main" val="21944647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Slide A">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17B94E2-0F78-364B-B199-6F6D8F4FEC6F}"/>
              </a:ext>
            </a:extLst>
          </p:cNvPr>
          <p:cNvSpPr>
            <a:spLocks noGrp="1"/>
          </p:cNvSpPr>
          <p:nvPr>
            <p:ph type="pic" sz="quarter" idx="10"/>
          </p:nvPr>
        </p:nvSpPr>
        <p:spPr>
          <a:xfrm>
            <a:off x="0" y="0"/>
            <a:ext cx="6094412" cy="3429000"/>
          </a:xfrm>
        </p:spPr>
        <p:txBody>
          <a:bodyPr/>
          <a:lstStyle/>
          <a:p>
            <a:endParaRPr lang="en-MX"/>
          </a:p>
        </p:txBody>
      </p:sp>
      <p:sp>
        <p:nvSpPr>
          <p:cNvPr id="8" name="Picture Placeholder 4">
            <a:extLst>
              <a:ext uri="{FF2B5EF4-FFF2-40B4-BE49-F238E27FC236}">
                <a16:creationId xmlns:a16="http://schemas.microsoft.com/office/drawing/2014/main" id="{72349B34-C5B0-994C-A1FE-27EDC80CCF50}"/>
              </a:ext>
            </a:extLst>
          </p:cNvPr>
          <p:cNvSpPr>
            <a:spLocks noGrp="1"/>
          </p:cNvSpPr>
          <p:nvPr>
            <p:ph type="pic" sz="quarter" idx="11"/>
          </p:nvPr>
        </p:nvSpPr>
        <p:spPr>
          <a:xfrm>
            <a:off x="0" y="3429000"/>
            <a:ext cx="6096000" cy="3429000"/>
          </a:xfrm>
        </p:spPr>
        <p:txBody>
          <a:bodyPr/>
          <a:lstStyle/>
          <a:p>
            <a:endParaRPr lang="en-MX"/>
          </a:p>
        </p:txBody>
      </p:sp>
      <p:sp>
        <p:nvSpPr>
          <p:cNvPr id="9" name="Picture Placeholder 4">
            <a:extLst>
              <a:ext uri="{FF2B5EF4-FFF2-40B4-BE49-F238E27FC236}">
                <a16:creationId xmlns:a16="http://schemas.microsoft.com/office/drawing/2014/main" id="{B28DEF05-5337-B948-9C27-C6097F650237}"/>
              </a:ext>
            </a:extLst>
          </p:cNvPr>
          <p:cNvSpPr>
            <a:spLocks noGrp="1"/>
          </p:cNvSpPr>
          <p:nvPr>
            <p:ph type="pic" sz="quarter" idx="12"/>
          </p:nvPr>
        </p:nvSpPr>
        <p:spPr>
          <a:xfrm>
            <a:off x="6094412" y="3471864"/>
            <a:ext cx="6110288" cy="3411536"/>
          </a:xfrm>
        </p:spPr>
        <p:txBody>
          <a:bodyPr/>
          <a:lstStyle/>
          <a:p>
            <a:endParaRPr lang="en-MX"/>
          </a:p>
        </p:txBody>
      </p:sp>
      <p:sp>
        <p:nvSpPr>
          <p:cNvPr id="10" name="Picture Placeholder 4">
            <a:extLst>
              <a:ext uri="{FF2B5EF4-FFF2-40B4-BE49-F238E27FC236}">
                <a16:creationId xmlns:a16="http://schemas.microsoft.com/office/drawing/2014/main" id="{0F937491-BD40-3241-91AC-CA3B86F28160}"/>
              </a:ext>
            </a:extLst>
          </p:cNvPr>
          <p:cNvSpPr>
            <a:spLocks noGrp="1"/>
          </p:cNvSpPr>
          <p:nvPr>
            <p:ph type="pic" sz="quarter" idx="13"/>
          </p:nvPr>
        </p:nvSpPr>
        <p:spPr>
          <a:xfrm>
            <a:off x="6108700" y="-12700"/>
            <a:ext cx="6096000" cy="3467100"/>
          </a:xfrm>
        </p:spPr>
        <p:txBody>
          <a:bodyPr/>
          <a:lstStyle/>
          <a:p>
            <a:endParaRPr lang="en-MX"/>
          </a:p>
        </p:txBody>
      </p:sp>
      <p:sp>
        <p:nvSpPr>
          <p:cNvPr id="6" name="Oval 5">
            <a:extLst>
              <a:ext uri="{FF2B5EF4-FFF2-40B4-BE49-F238E27FC236}">
                <a16:creationId xmlns:a16="http://schemas.microsoft.com/office/drawing/2014/main" id="{64C10E09-CBA1-A246-9AEC-CD96A68F1CB5}"/>
              </a:ext>
            </a:extLst>
          </p:cNvPr>
          <p:cNvSpPr/>
          <p:nvPr userDrawn="1"/>
        </p:nvSpPr>
        <p:spPr>
          <a:xfrm>
            <a:off x="3949700" y="1295400"/>
            <a:ext cx="4305300" cy="4305300"/>
          </a:xfrm>
          <a:prstGeom prst="ellipse">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2" name="Title 1">
            <a:extLst>
              <a:ext uri="{FF2B5EF4-FFF2-40B4-BE49-F238E27FC236}">
                <a16:creationId xmlns:a16="http://schemas.microsoft.com/office/drawing/2014/main" id="{43627AB4-456A-41ED-AD1C-27CBF1DC2863}"/>
              </a:ext>
            </a:extLst>
          </p:cNvPr>
          <p:cNvSpPr>
            <a:spLocks noGrp="1"/>
          </p:cNvSpPr>
          <p:nvPr>
            <p:ph type="ctrTitle"/>
          </p:nvPr>
        </p:nvSpPr>
        <p:spPr>
          <a:xfrm>
            <a:off x="4184988" y="2066132"/>
            <a:ext cx="3885861" cy="2120900"/>
          </a:xfrm>
        </p:spPr>
        <p:txBody>
          <a:bodyPr anchor="ctr" anchorCtr="0">
            <a:normAutofit/>
          </a:bodyPr>
          <a:lstStyle>
            <a:lvl1pPr algn="ctr">
              <a:defRPr sz="4000" b="1" i="0">
                <a:solidFill>
                  <a:schemeClr val="bg1"/>
                </a:solidFill>
                <a:latin typeface="Playfair Display Bold Roman" pitchFamily="2" charset="0"/>
                <a:ea typeface="Noto Sans JP Black" panose="020B0500000000000000" pitchFamily="34" charset="-128"/>
              </a:defRPr>
            </a:lvl1pPr>
          </a:lstStyle>
          <a:p>
            <a:r>
              <a:rPr lang="en-US" dirty="0"/>
              <a:t>Click to edit Master title style</a:t>
            </a:r>
          </a:p>
        </p:txBody>
      </p:sp>
      <p:sp>
        <p:nvSpPr>
          <p:cNvPr id="3" name="Subtitle 2">
            <a:extLst>
              <a:ext uri="{FF2B5EF4-FFF2-40B4-BE49-F238E27FC236}">
                <a16:creationId xmlns:a16="http://schemas.microsoft.com/office/drawing/2014/main" id="{1FA8F170-4296-47DB-AD9D-7A000C1ABDBE}"/>
              </a:ext>
            </a:extLst>
          </p:cNvPr>
          <p:cNvSpPr>
            <a:spLocks noGrp="1"/>
          </p:cNvSpPr>
          <p:nvPr>
            <p:ph type="subTitle" idx="1"/>
          </p:nvPr>
        </p:nvSpPr>
        <p:spPr>
          <a:xfrm>
            <a:off x="4184988" y="4252120"/>
            <a:ext cx="3885861" cy="563562"/>
          </a:xfrm>
          <a:prstGeom prst="rect">
            <a:avLst/>
          </a:prstGeom>
        </p:spPr>
        <p:txBody>
          <a:bodyPr/>
          <a:lstStyle>
            <a:lvl1pPr marL="0" indent="0" algn="ct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5204831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wo Content Text and Imag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C52E7-61D6-4BF5-836A-789807AABA14}"/>
              </a:ext>
            </a:extLst>
          </p:cNvPr>
          <p:cNvSpPr>
            <a:spLocks noGrp="1"/>
          </p:cNvSpPr>
          <p:nvPr>
            <p:ph type="title"/>
          </p:nvPr>
        </p:nvSpPr>
        <p:spPr>
          <a:xfrm>
            <a:off x="838200" y="365125"/>
            <a:ext cx="4296508" cy="1325563"/>
          </a:xfrm>
        </p:spPr>
        <p:txBody>
          <a:bodyPr/>
          <a:lstStyle>
            <a:lvl1pPr>
              <a:defRPr b="1" i="0">
                <a:solidFill>
                  <a:srgbClr val="FF555E"/>
                </a:solidFill>
                <a:latin typeface="Playfair Display Bold Roman" pitchFamily="2" charset="0"/>
                <a:ea typeface="Noto Sans JP Black" panose="020B0500000000000000" pitchFamily="34" charset="-128"/>
              </a:defRPr>
            </a:lvl1pPr>
          </a:lstStyle>
          <a:p>
            <a:r>
              <a:rPr lang="en-US" dirty="0"/>
              <a:t>Click to edit Master title style</a:t>
            </a:r>
          </a:p>
        </p:txBody>
      </p:sp>
      <p:sp>
        <p:nvSpPr>
          <p:cNvPr id="3" name="Content Placeholder 2">
            <a:extLst>
              <a:ext uri="{FF2B5EF4-FFF2-40B4-BE49-F238E27FC236}">
                <a16:creationId xmlns:a16="http://schemas.microsoft.com/office/drawing/2014/main" id="{D9C2CA03-06A6-4509-A68E-C6BF498CBA40}"/>
              </a:ext>
            </a:extLst>
          </p:cNvPr>
          <p:cNvSpPr>
            <a:spLocks noGrp="1"/>
          </p:cNvSpPr>
          <p:nvPr>
            <p:ph sz="half" idx="1"/>
          </p:nvPr>
        </p:nvSpPr>
        <p:spPr>
          <a:xfrm>
            <a:off x="838200" y="2501899"/>
            <a:ext cx="4296508" cy="3372645"/>
          </a:xfrm>
          <a:prstGeom prst="rect">
            <a:avLst/>
          </a:prstGeom>
        </p:spPr>
        <p:txBody>
          <a:bodyPr/>
          <a:lstStyle>
            <a:lvl1pPr>
              <a:buClr>
                <a:srgbClr val="FF6B6B"/>
              </a:buClr>
              <a:defRPr b="0" i="0">
                <a:latin typeface="Noto Sans JP" panose="020B0500000000000000" pitchFamily="34" charset="-128"/>
                <a:ea typeface="Noto Sans JP" panose="020B0500000000000000" pitchFamily="34" charset="-128"/>
              </a:defRPr>
            </a:lvl1pPr>
            <a:lvl2pPr>
              <a:buClr>
                <a:srgbClr val="FF6B6B"/>
              </a:buClr>
              <a:defRPr b="0" i="0">
                <a:latin typeface="Noto Sans JP" panose="020B0500000000000000" pitchFamily="34" charset="-128"/>
                <a:ea typeface="Noto Sans JP" panose="020B0500000000000000" pitchFamily="34" charset="-128"/>
              </a:defRPr>
            </a:lvl2pPr>
            <a:lvl3pPr>
              <a:buClr>
                <a:srgbClr val="FF6B6B"/>
              </a:buClr>
              <a:defRPr b="0" i="0">
                <a:latin typeface="Noto Sans JP" panose="020B0500000000000000" pitchFamily="34" charset="-128"/>
                <a:ea typeface="Noto Sans JP" panose="020B0500000000000000" pitchFamily="34" charset="-128"/>
              </a:defRPr>
            </a:lvl3pPr>
            <a:lvl4pPr>
              <a:buClr>
                <a:srgbClr val="FF6B6B"/>
              </a:buClr>
              <a:defRPr b="0" i="0">
                <a:latin typeface="Noto Sans JP" panose="020B0500000000000000" pitchFamily="34" charset="-128"/>
                <a:ea typeface="Noto Sans JP" panose="020B0500000000000000" pitchFamily="34" charset="-128"/>
              </a:defRPr>
            </a:lvl4pPr>
            <a:lvl5pPr>
              <a:buClr>
                <a:srgbClr val="FF6B6B"/>
              </a:buClr>
              <a:defRPr b="0" i="0">
                <a:latin typeface="Noto Sans JP" panose="020B0500000000000000" pitchFamily="34" charset="-128"/>
                <a:ea typeface="Noto Sans JP" panose="020B0500000000000000" pitchFamily="34" charset="-12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ubtitle 2">
            <a:extLst>
              <a:ext uri="{FF2B5EF4-FFF2-40B4-BE49-F238E27FC236}">
                <a16:creationId xmlns:a16="http://schemas.microsoft.com/office/drawing/2014/main" id="{9AD11743-290E-407D-967C-703EA6B51C6C}"/>
              </a:ext>
            </a:extLst>
          </p:cNvPr>
          <p:cNvSpPr>
            <a:spLocks noGrp="1"/>
          </p:cNvSpPr>
          <p:nvPr>
            <p:ph type="subTitle" idx="13"/>
          </p:nvPr>
        </p:nvSpPr>
        <p:spPr>
          <a:xfrm>
            <a:off x="838200" y="1753393"/>
            <a:ext cx="4296508" cy="419100"/>
          </a:xfrm>
          <a:prstGeom prst="rect">
            <a:avLst/>
          </a:prstGeom>
        </p:spPr>
        <p:txBody>
          <a:bodyPr>
            <a:noAutofit/>
          </a:bodyPr>
          <a:lstStyle>
            <a:lvl1pPr marL="0" indent="0" algn="l">
              <a:buNone/>
              <a:defRPr sz="2000" b="1">
                <a:solidFill>
                  <a:srgbClr val="08234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Rectangle 9">
            <a:extLst>
              <a:ext uri="{FF2B5EF4-FFF2-40B4-BE49-F238E27FC236}">
                <a16:creationId xmlns:a16="http://schemas.microsoft.com/office/drawing/2014/main" id="{D4091EA4-617F-CD46-A03B-6AD6D4D0F04B}"/>
              </a:ext>
            </a:extLst>
          </p:cNvPr>
          <p:cNvSpPr/>
          <p:nvPr userDrawn="1"/>
        </p:nvSpPr>
        <p:spPr>
          <a:xfrm>
            <a:off x="6616701" y="0"/>
            <a:ext cx="1448008" cy="6858000"/>
          </a:xfrm>
          <a:prstGeom prst="rect">
            <a:avLst/>
          </a:prstGeom>
          <a:solidFill>
            <a:srgbClr val="082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1" name="Picture Placeholder 5">
            <a:extLst>
              <a:ext uri="{FF2B5EF4-FFF2-40B4-BE49-F238E27FC236}">
                <a16:creationId xmlns:a16="http://schemas.microsoft.com/office/drawing/2014/main" id="{E7C15684-2284-5B47-8B62-410C61DD74E5}"/>
              </a:ext>
            </a:extLst>
          </p:cNvPr>
          <p:cNvSpPr>
            <a:spLocks noGrp="1"/>
          </p:cNvSpPr>
          <p:nvPr>
            <p:ph type="pic" sz="quarter" idx="15"/>
          </p:nvPr>
        </p:nvSpPr>
        <p:spPr>
          <a:xfrm>
            <a:off x="8064709" y="0"/>
            <a:ext cx="4127291" cy="6858000"/>
          </a:xfrm>
        </p:spPr>
        <p:txBody>
          <a:bodyPr/>
          <a:lstStyle/>
          <a:p>
            <a:endParaRPr lang="en-MX"/>
          </a:p>
        </p:txBody>
      </p:sp>
      <p:sp>
        <p:nvSpPr>
          <p:cNvPr id="7" name="Vertical Text Placeholder 2">
            <a:extLst>
              <a:ext uri="{FF2B5EF4-FFF2-40B4-BE49-F238E27FC236}">
                <a16:creationId xmlns:a16="http://schemas.microsoft.com/office/drawing/2014/main" id="{012C2AA0-325C-F547-A675-FB9265EEC6B8}"/>
              </a:ext>
            </a:extLst>
          </p:cNvPr>
          <p:cNvSpPr>
            <a:spLocks noGrp="1"/>
          </p:cNvSpPr>
          <p:nvPr>
            <p:ph type="body" orient="vert" idx="17"/>
          </p:nvPr>
        </p:nvSpPr>
        <p:spPr>
          <a:xfrm>
            <a:off x="5716718" y="365125"/>
            <a:ext cx="758564" cy="5676312"/>
          </a:xfrm>
        </p:spPr>
        <p:txBody>
          <a:bodyPr vert="eaVert" anchor="ctr"/>
          <a:lstStyle>
            <a:lvl1pPr marL="0" indent="0">
              <a:buNone/>
              <a:defRPr>
                <a:solidFill>
                  <a:srgbClr val="FF6B6B"/>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pic>
        <p:nvPicPr>
          <p:cNvPr id="9" name="Graphic 8">
            <a:extLst>
              <a:ext uri="{FF2B5EF4-FFF2-40B4-BE49-F238E27FC236}">
                <a16:creationId xmlns:a16="http://schemas.microsoft.com/office/drawing/2014/main" id="{53B85A44-72D4-4AEE-AB6C-FB3276A51DC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200" y="6358228"/>
            <a:ext cx="578605" cy="365125"/>
          </a:xfrm>
          <a:prstGeom prst="rect">
            <a:avLst/>
          </a:prstGeom>
        </p:spPr>
      </p:pic>
    </p:spTree>
    <p:extLst>
      <p:ext uri="{BB962C8B-B14F-4D97-AF65-F5344CB8AC3E}">
        <p14:creationId xmlns:p14="http://schemas.microsoft.com/office/powerpoint/2010/main" val="14621889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Diseño personalizado">
    <p:spTree>
      <p:nvGrpSpPr>
        <p:cNvPr id="1" name=""/>
        <p:cNvGrpSpPr/>
        <p:nvPr/>
      </p:nvGrpSpPr>
      <p:grpSpPr>
        <a:xfrm>
          <a:off x="0" y="0"/>
          <a:ext cx="0" cy="0"/>
          <a:chOff x="0" y="0"/>
          <a:chExt cx="0" cy="0"/>
        </a:xfrm>
      </p:grpSpPr>
      <p:sp>
        <p:nvSpPr>
          <p:cNvPr id="33" name="Freeform 13">
            <a:extLst>
              <a:ext uri="{FF2B5EF4-FFF2-40B4-BE49-F238E27FC236}">
                <a16:creationId xmlns:a16="http://schemas.microsoft.com/office/drawing/2014/main" id="{656B8C67-CE6A-D04A-8A36-D422E6E39DCA}"/>
              </a:ext>
            </a:extLst>
          </p:cNvPr>
          <p:cNvSpPr/>
          <p:nvPr userDrawn="1"/>
        </p:nvSpPr>
        <p:spPr>
          <a:xfrm>
            <a:off x="0" y="4778968"/>
            <a:ext cx="2206548" cy="2079032"/>
          </a:xfrm>
          <a:custGeom>
            <a:avLst/>
            <a:gdLst>
              <a:gd name="connsiteX0" fmla="*/ 261920 w 2206548"/>
              <a:gd name="connsiteY0" fmla="*/ 68 h 2079032"/>
              <a:gd name="connsiteX1" fmla="*/ 2057557 w 2206548"/>
              <a:gd name="connsiteY1" fmla="*/ 1211773 h 2079032"/>
              <a:gd name="connsiteX2" fmla="*/ 2206532 w 2206548"/>
              <a:gd name="connsiteY2" fmla="*/ 1967349 h 2079032"/>
              <a:gd name="connsiteX3" fmla="*/ 2200674 w 2206548"/>
              <a:gd name="connsiteY3" fmla="*/ 2079032 h 2079032"/>
              <a:gd name="connsiteX4" fmla="*/ 1726848 w 2206548"/>
              <a:gd name="connsiteY4" fmla="*/ 2079032 h 2079032"/>
              <a:gd name="connsiteX5" fmla="*/ 1733157 w 2206548"/>
              <a:gd name="connsiteY5" fmla="*/ 1954078 h 2079032"/>
              <a:gd name="connsiteX6" fmla="*/ 1301913 w 2206548"/>
              <a:gd name="connsiteY6" fmla="*/ 912983 h 2079032"/>
              <a:gd name="connsiteX7" fmla="*/ 260807 w 2206548"/>
              <a:gd name="connsiteY7" fmla="*/ 481750 h 2079032"/>
              <a:gd name="connsiteX8" fmla="*/ 110269 w 2206548"/>
              <a:gd name="connsiteY8" fmla="*/ 489353 h 2079032"/>
              <a:gd name="connsiteX9" fmla="*/ 0 w 2206548"/>
              <a:gd name="connsiteY9" fmla="*/ 506182 h 2079032"/>
              <a:gd name="connsiteX10" fmla="*/ 0 w 2206548"/>
              <a:gd name="connsiteY10" fmla="*/ 17847 h 2079032"/>
              <a:gd name="connsiteX11" fmla="*/ 70363 w 2206548"/>
              <a:gd name="connsiteY11" fmla="*/ 7921 h 2079032"/>
              <a:gd name="connsiteX12" fmla="*/ 261920 w 2206548"/>
              <a:gd name="connsiteY12" fmla="*/ 68 h 2079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6548" h="2079032">
                <a:moveTo>
                  <a:pt x="261920" y="68"/>
                </a:moveTo>
                <a:cubicBezTo>
                  <a:pt x="1025542" y="6419"/>
                  <a:pt x="1747591" y="461604"/>
                  <a:pt x="2057557" y="1211773"/>
                </a:cubicBezTo>
                <a:cubicBezTo>
                  <a:pt x="2159719" y="1459024"/>
                  <a:pt x="2207571" y="1715333"/>
                  <a:pt x="2206532" y="1967349"/>
                </a:cubicBezTo>
                <a:lnTo>
                  <a:pt x="2200674" y="2079032"/>
                </a:lnTo>
                <a:lnTo>
                  <a:pt x="1726848" y="2079032"/>
                </a:lnTo>
                <a:lnTo>
                  <a:pt x="1733157" y="1954078"/>
                </a:lnTo>
                <a:cubicBezTo>
                  <a:pt x="1733154" y="1563591"/>
                  <a:pt x="1578031" y="1189098"/>
                  <a:pt x="1301913" y="912983"/>
                </a:cubicBezTo>
                <a:cubicBezTo>
                  <a:pt x="1026398" y="635963"/>
                  <a:pt x="651508" y="480681"/>
                  <a:pt x="260807" y="481750"/>
                </a:cubicBezTo>
                <a:cubicBezTo>
                  <a:pt x="209985" y="481750"/>
                  <a:pt x="159764" y="484326"/>
                  <a:pt x="110269" y="489353"/>
                </a:cubicBezTo>
                <a:lnTo>
                  <a:pt x="0" y="506182"/>
                </a:lnTo>
                <a:lnTo>
                  <a:pt x="0" y="17847"/>
                </a:lnTo>
                <a:lnTo>
                  <a:pt x="70363" y="7921"/>
                </a:lnTo>
                <a:cubicBezTo>
                  <a:pt x="134361" y="2127"/>
                  <a:pt x="198285" y="-461"/>
                  <a:pt x="261920" y="68"/>
                </a:cubicBezTo>
                <a:close/>
              </a:path>
            </a:pathLst>
          </a:custGeom>
          <a:solidFill>
            <a:srgbClr val="F3E2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MX"/>
          </a:p>
        </p:txBody>
      </p:sp>
      <p:sp>
        <p:nvSpPr>
          <p:cNvPr id="35" name="Freeform 12">
            <a:extLst>
              <a:ext uri="{FF2B5EF4-FFF2-40B4-BE49-F238E27FC236}">
                <a16:creationId xmlns:a16="http://schemas.microsoft.com/office/drawing/2014/main" id="{8E26B3A5-E748-1846-A24C-00EC5EA95483}"/>
              </a:ext>
            </a:extLst>
          </p:cNvPr>
          <p:cNvSpPr/>
          <p:nvPr userDrawn="1"/>
        </p:nvSpPr>
        <p:spPr>
          <a:xfrm>
            <a:off x="9651918" y="0"/>
            <a:ext cx="2540082" cy="4208013"/>
          </a:xfrm>
          <a:custGeom>
            <a:avLst/>
            <a:gdLst>
              <a:gd name="connsiteX0" fmla="*/ 630853 w 2540082"/>
              <a:gd name="connsiteY0" fmla="*/ 0 h 4208013"/>
              <a:gd name="connsiteX1" fmla="*/ 1622767 w 2540082"/>
              <a:gd name="connsiteY1" fmla="*/ 0 h 4208013"/>
              <a:gd name="connsiteX2" fmla="*/ 1468929 w 2540082"/>
              <a:gd name="connsiteY2" fmla="*/ 93461 h 4208013"/>
              <a:gd name="connsiteX3" fmla="*/ 629034 w 2540082"/>
              <a:gd name="connsiteY3" fmla="*/ 1673142 h 4208013"/>
              <a:gd name="connsiteX4" fmla="*/ 2534070 w 2540082"/>
              <a:gd name="connsiteY4" fmla="*/ 3578148 h 4208013"/>
              <a:gd name="connsiteX5" fmla="*/ 2540082 w 2540082"/>
              <a:gd name="connsiteY5" fmla="*/ 3577845 h 4208013"/>
              <a:gd name="connsiteX6" fmla="*/ 2540082 w 2540082"/>
              <a:gd name="connsiteY6" fmla="*/ 4207719 h 4208013"/>
              <a:gd name="connsiteX7" fmla="*/ 2534042 w 2540082"/>
              <a:gd name="connsiteY7" fmla="*/ 4208013 h 4208013"/>
              <a:gd name="connsiteX8" fmla="*/ 1 w 2540082"/>
              <a:gd name="connsiteY8" fmla="*/ 1671150 h 4208013"/>
              <a:gd name="connsiteX9" fmla="*/ 528826 w 2540082"/>
              <a:gd name="connsiteY9" fmla="*/ 122714 h 4208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0082" h="4208013">
                <a:moveTo>
                  <a:pt x="630853" y="0"/>
                </a:moveTo>
                <a:lnTo>
                  <a:pt x="1622767" y="0"/>
                </a:lnTo>
                <a:lnTo>
                  <a:pt x="1468929" y="93461"/>
                </a:lnTo>
                <a:cubicBezTo>
                  <a:pt x="962192" y="435811"/>
                  <a:pt x="629030" y="1015570"/>
                  <a:pt x="629034" y="1673142"/>
                </a:cubicBezTo>
                <a:cubicBezTo>
                  <a:pt x="629042" y="2725256"/>
                  <a:pt x="1481956" y="3578156"/>
                  <a:pt x="2534070" y="3578148"/>
                </a:cubicBezTo>
                <a:lnTo>
                  <a:pt x="2540082" y="3577845"/>
                </a:lnTo>
                <a:lnTo>
                  <a:pt x="2540082" y="4207719"/>
                </a:lnTo>
                <a:lnTo>
                  <a:pt x="2534042" y="4208013"/>
                </a:lnTo>
                <a:cubicBezTo>
                  <a:pt x="1133750" y="4207233"/>
                  <a:pt x="-778" y="3071441"/>
                  <a:pt x="1" y="1671150"/>
                </a:cubicBezTo>
                <a:cubicBezTo>
                  <a:pt x="320" y="1098569"/>
                  <a:pt x="193240" y="557320"/>
                  <a:pt x="528826" y="122714"/>
                </a:cubicBezTo>
                <a:close/>
              </a:path>
            </a:pathLst>
          </a:custGeom>
          <a:solidFill>
            <a:srgbClr val="FF6B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MX"/>
          </a:p>
        </p:txBody>
      </p:sp>
    </p:spTree>
    <p:extLst>
      <p:ext uri="{BB962C8B-B14F-4D97-AF65-F5344CB8AC3E}">
        <p14:creationId xmlns:p14="http://schemas.microsoft.com/office/powerpoint/2010/main" val="39572065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9446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8677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Slide C">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11F0C5-9E08-4001-A3F5-A695F342802A}"/>
              </a:ext>
            </a:extLst>
          </p:cNvPr>
          <p:cNvSpPr/>
          <p:nvPr userDrawn="1"/>
        </p:nvSpPr>
        <p:spPr>
          <a:xfrm>
            <a:off x="0" y="0"/>
            <a:ext cx="12192000" cy="6858000"/>
          </a:xfrm>
          <a:prstGeom prst="rect">
            <a:avLst/>
          </a:prstGeom>
          <a:solidFill>
            <a:srgbClr val="F3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3627AB4-456A-41ED-AD1C-27CBF1DC2863}"/>
              </a:ext>
            </a:extLst>
          </p:cNvPr>
          <p:cNvSpPr>
            <a:spLocks noGrp="1"/>
          </p:cNvSpPr>
          <p:nvPr>
            <p:ph type="ctrTitle"/>
          </p:nvPr>
        </p:nvSpPr>
        <p:spPr>
          <a:xfrm>
            <a:off x="5760091" y="2017513"/>
            <a:ext cx="5735713" cy="2387600"/>
          </a:xfrm>
        </p:spPr>
        <p:txBody>
          <a:bodyPr anchor="ctr" anchorCtr="0">
            <a:normAutofit/>
          </a:bodyPr>
          <a:lstStyle>
            <a:lvl1pPr algn="l">
              <a:defRPr sz="5000" b="1" i="0">
                <a:solidFill>
                  <a:srgbClr val="082349"/>
                </a:solidFill>
                <a:latin typeface="Playfair Display Bold Roman" pitchFamily="2" charset="0"/>
                <a:ea typeface="Noto Sans JP Black" panose="020B0500000000000000" pitchFamily="34" charset="-128"/>
              </a:defRPr>
            </a:lvl1pPr>
          </a:lstStyle>
          <a:p>
            <a:r>
              <a:rPr lang="en-US" dirty="0"/>
              <a:t>Click to edit Master title style</a:t>
            </a:r>
          </a:p>
        </p:txBody>
      </p:sp>
      <p:sp>
        <p:nvSpPr>
          <p:cNvPr id="3" name="Subtitle 2">
            <a:extLst>
              <a:ext uri="{FF2B5EF4-FFF2-40B4-BE49-F238E27FC236}">
                <a16:creationId xmlns:a16="http://schemas.microsoft.com/office/drawing/2014/main" id="{1FA8F170-4296-47DB-AD9D-7A000C1ABDBE}"/>
              </a:ext>
            </a:extLst>
          </p:cNvPr>
          <p:cNvSpPr>
            <a:spLocks noGrp="1"/>
          </p:cNvSpPr>
          <p:nvPr>
            <p:ph type="subTitle" idx="1"/>
          </p:nvPr>
        </p:nvSpPr>
        <p:spPr>
          <a:xfrm>
            <a:off x="5760091" y="4573388"/>
            <a:ext cx="5735713" cy="563562"/>
          </a:xfrm>
          <a:prstGeom prst="rect">
            <a:avLst/>
          </a:prstGeom>
          <a:ln>
            <a:noFill/>
          </a:ln>
        </p:spPr>
        <p:txBody>
          <a:bodyPr/>
          <a:lstStyle>
            <a:lvl1pPr marL="0" indent="0" algn="l">
              <a:buNone/>
              <a:defRPr sz="2400" b="1">
                <a:solidFill>
                  <a:srgbClr val="FF555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Freeform 10">
            <a:extLst>
              <a:ext uri="{FF2B5EF4-FFF2-40B4-BE49-F238E27FC236}">
                <a16:creationId xmlns:a16="http://schemas.microsoft.com/office/drawing/2014/main" id="{B62491F2-1F01-D942-8326-640597597C21}"/>
              </a:ext>
            </a:extLst>
          </p:cNvPr>
          <p:cNvSpPr/>
          <p:nvPr userDrawn="1"/>
        </p:nvSpPr>
        <p:spPr>
          <a:xfrm>
            <a:off x="639403" y="4875648"/>
            <a:ext cx="3964704" cy="1982352"/>
          </a:xfrm>
          <a:custGeom>
            <a:avLst/>
            <a:gdLst>
              <a:gd name="connsiteX0" fmla="*/ 1982352 w 3964704"/>
              <a:gd name="connsiteY0" fmla="*/ 0 h 1982352"/>
              <a:gd name="connsiteX1" fmla="*/ 3964704 w 3964704"/>
              <a:gd name="connsiteY1" fmla="*/ 1982352 h 1982352"/>
              <a:gd name="connsiteX2" fmla="*/ 0 w 3964704"/>
              <a:gd name="connsiteY2" fmla="*/ 1982352 h 1982352"/>
              <a:gd name="connsiteX3" fmla="*/ 1982352 w 3964704"/>
              <a:gd name="connsiteY3" fmla="*/ 0 h 1982352"/>
            </a:gdLst>
            <a:ahLst/>
            <a:cxnLst>
              <a:cxn ang="0">
                <a:pos x="connsiteX0" y="connsiteY0"/>
              </a:cxn>
              <a:cxn ang="0">
                <a:pos x="connsiteX1" y="connsiteY1"/>
              </a:cxn>
              <a:cxn ang="0">
                <a:pos x="connsiteX2" y="connsiteY2"/>
              </a:cxn>
              <a:cxn ang="0">
                <a:pos x="connsiteX3" y="connsiteY3"/>
              </a:cxn>
            </a:cxnLst>
            <a:rect l="l" t="t" r="r" b="b"/>
            <a:pathLst>
              <a:path w="3964704" h="1982352">
                <a:moveTo>
                  <a:pt x="1982352" y="0"/>
                </a:moveTo>
                <a:cubicBezTo>
                  <a:pt x="3077175" y="0"/>
                  <a:pt x="3964704" y="887529"/>
                  <a:pt x="3964704" y="1982352"/>
                </a:cubicBezTo>
                <a:lnTo>
                  <a:pt x="0" y="1982352"/>
                </a:lnTo>
                <a:cubicBezTo>
                  <a:pt x="0" y="887529"/>
                  <a:pt x="887529" y="0"/>
                  <a:pt x="1982352" y="0"/>
                </a:cubicBezTo>
                <a:close/>
              </a:path>
            </a:pathLst>
          </a:cu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MX"/>
          </a:p>
        </p:txBody>
      </p:sp>
      <p:sp>
        <p:nvSpPr>
          <p:cNvPr id="13" name="Picture Placeholder 12">
            <a:extLst>
              <a:ext uri="{FF2B5EF4-FFF2-40B4-BE49-F238E27FC236}">
                <a16:creationId xmlns:a16="http://schemas.microsoft.com/office/drawing/2014/main" id="{429D88C8-74D8-E544-84E5-DA0D86383EFF}"/>
              </a:ext>
            </a:extLst>
          </p:cNvPr>
          <p:cNvSpPr>
            <a:spLocks noGrp="1"/>
          </p:cNvSpPr>
          <p:nvPr>
            <p:ph type="pic" sz="quarter" idx="17"/>
          </p:nvPr>
        </p:nvSpPr>
        <p:spPr>
          <a:xfrm>
            <a:off x="696196" y="0"/>
            <a:ext cx="3777280" cy="4724400"/>
          </a:xfrm>
          <a:custGeom>
            <a:avLst/>
            <a:gdLst>
              <a:gd name="connsiteX0" fmla="*/ 0 w 3777280"/>
              <a:gd name="connsiteY0" fmla="*/ 0 h 4724400"/>
              <a:gd name="connsiteX1" fmla="*/ 3777280 w 3777280"/>
              <a:gd name="connsiteY1" fmla="*/ 0 h 4724400"/>
              <a:gd name="connsiteX2" fmla="*/ 3777280 w 3777280"/>
              <a:gd name="connsiteY2" fmla="*/ 2861143 h 4724400"/>
              <a:gd name="connsiteX3" fmla="*/ 1914023 w 3777280"/>
              <a:gd name="connsiteY3" fmla="*/ 4724400 h 4724400"/>
              <a:gd name="connsiteX4" fmla="*/ 1863257 w 3777280"/>
              <a:gd name="connsiteY4" fmla="*/ 4724400 h 4724400"/>
              <a:gd name="connsiteX5" fmla="*/ 0 w 3777280"/>
              <a:gd name="connsiteY5" fmla="*/ 2861143 h 47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7280" h="4724400">
                <a:moveTo>
                  <a:pt x="0" y="0"/>
                </a:moveTo>
                <a:lnTo>
                  <a:pt x="3777280" y="0"/>
                </a:lnTo>
                <a:lnTo>
                  <a:pt x="3777280" y="2861143"/>
                </a:lnTo>
                <a:cubicBezTo>
                  <a:pt x="3777280" y="3890191"/>
                  <a:pt x="2943071" y="4724400"/>
                  <a:pt x="1914023" y="4724400"/>
                </a:cubicBezTo>
                <a:lnTo>
                  <a:pt x="1863257" y="4724400"/>
                </a:lnTo>
                <a:cubicBezTo>
                  <a:pt x="834209" y="4724400"/>
                  <a:pt x="0" y="3890191"/>
                  <a:pt x="0" y="2861143"/>
                </a:cubicBezTo>
                <a:close/>
              </a:path>
            </a:pathLst>
          </a:custGeom>
        </p:spPr>
        <p:txBody>
          <a:bodyPr wrap="square">
            <a:noAutofit/>
          </a:bodyPr>
          <a:lstStyle/>
          <a:p>
            <a:endParaRPr lang="en-MX"/>
          </a:p>
        </p:txBody>
      </p:sp>
      <p:pic>
        <p:nvPicPr>
          <p:cNvPr id="7" name="Graphic 6">
            <a:extLst>
              <a:ext uri="{FF2B5EF4-FFF2-40B4-BE49-F238E27FC236}">
                <a16:creationId xmlns:a16="http://schemas.microsoft.com/office/drawing/2014/main" id="{25EA271B-EFAC-4482-BCE4-402F290CA34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53800" y="6358228"/>
            <a:ext cx="578605" cy="365125"/>
          </a:xfrm>
          <a:prstGeom prst="rect">
            <a:avLst/>
          </a:prstGeom>
        </p:spPr>
      </p:pic>
    </p:spTree>
    <p:extLst>
      <p:ext uri="{BB962C8B-B14F-4D97-AF65-F5344CB8AC3E}">
        <p14:creationId xmlns:p14="http://schemas.microsoft.com/office/powerpoint/2010/main" val="24030638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hree Points + Imag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3A56B1AF-ABFE-48ED-A8D4-1DD774240D7E}"/>
              </a:ext>
            </a:extLst>
          </p:cNvPr>
          <p:cNvSpPr>
            <a:spLocks noGrp="1"/>
          </p:cNvSpPr>
          <p:nvPr>
            <p:ph type="pic" sz="quarter" idx="18"/>
          </p:nvPr>
        </p:nvSpPr>
        <p:spPr>
          <a:xfrm>
            <a:off x="0" y="0"/>
            <a:ext cx="3551238" cy="6858000"/>
          </a:xfrm>
          <a:solidFill>
            <a:schemeClr val="accent2">
              <a:lumMod val="20000"/>
              <a:lumOff val="80000"/>
            </a:schemeClr>
          </a:solidFill>
        </p:spPr>
        <p:txBody>
          <a:bodyPr/>
          <a:lstStyle/>
          <a:p>
            <a:endParaRPr lang="en-GB" dirty="0"/>
          </a:p>
        </p:txBody>
      </p:sp>
      <p:sp>
        <p:nvSpPr>
          <p:cNvPr id="2" name="Text Placeholder 3">
            <a:extLst>
              <a:ext uri="{FF2B5EF4-FFF2-40B4-BE49-F238E27FC236}">
                <a16:creationId xmlns:a16="http://schemas.microsoft.com/office/drawing/2014/main" id="{5D0AF4E7-E067-43BA-84D0-9D84CA4FA722}"/>
              </a:ext>
            </a:extLst>
          </p:cNvPr>
          <p:cNvSpPr>
            <a:spLocks noGrp="1"/>
          </p:cNvSpPr>
          <p:nvPr>
            <p:ph type="body" sz="quarter" idx="14" hasCustomPrompt="1"/>
          </p:nvPr>
        </p:nvSpPr>
        <p:spPr>
          <a:xfrm>
            <a:off x="3850108" y="2758056"/>
            <a:ext cx="1574305" cy="1098992"/>
          </a:xfrm>
        </p:spPr>
        <p:txBody>
          <a:bodyPr>
            <a:normAutofit/>
          </a:bodyPr>
          <a:lstStyle>
            <a:lvl1pPr marL="0" indent="0" algn="r">
              <a:buNone/>
              <a:defRPr sz="7200">
                <a:solidFill>
                  <a:schemeClr val="accent3"/>
                </a:solidFill>
                <a:latin typeface="Libre Baskerville" panose="02000000000000000000" pitchFamily="2" charset="0"/>
                <a:cs typeface="Arial" panose="020B0604020202020204" pitchFamily="34" charset="0"/>
              </a:defRPr>
            </a:lvl1pPr>
          </a:lstStyle>
          <a:p>
            <a:pPr lvl="0"/>
            <a:r>
              <a:rPr lang="en-GB" dirty="0"/>
              <a:t>02</a:t>
            </a:r>
          </a:p>
        </p:txBody>
      </p:sp>
      <p:sp>
        <p:nvSpPr>
          <p:cNvPr id="3" name="Text Placeholder 3">
            <a:extLst>
              <a:ext uri="{FF2B5EF4-FFF2-40B4-BE49-F238E27FC236}">
                <a16:creationId xmlns:a16="http://schemas.microsoft.com/office/drawing/2014/main" id="{F8BADA2B-22BA-4C86-A7BA-6EE75E0ADA13}"/>
              </a:ext>
            </a:extLst>
          </p:cNvPr>
          <p:cNvSpPr>
            <a:spLocks noGrp="1"/>
          </p:cNvSpPr>
          <p:nvPr>
            <p:ph type="body" sz="quarter" idx="13" hasCustomPrompt="1"/>
          </p:nvPr>
        </p:nvSpPr>
        <p:spPr>
          <a:xfrm>
            <a:off x="3851315" y="1090604"/>
            <a:ext cx="1574305" cy="1098992"/>
          </a:xfrm>
        </p:spPr>
        <p:txBody>
          <a:bodyPr>
            <a:normAutofit/>
          </a:bodyPr>
          <a:lstStyle>
            <a:lvl1pPr marL="0" indent="0" algn="r">
              <a:buNone/>
              <a:defRPr sz="7200">
                <a:solidFill>
                  <a:schemeClr val="accent3"/>
                </a:solidFill>
                <a:latin typeface="Libre Baskerville" panose="02000000000000000000" pitchFamily="2" charset="0"/>
                <a:cs typeface="Arial" panose="020B0604020202020204" pitchFamily="34" charset="0"/>
              </a:defRPr>
            </a:lvl1pPr>
          </a:lstStyle>
          <a:p>
            <a:pPr lvl="0"/>
            <a:r>
              <a:rPr lang="en-GB" dirty="0"/>
              <a:t>01</a:t>
            </a:r>
          </a:p>
        </p:txBody>
      </p:sp>
      <p:cxnSp>
        <p:nvCxnSpPr>
          <p:cNvPr id="6" name="Straight Connector 5">
            <a:extLst>
              <a:ext uri="{FF2B5EF4-FFF2-40B4-BE49-F238E27FC236}">
                <a16:creationId xmlns:a16="http://schemas.microsoft.com/office/drawing/2014/main" id="{2DDAD838-60A4-4883-AA70-6CF0F9EAEA43}"/>
              </a:ext>
            </a:extLst>
          </p:cNvPr>
          <p:cNvCxnSpPr>
            <a:cxnSpLocks/>
          </p:cNvCxnSpPr>
          <p:nvPr userDrawn="1"/>
        </p:nvCxnSpPr>
        <p:spPr>
          <a:xfrm>
            <a:off x="5724047" y="1149829"/>
            <a:ext cx="0" cy="4645245"/>
          </a:xfrm>
          <a:prstGeom prst="line">
            <a:avLst/>
          </a:prstGeom>
          <a:ln w="28575">
            <a:solidFill>
              <a:schemeClr val="tx2">
                <a:lumMod val="10000"/>
                <a:lumOff val="90000"/>
              </a:schemeClr>
            </a:solidFill>
          </a:ln>
        </p:spPr>
        <p:style>
          <a:lnRef idx="1">
            <a:schemeClr val="accent1"/>
          </a:lnRef>
          <a:fillRef idx="0">
            <a:schemeClr val="accent1"/>
          </a:fillRef>
          <a:effectRef idx="0">
            <a:schemeClr val="accent1"/>
          </a:effectRef>
          <a:fontRef idx="minor">
            <a:schemeClr val="tx1"/>
          </a:fontRef>
        </p:style>
      </p:cxnSp>
      <p:sp>
        <p:nvSpPr>
          <p:cNvPr id="7" name="Text Placeholder 3">
            <a:extLst>
              <a:ext uri="{FF2B5EF4-FFF2-40B4-BE49-F238E27FC236}">
                <a16:creationId xmlns:a16="http://schemas.microsoft.com/office/drawing/2014/main" id="{7C04EA63-FCE9-41D3-A133-D044118C6EC6}"/>
              </a:ext>
            </a:extLst>
          </p:cNvPr>
          <p:cNvSpPr>
            <a:spLocks noGrp="1"/>
          </p:cNvSpPr>
          <p:nvPr>
            <p:ph type="body" sz="quarter" idx="15" hasCustomPrompt="1"/>
          </p:nvPr>
        </p:nvSpPr>
        <p:spPr>
          <a:xfrm>
            <a:off x="3850108" y="4449709"/>
            <a:ext cx="1574305" cy="1098992"/>
          </a:xfrm>
        </p:spPr>
        <p:txBody>
          <a:bodyPr>
            <a:normAutofit/>
          </a:bodyPr>
          <a:lstStyle>
            <a:lvl1pPr marL="0" indent="0" algn="r">
              <a:buNone/>
              <a:defRPr sz="7200">
                <a:solidFill>
                  <a:schemeClr val="accent3"/>
                </a:solidFill>
                <a:latin typeface="Libre Baskerville" panose="02000000000000000000" pitchFamily="2" charset="0"/>
                <a:cs typeface="Arial" panose="020B0604020202020204" pitchFamily="34" charset="0"/>
              </a:defRPr>
            </a:lvl1pPr>
          </a:lstStyle>
          <a:p>
            <a:pPr lvl="0"/>
            <a:r>
              <a:rPr lang="en-GB" dirty="0"/>
              <a:t>03</a:t>
            </a:r>
          </a:p>
        </p:txBody>
      </p:sp>
      <p:sp>
        <p:nvSpPr>
          <p:cNvPr id="8" name="Text Placeholder 7">
            <a:extLst>
              <a:ext uri="{FF2B5EF4-FFF2-40B4-BE49-F238E27FC236}">
                <a16:creationId xmlns:a16="http://schemas.microsoft.com/office/drawing/2014/main" id="{E53B55F9-0038-4CB1-9968-26E69D26334F}"/>
              </a:ext>
            </a:extLst>
          </p:cNvPr>
          <p:cNvSpPr>
            <a:spLocks noGrp="1"/>
          </p:cNvSpPr>
          <p:nvPr>
            <p:ph type="body" sz="quarter" idx="11" hasCustomPrompt="1"/>
          </p:nvPr>
        </p:nvSpPr>
        <p:spPr>
          <a:xfrm>
            <a:off x="6095999" y="1090604"/>
            <a:ext cx="5755741" cy="1292603"/>
          </a:xfrm>
        </p:spPr>
        <p:txBody>
          <a:bodyPr>
            <a:normAutofit/>
          </a:bodyPr>
          <a:lstStyle>
            <a:lvl1pPr marL="0" indent="0" algn="l">
              <a:lnSpc>
                <a:spcPct val="114000"/>
              </a:lnSpc>
              <a:buNone/>
              <a:defRPr sz="2000"/>
            </a:lvl1pPr>
          </a:lstStyle>
          <a:p>
            <a:pPr lvl="0"/>
            <a:r>
              <a:rPr lang="en-GB" dirty="0"/>
              <a:t>Example text should go here please. Try to keep it within the same length as per our example.</a:t>
            </a:r>
          </a:p>
        </p:txBody>
      </p:sp>
      <p:sp>
        <p:nvSpPr>
          <p:cNvPr id="9" name="Text Placeholder 7">
            <a:extLst>
              <a:ext uri="{FF2B5EF4-FFF2-40B4-BE49-F238E27FC236}">
                <a16:creationId xmlns:a16="http://schemas.microsoft.com/office/drawing/2014/main" id="{D87D9D98-4329-43C0-9877-03C7111E94B1}"/>
              </a:ext>
            </a:extLst>
          </p:cNvPr>
          <p:cNvSpPr>
            <a:spLocks noGrp="1"/>
          </p:cNvSpPr>
          <p:nvPr>
            <p:ph type="body" sz="quarter" idx="16" hasCustomPrompt="1"/>
          </p:nvPr>
        </p:nvSpPr>
        <p:spPr>
          <a:xfrm>
            <a:off x="6095998" y="2756026"/>
            <a:ext cx="5755741" cy="1292603"/>
          </a:xfrm>
        </p:spPr>
        <p:txBody>
          <a:bodyPr>
            <a:normAutofit/>
          </a:bodyPr>
          <a:lstStyle>
            <a:lvl1pPr marL="0" indent="0" algn="l">
              <a:lnSpc>
                <a:spcPct val="114000"/>
              </a:lnSpc>
              <a:buNone/>
              <a:defRPr sz="2000"/>
            </a:lvl1pPr>
          </a:lstStyle>
          <a:p>
            <a:pPr lvl="0"/>
            <a:r>
              <a:rPr lang="en-GB" dirty="0"/>
              <a:t>Example text should go here please. Try to keep it within the same length as per our example.</a:t>
            </a:r>
          </a:p>
        </p:txBody>
      </p:sp>
      <p:sp>
        <p:nvSpPr>
          <p:cNvPr id="10" name="Text Placeholder 7">
            <a:extLst>
              <a:ext uri="{FF2B5EF4-FFF2-40B4-BE49-F238E27FC236}">
                <a16:creationId xmlns:a16="http://schemas.microsoft.com/office/drawing/2014/main" id="{2C6880AE-0F3D-47A9-8987-25D0B7E4C090}"/>
              </a:ext>
            </a:extLst>
          </p:cNvPr>
          <p:cNvSpPr>
            <a:spLocks noGrp="1"/>
          </p:cNvSpPr>
          <p:nvPr>
            <p:ph type="body" sz="quarter" idx="17" hasCustomPrompt="1"/>
          </p:nvPr>
        </p:nvSpPr>
        <p:spPr>
          <a:xfrm>
            <a:off x="6095997" y="4421448"/>
            <a:ext cx="5755741" cy="1292603"/>
          </a:xfrm>
        </p:spPr>
        <p:txBody>
          <a:bodyPr>
            <a:normAutofit/>
          </a:bodyPr>
          <a:lstStyle>
            <a:lvl1pPr marL="0" indent="0" algn="l">
              <a:lnSpc>
                <a:spcPct val="114000"/>
              </a:lnSpc>
              <a:buNone/>
              <a:defRPr sz="2000"/>
            </a:lvl1pPr>
          </a:lstStyle>
          <a:p>
            <a:pPr lvl="0"/>
            <a:r>
              <a:rPr lang="en-GB" dirty="0"/>
              <a:t>Example text should go here please. Try to keep it within the same length as per our example.</a:t>
            </a:r>
          </a:p>
        </p:txBody>
      </p:sp>
    </p:spTree>
    <p:extLst>
      <p:ext uri="{BB962C8B-B14F-4D97-AF65-F5344CB8AC3E}">
        <p14:creationId xmlns:p14="http://schemas.microsoft.com/office/powerpoint/2010/main" val="3073740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hite Cut">
    <p:bg>
      <p:bgPr>
        <a:solidFill>
          <a:srgbClr val="24377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684AD4-1F7B-487C-88EA-960EED3E23EA}"/>
              </a:ext>
            </a:extLst>
          </p:cNvPr>
          <p:cNvSpPr/>
          <p:nvPr userDrawn="1"/>
        </p:nvSpPr>
        <p:spPr>
          <a:xfrm rot="5400000">
            <a:off x="1229976" y="4876085"/>
            <a:ext cx="93518" cy="2553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6327505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and Content A">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D02571-244C-DF4F-87D9-A68639E59EC2}"/>
              </a:ext>
            </a:extLst>
          </p:cNvPr>
          <p:cNvSpPr/>
          <p:nvPr userDrawn="1"/>
        </p:nvSpPr>
        <p:spPr>
          <a:xfrm>
            <a:off x="0" y="0"/>
            <a:ext cx="12192000" cy="6858000"/>
          </a:xfrm>
          <a:prstGeom prst="rect">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0" name="Subtitle 2">
            <a:extLst>
              <a:ext uri="{FF2B5EF4-FFF2-40B4-BE49-F238E27FC236}">
                <a16:creationId xmlns:a16="http://schemas.microsoft.com/office/drawing/2014/main" id="{C3728FB9-C4F9-49C9-B54D-5F5B519783BD}"/>
              </a:ext>
            </a:extLst>
          </p:cNvPr>
          <p:cNvSpPr>
            <a:spLocks noGrp="1"/>
          </p:cNvSpPr>
          <p:nvPr>
            <p:ph type="subTitle" idx="13"/>
          </p:nvPr>
        </p:nvSpPr>
        <p:spPr>
          <a:xfrm>
            <a:off x="838200" y="1753392"/>
            <a:ext cx="5257800" cy="621507"/>
          </a:xfrm>
          <a:prstGeom prst="rect">
            <a:avLst/>
          </a:prstGeom>
        </p:spPr>
        <p:txBody>
          <a:bodyPr>
            <a:noAutofit/>
          </a:bodyPr>
          <a:lstStyle>
            <a:lvl1pPr marL="0" indent="0" algn="l">
              <a:lnSpc>
                <a:spcPct val="100000"/>
              </a:lnSpc>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Content Placeholder 2">
            <a:extLst>
              <a:ext uri="{FF2B5EF4-FFF2-40B4-BE49-F238E27FC236}">
                <a16:creationId xmlns:a16="http://schemas.microsoft.com/office/drawing/2014/main" id="{7BD746E3-5D27-40B4-9651-82EAF28187BA}"/>
              </a:ext>
            </a:extLst>
          </p:cNvPr>
          <p:cNvSpPr>
            <a:spLocks noGrp="1"/>
          </p:cNvSpPr>
          <p:nvPr>
            <p:ph idx="1"/>
          </p:nvPr>
        </p:nvSpPr>
        <p:spPr>
          <a:xfrm>
            <a:off x="838200" y="2826544"/>
            <a:ext cx="5257800" cy="3048001"/>
          </a:xfrm>
          <a:prstGeom prst="rect">
            <a:avLst/>
          </a:prstGeom>
        </p:spPr>
        <p:txBody>
          <a:bodyPr/>
          <a:lstStyle>
            <a:lvl1pPr>
              <a:buClr>
                <a:schemeClr val="bg1"/>
              </a:buClr>
              <a:defRPr b="0" i="0">
                <a:solidFill>
                  <a:schemeClr val="bg1"/>
                </a:solidFill>
                <a:latin typeface="Noto Sans JP" panose="020B0500000000000000" pitchFamily="34" charset="-128"/>
                <a:ea typeface="Noto Sans JP" panose="020B0500000000000000" pitchFamily="34" charset="-128"/>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a:extLst>
              <a:ext uri="{FF2B5EF4-FFF2-40B4-BE49-F238E27FC236}">
                <a16:creationId xmlns:a16="http://schemas.microsoft.com/office/drawing/2014/main" id="{CB566E07-1140-4992-9DF6-BB1DF4257024}"/>
              </a:ext>
            </a:extLst>
          </p:cNvPr>
          <p:cNvSpPr>
            <a:spLocks noGrp="1"/>
          </p:cNvSpPr>
          <p:nvPr>
            <p:ph type="title"/>
          </p:nvPr>
        </p:nvSpPr>
        <p:spPr>
          <a:xfrm>
            <a:off x="838200" y="365125"/>
            <a:ext cx="5257800" cy="1325563"/>
          </a:xfrm>
          <a:prstGeom prst="rect">
            <a:avLst/>
          </a:prstGeom>
        </p:spPr>
        <p:txBody>
          <a:bodyPr vert="horz" lIns="91440" tIns="45720" rIns="91440" bIns="45720" rtlCol="0" anchor="ctr">
            <a:normAutofit/>
          </a:bodyPr>
          <a:lstStyle>
            <a:lvl1pPr>
              <a:defRPr b="1" i="0">
                <a:solidFill>
                  <a:schemeClr val="bg1"/>
                </a:solidFill>
                <a:latin typeface="Playfair Display Bold Roman" pitchFamily="2" charset="0"/>
                <a:ea typeface="Noto Sans JP Black" panose="020B0500000000000000" pitchFamily="34" charset="-128"/>
              </a:defRPr>
            </a:lvl1pPr>
          </a:lstStyle>
          <a:p>
            <a:r>
              <a:rPr lang="en-US" dirty="0"/>
              <a:t>Click to edit Master title style</a:t>
            </a:r>
          </a:p>
        </p:txBody>
      </p:sp>
      <p:sp>
        <p:nvSpPr>
          <p:cNvPr id="12" name="Picture Placeholder 11">
            <a:extLst>
              <a:ext uri="{FF2B5EF4-FFF2-40B4-BE49-F238E27FC236}">
                <a16:creationId xmlns:a16="http://schemas.microsoft.com/office/drawing/2014/main" id="{1B1566A1-A696-854D-8B88-2EA7FD65D5B0}"/>
              </a:ext>
            </a:extLst>
          </p:cNvPr>
          <p:cNvSpPr>
            <a:spLocks noGrp="1"/>
          </p:cNvSpPr>
          <p:nvPr>
            <p:ph type="pic" sz="quarter" idx="17"/>
          </p:nvPr>
        </p:nvSpPr>
        <p:spPr>
          <a:xfrm>
            <a:off x="7018402" y="-6350"/>
            <a:ext cx="5173598" cy="6858000"/>
          </a:xfrm>
          <a:custGeom>
            <a:avLst/>
            <a:gdLst>
              <a:gd name="connsiteX0" fmla="*/ 1932550 w 5173598"/>
              <a:gd name="connsiteY0" fmla="*/ 0 h 6858000"/>
              <a:gd name="connsiteX1" fmla="*/ 5173598 w 5173598"/>
              <a:gd name="connsiteY1" fmla="*/ 0 h 6858000"/>
              <a:gd name="connsiteX2" fmla="*/ 5173598 w 5173598"/>
              <a:gd name="connsiteY2" fmla="*/ 6858000 h 6858000"/>
              <a:gd name="connsiteX3" fmla="*/ 2195901 w 5173598"/>
              <a:gd name="connsiteY3" fmla="*/ 6858000 h 6858000"/>
              <a:gd name="connsiteX4" fmla="*/ 2091195 w 5173598"/>
              <a:gd name="connsiteY4" fmla="*/ 6810664 h 6858000"/>
              <a:gd name="connsiteX5" fmla="*/ 0 w 5173598"/>
              <a:gd name="connsiteY5" fmla="*/ 3483006 h 6858000"/>
              <a:gd name="connsiteX6" fmla="*/ 0 w 5173598"/>
              <a:gd name="connsiteY6" fmla="*/ 3246404 h 6858000"/>
              <a:gd name="connsiteX7" fmla="*/ 1932016 w 5173598"/>
              <a:gd name="connsiteY7" fmla="*/ 2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3598" h="6858000">
                <a:moveTo>
                  <a:pt x="1932550" y="0"/>
                </a:moveTo>
                <a:lnTo>
                  <a:pt x="5173598" y="0"/>
                </a:lnTo>
                <a:lnTo>
                  <a:pt x="5173598" y="6858000"/>
                </a:lnTo>
                <a:lnTo>
                  <a:pt x="2195901" y="6858000"/>
                </a:lnTo>
                <a:lnTo>
                  <a:pt x="2091195" y="6810664"/>
                </a:lnTo>
                <a:cubicBezTo>
                  <a:pt x="853855" y="6214452"/>
                  <a:pt x="0" y="4948443"/>
                  <a:pt x="0" y="3483006"/>
                </a:cubicBezTo>
                <a:lnTo>
                  <a:pt x="0" y="3246404"/>
                </a:lnTo>
                <a:cubicBezTo>
                  <a:pt x="0" y="1844682"/>
                  <a:pt x="781221" y="625423"/>
                  <a:pt x="1932016" y="273"/>
                </a:cubicBezTo>
                <a:close/>
              </a:path>
            </a:pathLst>
          </a:custGeom>
        </p:spPr>
        <p:txBody>
          <a:bodyPr wrap="square">
            <a:noAutofit/>
          </a:bodyPr>
          <a:lstStyle>
            <a:lvl1pPr>
              <a:buClr>
                <a:schemeClr val="bg1"/>
              </a:buClr>
              <a:defRPr>
                <a:solidFill>
                  <a:schemeClr val="bg1"/>
                </a:solidFill>
              </a:defRPr>
            </a:lvl1pPr>
          </a:lstStyle>
          <a:p>
            <a:endParaRPr lang="en-MX"/>
          </a:p>
        </p:txBody>
      </p:sp>
      <p:sp>
        <p:nvSpPr>
          <p:cNvPr id="16" name="Freeform 15">
            <a:extLst>
              <a:ext uri="{FF2B5EF4-FFF2-40B4-BE49-F238E27FC236}">
                <a16:creationId xmlns:a16="http://schemas.microsoft.com/office/drawing/2014/main" id="{81B3DDED-89D2-7144-8CBD-008852506883}"/>
              </a:ext>
            </a:extLst>
          </p:cNvPr>
          <p:cNvSpPr/>
          <p:nvPr userDrawn="1"/>
        </p:nvSpPr>
        <p:spPr>
          <a:xfrm>
            <a:off x="8320006" y="891032"/>
            <a:ext cx="3871994" cy="5063234"/>
          </a:xfrm>
          <a:custGeom>
            <a:avLst/>
            <a:gdLst>
              <a:gd name="connsiteX0" fmla="*/ 2535483 w 3871994"/>
              <a:gd name="connsiteY0" fmla="*/ 88 h 5063234"/>
              <a:gd name="connsiteX1" fmla="*/ 3707827 w 3871994"/>
              <a:gd name="connsiteY1" fmla="*/ 298426 h 5063234"/>
              <a:gd name="connsiteX2" fmla="*/ 3871994 w 3871994"/>
              <a:gd name="connsiteY2" fmla="*/ 396139 h 5063234"/>
              <a:gd name="connsiteX3" fmla="*/ 3871994 w 3871994"/>
              <a:gd name="connsiteY3" fmla="*/ 1172995 h 5063234"/>
              <a:gd name="connsiteX4" fmla="*/ 3741606 w 3871994"/>
              <a:gd name="connsiteY4" fmla="*/ 1054344 h 5063234"/>
              <a:gd name="connsiteX5" fmla="*/ 2534042 w 3871994"/>
              <a:gd name="connsiteY5" fmla="*/ 623323 h 5063234"/>
              <a:gd name="connsiteX6" fmla="*/ 629034 w 3871994"/>
              <a:gd name="connsiteY6" fmla="*/ 2528360 h 5063234"/>
              <a:gd name="connsiteX7" fmla="*/ 2534070 w 3871994"/>
              <a:gd name="connsiteY7" fmla="*/ 4433366 h 5063234"/>
              <a:gd name="connsiteX8" fmla="*/ 3745837 w 3871994"/>
              <a:gd name="connsiteY8" fmla="*/ 3998344 h 5063234"/>
              <a:gd name="connsiteX9" fmla="*/ 3871994 w 3871994"/>
              <a:gd name="connsiteY9" fmla="*/ 3883683 h 5063234"/>
              <a:gd name="connsiteX10" fmla="*/ 3871994 w 3871994"/>
              <a:gd name="connsiteY10" fmla="*/ 4674958 h 5063234"/>
              <a:gd name="connsiteX11" fmla="*/ 3751178 w 3871994"/>
              <a:gd name="connsiteY11" fmla="*/ 4750297 h 5063234"/>
              <a:gd name="connsiteX12" fmla="*/ 3520876 w 3871994"/>
              <a:gd name="connsiteY12" fmla="*/ 4863727 h 5063234"/>
              <a:gd name="connsiteX13" fmla="*/ 2534042 w 3871994"/>
              <a:gd name="connsiteY13" fmla="*/ 5063231 h 5063234"/>
              <a:gd name="connsiteX14" fmla="*/ 1 w 3871994"/>
              <a:gd name="connsiteY14" fmla="*/ 2526368 h 5063234"/>
              <a:gd name="connsiteX15" fmla="*/ 1547277 w 3871994"/>
              <a:gd name="connsiteY15" fmla="*/ 192821 h 5063234"/>
              <a:gd name="connsiteX16" fmla="*/ 2535483 w 3871994"/>
              <a:gd name="connsiteY16" fmla="*/ 88 h 506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71994" h="5063234">
                <a:moveTo>
                  <a:pt x="2535483" y="88"/>
                </a:moveTo>
                <a:cubicBezTo>
                  <a:pt x="2947162" y="3512"/>
                  <a:pt x="3349503" y="107758"/>
                  <a:pt x="3707827" y="298426"/>
                </a:cubicBezTo>
                <a:lnTo>
                  <a:pt x="3871994" y="396139"/>
                </a:lnTo>
                <a:lnTo>
                  <a:pt x="3871994" y="1172995"/>
                </a:lnTo>
                <a:lnTo>
                  <a:pt x="3741606" y="1054344"/>
                </a:lnTo>
                <a:cubicBezTo>
                  <a:pt x="3403036" y="775788"/>
                  <a:pt x="2976370" y="622113"/>
                  <a:pt x="2534042" y="623323"/>
                </a:cubicBezTo>
                <a:cubicBezTo>
                  <a:pt x="1481927" y="623332"/>
                  <a:pt x="629027" y="1476245"/>
                  <a:pt x="629034" y="2528360"/>
                </a:cubicBezTo>
                <a:cubicBezTo>
                  <a:pt x="629042" y="3580474"/>
                  <a:pt x="1481956" y="4433374"/>
                  <a:pt x="2534070" y="4433366"/>
                </a:cubicBezTo>
                <a:cubicBezTo>
                  <a:pt x="2994370" y="4433363"/>
                  <a:pt x="3416539" y="4270108"/>
                  <a:pt x="3745837" y="3998344"/>
                </a:cubicBezTo>
                <a:lnTo>
                  <a:pt x="3871994" y="3883683"/>
                </a:lnTo>
                <a:lnTo>
                  <a:pt x="3871994" y="4674958"/>
                </a:lnTo>
                <a:lnTo>
                  <a:pt x="3751178" y="4750297"/>
                </a:lnTo>
                <a:cubicBezTo>
                  <a:pt x="3677122" y="4791513"/>
                  <a:pt x="3600318" y="4829413"/>
                  <a:pt x="3520876" y="4863727"/>
                </a:cubicBezTo>
                <a:cubicBezTo>
                  <a:pt x="3208704" y="4995946"/>
                  <a:pt x="2873059" y="5063802"/>
                  <a:pt x="2534042" y="5063231"/>
                </a:cubicBezTo>
                <a:cubicBezTo>
                  <a:pt x="1133750" y="5062451"/>
                  <a:pt x="-777" y="3926659"/>
                  <a:pt x="1" y="2526368"/>
                </a:cubicBezTo>
                <a:cubicBezTo>
                  <a:pt x="569" y="1508446"/>
                  <a:pt x="609849" y="589550"/>
                  <a:pt x="1547277" y="192821"/>
                </a:cubicBezTo>
                <a:cubicBezTo>
                  <a:pt x="1870819" y="59136"/>
                  <a:pt x="2206139" y="-2651"/>
                  <a:pt x="2535483" y="8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MX"/>
          </a:p>
        </p:txBody>
      </p:sp>
      <p:pic>
        <p:nvPicPr>
          <p:cNvPr id="8" name="Graphic 7">
            <a:extLst>
              <a:ext uri="{FF2B5EF4-FFF2-40B4-BE49-F238E27FC236}">
                <a16:creationId xmlns:a16="http://schemas.microsoft.com/office/drawing/2014/main" id="{48B5D418-87B8-456C-B286-16992707893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200" y="6358228"/>
            <a:ext cx="578605" cy="365125"/>
          </a:xfrm>
          <a:prstGeom prst="rect">
            <a:avLst/>
          </a:prstGeom>
        </p:spPr>
      </p:pic>
    </p:spTree>
    <p:extLst>
      <p:ext uri="{BB962C8B-B14F-4D97-AF65-F5344CB8AC3E}">
        <p14:creationId xmlns:p14="http://schemas.microsoft.com/office/powerpoint/2010/main" val="3618411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eep Blue (BG)">
    <p:bg>
      <p:bgPr>
        <a:solidFill>
          <a:schemeClr val="tx2">
            <a:lumMod val="7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7033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eframe">
    <p:bg>
      <p:bgPr>
        <a:solidFill>
          <a:schemeClr val="tx2">
            <a:lumMod val="75000"/>
          </a:schemeClr>
        </a:solidFill>
        <a:effectLst/>
      </p:bgPr>
    </p:bg>
    <p:spTree>
      <p:nvGrpSpPr>
        <p:cNvPr id="1" name=""/>
        <p:cNvGrpSpPr/>
        <p:nvPr/>
      </p:nvGrpSpPr>
      <p:grpSpPr>
        <a:xfrm>
          <a:off x="0" y="0"/>
          <a:ext cx="0" cy="0"/>
          <a:chOff x="0" y="0"/>
          <a:chExt cx="0" cy="0"/>
        </a:xfrm>
      </p:grpSpPr>
      <p:pic>
        <p:nvPicPr>
          <p:cNvPr id="2" name="Picture 1" descr="A group of people standing around each other&#10;&#10;Description automatically generated">
            <a:extLst>
              <a:ext uri="{FF2B5EF4-FFF2-40B4-BE49-F238E27FC236}">
                <a16:creationId xmlns:a16="http://schemas.microsoft.com/office/drawing/2014/main" id="{EB9D1F1A-1C6C-4751-BF13-F538D3BB710A}"/>
              </a:ext>
            </a:extLst>
          </p:cNvPr>
          <p:cNvPicPr>
            <a:picLocks noChangeAspect="1"/>
          </p:cNvPicPr>
          <p:nvPr userDrawn="1"/>
        </p:nvPicPr>
        <p:blipFill>
          <a:blip r:embed="rId2">
            <a:alphaModFix amt="34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E5689C52-ED7B-49B2-AFBE-B510D5FB577B}"/>
              </a:ext>
            </a:extLst>
          </p:cNvPr>
          <p:cNvSpPr/>
          <p:nvPr userDrawn="1"/>
        </p:nvSpPr>
        <p:spPr>
          <a:xfrm>
            <a:off x="206663" y="327079"/>
            <a:ext cx="11778674" cy="6233378"/>
          </a:xfrm>
          <a:prstGeom prst="rect">
            <a:avLst/>
          </a:prstGeom>
          <a:noFill/>
          <a:ln w="76200">
            <a:solidFill>
              <a:schemeClr val="bg1">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Graphic 3">
            <a:extLst>
              <a:ext uri="{FF2B5EF4-FFF2-40B4-BE49-F238E27FC236}">
                <a16:creationId xmlns:a16="http://schemas.microsoft.com/office/drawing/2014/main" id="{C2AFA1A4-5D2F-4480-BE33-2C706D43266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151201"/>
            <a:ext cx="2212431" cy="2212431"/>
          </a:xfrm>
          <a:prstGeom prst="rect">
            <a:avLst/>
          </a:prstGeom>
        </p:spPr>
      </p:pic>
    </p:spTree>
    <p:extLst>
      <p:ext uri="{BB962C8B-B14F-4D97-AF65-F5344CB8AC3E}">
        <p14:creationId xmlns:p14="http://schemas.microsoft.com/office/powerpoint/2010/main" val="3620890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rest">
    <p:bg>
      <p:bgPr>
        <a:solidFill>
          <a:schemeClr val="tx2">
            <a:lumMod val="75000"/>
          </a:schemeClr>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A25EFC3-0F5A-4016-A6ED-BB046C63BDC9}"/>
              </a:ext>
            </a:extLst>
          </p:cNvPr>
          <p:cNvCxnSpPr/>
          <p:nvPr/>
        </p:nvCxnSpPr>
        <p:spPr>
          <a:xfrm>
            <a:off x="6083525" y="0"/>
            <a:ext cx="0" cy="2106386"/>
          </a:xfrm>
          <a:prstGeom prst="line">
            <a:avLst/>
          </a:prstGeom>
          <a:ln w="44450">
            <a:solidFill>
              <a:schemeClr val="bg2"/>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650DC883-C3E7-4F25-B223-9243441F24A6}"/>
              </a:ext>
            </a:extLst>
          </p:cNvPr>
          <p:cNvSpPr/>
          <p:nvPr userDrawn="1"/>
        </p:nvSpPr>
        <p:spPr>
          <a:xfrm>
            <a:off x="5102274" y="2435274"/>
            <a:ext cx="1987451" cy="1987451"/>
          </a:xfrm>
          <a:prstGeom prst="ellipse">
            <a:avLst/>
          </a:prstGeom>
          <a:solidFill>
            <a:schemeClr val="tx2">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Oval 5">
            <a:extLst>
              <a:ext uri="{FF2B5EF4-FFF2-40B4-BE49-F238E27FC236}">
                <a16:creationId xmlns:a16="http://schemas.microsoft.com/office/drawing/2014/main" id="{187F3953-26DC-4C2B-9A56-F1E3ED0B4067}"/>
              </a:ext>
            </a:extLst>
          </p:cNvPr>
          <p:cNvSpPr/>
          <p:nvPr userDrawn="1"/>
        </p:nvSpPr>
        <p:spPr>
          <a:xfrm>
            <a:off x="4659010" y="2004485"/>
            <a:ext cx="2849030" cy="2849030"/>
          </a:xfrm>
          <a:prstGeom prst="ellipse">
            <a:avLst/>
          </a:prstGeom>
          <a:noFill/>
          <a:ln w="31750">
            <a:solidFill>
              <a:schemeClr val="bg2">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Graphic 6">
            <a:extLst>
              <a:ext uri="{FF2B5EF4-FFF2-40B4-BE49-F238E27FC236}">
                <a16:creationId xmlns:a16="http://schemas.microsoft.com/office/drawing/2014/main" id="{712A7C91-273A-4612-805C-02DA3208E7C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0723" y="4955115"/>
            <a:ext cx="2172307" cy="2172307"/>
          </a:xfrm>
          <a:prstGeom prst="rect">
            <a:avLst/>
          </a:prstGeom>
        </p:spPr>
      </p:pic>
      <p:pic>
        <p:nvPicPr>
          <p:cNvPr id="8" name="Graphic 7">
            <a:extLst>
              <a:ext uri="{FF2B5EF4-FFF2-40B4-BE49-F238E27FC236}">
                <a16:creationId xmlns:a16="http://schemas.microsoft.com/office/drawing/2014/main" id="{F0F2CECC-2BFF-475F-BF50-5EFF5EB699B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633495" y="4659086"/>
            <a:ext cx="2468335" cy="2468335"/>
          </a:xfrm>
          <a:prstGeom prst="rect">
            <a:avLst/>
          </a:prstGeom>
        </p:spPr>
      </p:pic>
      <p:pic>
        <p:nvPicPr>
          <p:cNvPr id="9" name="Graphic 8">
            <a:extLst>
              <a:ext uri="{FF2B5EF4-FFF2-40B4-BE49-F238E27FC236}">
                <a16:creationId xmlns:a16="http://schemas.microsoft.com/office/drawing/2014/main" id="{C3E2928C-EBA1-41E8-91BE-FBCFD19A223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52295" y="4955113"/>
            <a:ext cx="2172307" cy="2172307"/>
          </a:xfrm>
          <a:prstGeom prst="rect">
            <a:avLst/>
          </a:prstGeom>
        </p:spPr>
      </p:pic>
      <p:pic>
        <p:nvPicPr>
          <p:cNvPr id="10" name="Graphic 9">
            <a:extLst>
              <a:ext uri="{FF2B5EF4-FFF2-40B4-BE49-F238E27FC236}">
                <a16:creationId xmlns:a16="http://schemas.microsoft.com/office/drawing/2014/main" id="{DBD17B01-2080-454F-BFBA-D76679BFFEDA}"/>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175067" y="4460946"/>
            <a:ext cx="2666474" cy="2666474"/>
          </a:xfrm>
          <a:prstGeom prst="rect">
            <a:avLst/>
          </a:prstGeom>
        </p:spPr>
      </p:pic>
      <p:pic>
        <p:nvPicPr>
          <p:cNvPr id="11" name="Graphic 10">
            <a:extLst>
              <a:ext uri="{FF2B5EF4-FFF2-40B4-BE49-F238E27FC236}">
                <a16:creationId xmlns:a16="http://schemas.microsoft.com/office/drawing/2014/main" id="{D96E0AC9-D0C8-4722-8D6D-2ACAF8F9960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92007" y="4955113"/>
            <a:ext cx="2172307" cy="2172307"/>
          </a:xfrm>
          <a:prstGeom prst="rect">
            <a:avLst/>
          </a:prstGeom>
        </p:spPr>
      </p:pic>
    </p:spTree>
    <p:extLst>
      <p:ext uri="{BB962C8B-B14F-4D97-AF65-F5344CB8AC3E}">
        <p14:creationId xmlns:p14="http://schemas.microsoft.com/office/powerpoint/2010/main" val="3986494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aves">
    <p:bg>
      <p:bgPr>
        <a:solidFill>
          <a:schemeClr val="tx2">
            <a:lumMod val="75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9E0878-7A2B-4DB3-8FAA-08B8F4A86465}"/>
              </a:ext>
            </a:extLst>
          </p:cNvPr>
          <p:cNvGrpSpPr/>
          <p:nvPr userDrawn="1"/>
        </p:nvGrpSpPr>
        <p:grpSpPr>
          <a:xfrm>
            <a:off x="0" y="3429000"/>
            <a:ext cx="12232502" cy="3821230"/>
            <a:chOff x="-12476" y="4693176"/>
            <a:chExt cx="12204476" cy="2333789"/>
          </a:xfrm>
        </p:grpSpPr>
        <p:sp>
          <p:nvSpPr>
            <p:cNvPr id="3" name="Freeform: Shape 2">
              <a:extLst>
                <a:ext uri="{FF2B5EF4-FFF2-40B4-BE49-F238E27FC236}">
                  <a16:creationId xmlns:a16="http://schemas.microsoft.com/office/drawing/2014/main" id="{1418AC76-DBC7-4DCE-BB5D-588E0A40A674}"/>
                </a:ext>
              </a:extLst>
            </p:cNvPr>
            <p:cNvSpPr/>
            <p:nvPr/>
          </p:nvSpPr>
          <p:spPr>
            <a:xfrm>
              <a:off x="0" y="5247861"/>
              <a:ext cx="12192000" cy="1610139"/>
            </a:xfrm>
            <a:custGeom>
              <a:avLst/>
              <a:gdLst>
                <a:gd name="connsiteX0" fmla="*/ 0 w 12192000"/>
                <a:gd name="connsiteY0" fmla="*/ 13065 h 1610139"/>
                <a:gd name="connsiteX1" fmla="*/ 3511827 w 12192000"/>
                <a:gd name="connsiteY1" fmla="*/ 1006791 h 1610139"/>
                <a:gd name="connsiteX2" fmla="*/ 6423888 w 12192000"/>
                <a:gd name="connsiteY2" fmla="*/ 568667 h 1610139"/>
                <a:gd name="connsiteX3" fmla="*/ 6439881 w 12192000"/>
                <a:gd name="connsiteY3" fmla="*/ 560329 h 1610139"/>
                <a:gd name="connsiteX4" fmla="*/ 6802818 w 12192000"/>
                <a:gd name="connsiteY4" fmla="*/ 645064 h 1610139"/>
                <a:gd name="connsiteX5" fmla="*/ 8766313 w 12192000"/>
                <a:gd name="connsiteY5" fmla="*/ 814776 h 1610139"/>
                <a:gd name="connsiteX6" fmla="*/ 12120254 w 12192000"/>
                <a:gd name="connsiteY6" fmla="*/ 116554 h 1610139"/>
                <a:gd name="connsiteX7" fmla="*/ 12192000 w 12192000"/>
                <a:gd name="connsiteY7" fmla="*/ 37599 h 1610139"/>
                <a:gd name="connsiteX8" fmla="*/ 12192000 w 12192000"/>
                <a:gd name="connsiteY8" fmla="*/ 1610139 h 1610139"/>
                <a:gd name="connsiteX9" fmla="*/ 0 w 12192000"/>
                <a:gd name="connsiteY9" fmla="*/ 1610139 h 1610139"/>
                <a:gd name="connsiteX10" fmla="*/ 0 w 12192000"/>
                <a:gd name="connsiteY10" fmla="*/ 0 h 1610139"/>
                <a:gd name="connsiteX11" fmla="*/ 2332 w 12192000"/>
                <a:gd name="connsiteY11" fmla="*/ 0 h 1610139"/>
                <a:gd name="connsiteX12" fmla="*/ 0 w 12192000"/>
                <a:gd name="connsiteY12" fmla="*/ 13065 h 161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1610139">
                  <a:moveTo>
                    <a:pt x="0" y="13065"/>
                  </a:moveTo>
                  <a:cubicBezTo>
                    <a:pt x="0" y="561885"/>
                    <a:pt x="1572298" y="1006791"/>
                    <a:pt x="3511827" y="1006791"/>
                  </a:cubicBezTo>
                  <a:cubicBezTo>
                    <a:pt x="4724032" y="1006791"/>
                    <a:pt x="5792787" y="833000"/>
                    <a:pt x="6423888" y="568667"/>
                  </a:cubicBezTo>
                  <a:lnTo>
                    <a:pt x="6439881" y="560329"/>
                  </a:lnTo>
                  <a:lnTo>
                    <a:pt x="6802818" y="645064"/>
                  </a:lnTo>
                  <a:cubicBezTo>
                    <a:pt x="7363309" y="752211"/>
                    <a:pt x="8038990" y="814776"/>
                    <a:pt x="8766313" y="814776"/>
                  </a:cubicBezTo>
                  <a:cubicBezTo>
                    <a:pt x="10342180" y="814776"/>
                    <a:pt x="11675617" y="521069"/>
                    <a:pt x="12120254" y="116554"/>
                  </a:cubicBezTo>
                  <a:lnTo>
                    <a:pt x="12192000" y="37599"/>
                  </a:lnTo>
                  <a:lnTo>
                    <a:pt x="12192000" y="1610139"/>
                  </a:lnTo>
                  <a:lnTo>
                    <a:pt x="0" y="1610139"/>
                  </a:lnTo>
                  <a:close/>
                  <a:moveTo>
                    <a:pt x="0" y="0"/>
                  </a:moveTo>
                  <a:lnTo>
                    <a:pt x="2332" y="0"/>
                  </a:lnTo>
                  <a:lnTo>
                    <a:pt x="0" y="13065"/>
                  </a:lnTo>
                  <a:close/>
                </a:path>
              </a:pathLst>
            </a:cu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Freeform: Shape 3">
              <a:extLst>
                <a:ext uri="{FF2B5EF4-FFF2-40B4-BE49-F238E27FC236}">
                  <a16:creationId xmlns:a16="http://schemas.microsoft.com/office/drawing/2014/main" id="{1C33CA78-C623-443F-9619-1396709CBCD2}"/>
                </a:ext>
              </a:extLst>
            </p:cNvPr>
            <p:cNvSpPr/>
            <p:nvPr/>
          </p:nvSpPr>
          <p:spPr>
            <a:xfrm>
              <a:off x="-12476" y="4693176"/>
              <a:ext cx="12192000" cy="2333789"/>
            </a:xfrm>
            <a:custGeom>
              <a:avLst/>
              <a:gdLst>
                <a:gd name="connsiteX0" fmla="*/ 0 w 12192000"/>
                <a:gd name="connsiteY0" fmla="*/ 13065 h 1610139"/>
                <a:gd name="connsiteX1" fmla="*/ 3511827 w 12192000"/>
                <a:gd name="connsiteY1" fmla="*/ 1006791 h 1610139"/>
                <a:gd name="connsiteX2" fmla="*/ 6423888 w 12192000"/>
                <a:gd name="connsiteY2" fmla="*/ 568667 h 1610139"/>
                <a:gd name="connsiteX3" fmla="*/ 6439881 w 12192000"/>
                <a:gd name="connsiteY3" fmla="*/ 560329 h 1610139"/>
                <a:gd name="connsiteX4" fmla="*/ 6802818 w 12192000"/>
                <a:gd name="connsiteY4" fmla="*/ 645064 h 1610139"/>
                <a:gd name="connsiteX5" fmla="*/ 8766313 w 12192000"/>
                <a:gd name="connsiteY5" fmla="*/ 814776 h 1610139"/>
                <a:gd name="connsiteX6" fmla="*/ 12120254 w 12192000"/>
                <a:gd name="connsiteY6" fmla="*/ 116554 h 1610139"/>
                <a:gd name="connsiteX7" fmla="*/ 12192000 w 12192000"/>
                <a:gd name="connsiteY7" fmla="*/ 37599 h 1610139"/>
                <a:gd name="connsiteX8" fmla="*/ 12192000 w 12192000"/>
                <a:gd name="connsiteY8" fmla="*/ 1610139 h 1610139"/>
                <a:gd name="connsiteX9" fmla="*/ 0 w 12192000"/>
                <a:gd name="connsiteY9" fmla="*/ 1610139 h 1610139"/>
                <a:gd name="connsiteX10" fmla="*/ 0 w 12192000"/>
                <a:gd name="connsiteY10" fmla="*/ 0 h 1610139"/>
                <a:gd name="connsiteX11" fmla="*/ 2332 w 12192000"/>
                <a:gd name="connsiteY11" fmla="*/ 0 h 1610139"/>
                <a:gd name="connsiteX12" fmla="*/ 0 w 12192000"/>
                <a:gd name="connsiteY12" fmla="*/ 13065 h 161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1610139">
                  <a:moveTo>
                    <a:pt x="0" y="13065"/>
                  </a:moveTo>
                  <a:cubicBezTo>
                    <a:pt x="0" y="561885"/>
                    <a:pt x="1572298" y="1006791"/>
                    <a:pt x="3511827" y="1006791"/>
                  </a:cubicBezTo>
                  <a:cubicBezTo>
                    <a:pt x="4724032" y="1006791"/>
                    <a:pt x="5792787" y="833000"/>
                    <a:pt x="6423888" y="568667"/>
                  </a:cubicBezTo>
                  <a:lnTo>
                    <a:pt x="6439881" y="560329"/>
                  </a:lnTo>
                  <a:lnTo>
                    <a:pt x="6802818" y="645064"/>
                  </a:lnTo>
                  <a:cubicBezTo>
                    <a:pt x="7363309" y="752211"/>
                    <a:pt x="8038990" y="814776"/>
                    <a:pt x="8766313" y="814776"/>
                  </a:cubicBezTo>
                  <a:cubicBezTo>
                    <a:pt x="10342180" y="814776"/>
                    <a:pt x="11675617" y="521069"/>
                    <a:pt x="12120254" y="116554"/>
                  </a:cubicBezTo>
                  <a:lnTo>
                    <a:pt x="12192000" y="37599"/>
                  </a:lnTo>
                  <a:lnTo>
                    <a:pt x="12192000" y="1610139"/>
                  </a:lnTo>
                  <a:lnTo>
                    <a:pt x="0" y="1610139"/>
                  </a:lnTo>
                  <a:close/>
                  <a:moveTo>
                    <a:pt x="0" y="0"/>
                  </a:moveTo>
                  <a:lnTo>
                    <a:pt x="2332" y="0"/>
                  </a:lnTo>
                  <a:lnTo>
                    <a:pt x="0" y="13065"/>
                  </a:lnTo>
                  <a:close/>
                </a:path>
              </a:pathLst>
            </a:cu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3383815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aves 2">
    <p:bg>
      <p:bgPr>
        <a:solidFill>
          <a:schemeClr val="tx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9E0878-7A2B-4DB3-8FAA-08B8F4A86465}"/>
              </a:ext>
            </a:extLst>
          </p:cNvPr>
          <p:cNvGrpSpPr/>
          <p:nvPr userDrawn="1"/>
        </p:nvGrpSpPr>
        <p:grpSpPr>
          <a:xfrm>
            <a:off x="0" y="3429000"/>
            <a:ext cx="12232502" cy="3821230"/>
            <a:chOff x="-12476" y="4693176"/>
            <a:chExt cx="12204476" cy="2333789"/>
          </a:xfrm>
        </p:grpSpPr>
        <p:sp>
          <p:nvSpPr>
            <p:cNvPr id="3" name="Freeform: Shape 2">
              <a:extLst>
                <a:ext uri="{FF2B5EF4-FFF2-40B4-BE49-F238E27FC236}">
                  <a16:creationId xmlns:a16="http://schemas.microsoft.com/office/drawing/2014/main" id="{1418AC76-DBC7-4DCE-BB5D-588E0A40A674}"/>
                </a:ext>
              </a:extLst>
            </p:cNvPr>
            <p:cNvSpPr/>
            <p:nvPr/>
          </p:nvSpPr>
          <p:spPr>
            <a:xfrm>
              <a:off x="0" y="5247861"/>
              <a:ext cx="12192000" cy="1610139"/>
            </a:xfrm>
            <a:custGeom>
              <a:avLst/>
              <a:gdLst>
                <a:gd name="connsiteX0" fmla="*/ 0 w 12192000"/>
                <a:gd name="connsiteY0" fmla="*/ 13065 h 1610139"/>
                <a:gd name="connsiteX1" fmla="*/ 3511827 w 12192000"/>
                <a:gd name="connsiteY1" fmla="*/ 1006791 h 1610139"/>
                <a:gd name="connsiteX2" fmla="*/ 6423888 w 12192000"/>
                <a:gd name="connsiteY2" fmla="*/ 568667 h 1610139"/>
                <a:gd name="connsiteX3" fmla="*/ 6439881 w 12192000"/>
                <a:gd name="connsiteY3" fmla="*/ 560329 h 1610139"/>
                <a:gd name="connsiteX4" fmla="*/ 6802818 w 12192000"/>
                <a:gd name="connsiteY4" fmla="*/ 645064 h 1610139"/>
                <a:gd name="connsiteX5" fmla="*/ 8766313 w 12192000"/>
                <a:gd name="connsiteY5" fmla="*/ 814776 h 1610139"/>
                <a:gd name="connsiteX6" fmla="*/ 12120254 w 12192000"/>
                <a:gd name="connsiteY6" fmla="*/ 116554 h 1610139"/>
                <a:gd name="connsiteX7" fmla="*/ 12192000 w 12192000"/>
                <a:gd name="connsiteY7" fmla="*/ 37599 h 1610139"/>
                <a:gd name="connsiteX8" fmla="*/ 12192000 w 12192000"/>
                <a:gd name="connsiteY8" fmla="*/ 1610139 h 1610139"/>
                <a:gd name="connsiteX9" fmla="*/ 0 w 12192000"/>
                <a:gd name="connsiteY9" fmla="*/ 1610139 h 1610139"/>
                <a:gd name="connsiteX10" fmla="*/ 0 w 12192000"/>
                <a:gd name="connsiteY10" fmla="*/ 0 h 1610139"/>
                <a:gd name="connsiteX11" fmla="*/ 2332 w 12192000"/>
                <a:gd name="connsiteY11" fmla="*/ 0 h 1610139"/>
                <a:gd name="connsiteX12" fmla="*/ 0 w 12192000"/>
                <a:gd name="connsiteY12" fmla="*/ 13065 h 161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1610139">
                  <a:moveTo>
                    <a:pt x="0" y="13065"/>
                  </a:moveTo>
                  <a:cubicBezTo>
                    <a:pt x="0" y="561885"/>
                    <a:pt x="1572298" y="1006791"/>
                    <a:pt x="3511827" y="1006791"/>
                  </a:cubicBezTo>
                  <a:cubicBezTo>
                    <a:pt x="4724032" y="1006791"/>
                    <a:pt x="5792787" y="833000"/>
                    <a:pt x="6423888" y="568667"/>
                  </a:cubicBezTo>
                  <a:lnTo>
                    <a:pt x="6439881" y="560329"/>
                  </a:lnTo>
                  <a:lnTo>
                    <a:pt x="6802818" y="645064"/>
                  </a:lnTo>
                  <a:cubicBezTo>
                    <a:pt x="7363309" y="752211"/>
                    <a:pt x="8038990" y="814776"/>
                    <a:pt x="8766313" y="814776"/>
                  </a:cubicBezTo>
                  <a:cubicBezTo>
                    <a:pt x="10342180" y="814776"/>
                    <a:pt x="11675617" y="521069"/>
                    <a:pt x="12120254" y="116554"/>
                  </a:cubicBezTo>
                  <a:lnTo>
                    <a:pt x="12192000" y="37599"/>
                  </a:lnTo>
                  <a:lnTo>
                    <a:pt x="12192000" y="1610139"/>
                  </a:lnTo>
                  <a:lnTo>
                    <a:pt x="0" y="1610139"/>
                  </a:lnTo>
                  <a:close/>
                  <a:moveTo>
                    <a:pt x="0" y="0"/>
                  </a:moveTo>
                  <a:lnTo>
                    <a:pt x="2332" y="0"/>
                  </a:lnTo>
                  <a:lnTo>
                    <a:pt x="0" y="13065"/>
                  </a:lnTo>
                  <a:close/>
                </a:path>
              </a:pathLst>
            </a:cu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Freeform: Shape 3">
              <a:extLst>
                <a:ext uri="{FF2B5EF4-FFF2-40B4-BE49-F238E27FC236}">
                  <a16:creationId xmlns:a16="http://schemas.microsoft.com/office/drawing/2014/main" id="{1C33CA78-C623-443F-9619-1396709CBCD2}"/>
                </a:ext>
              </a:extLst>
            </p:cNvPr>
            <p:cNvSpPr/>
            <p:nvPr/>
          </p:nvSpPr>
          <p:spPr>
            <a:xfrm>
              <a:off x="-12476" y="4693176"/>
              <a:ext cx="12192000" cy="2333789"/>
            </a:xfrm>
            <a:custGeom>
              <a:avLst/>
              <a:gdLst>
                <a:gd name="connsiteX0" fmla="*/ 0 w 12192000"/>
                <a:gd name="connsiteY0" fmla="*/ 13065 h 1610139"/>
                <a:gd name="connsiteX1" fmla="*/ 3511827 w 12192000"/>
                <a:gd name="connsiteY1" fmla="*/ 1006791 h 1610139"/>
                <a:gd name="connsiteX2" fmla="*/ 6423888 w 12192000"/>
                <a:gd name="connsiteY2" fmla="*/ 568667 h 1610139"/>
                <a:gd name="connsiteX3" fmla="*/ 6439881 w 12192000"/>
                <a:gd name="connsiteY3" fmla="*/ 560329 h 1610139"/>
                <a:gd name="connsiteX4" fmla="*/ 6802818 w 12192000"/>
                <a:gd name="connsiteY4" fmla="*/ 645064 h 1610139"/>
                <a:gd name="connsiteX5" fmla="*/ 8766313 w 12192000"/>
                <a:gd name="connsiteY5" fmla="*/ 814776 h 1610139"/>
                <a:gd name="connsiteX6" fmla="*/ 12120254 w 12192000"/>
                <a:gd name="connsiteY6" fmla="*/ 116554 h 1610139"/>
                <a:gd name="connsiteX7" fmla="*/ 12192000 w 12192000"/>
                <a:gd name="connsiteY7" fmla="*/ 37599 h 1610139"/>
                <a:gd name="connsiteX8" fmla="*/ 12192000 w 12192000"/>
                <a:gd name="connsiteY8" fmla="*/ 1610139 h 1610139"/>
                <a:gd name="connsiteX9" fmla="*/ 0 w 12192000"/>
                <a:gd name="connsiteY9" fmla="*/ 1610139 h 1610139"/>
                <a:gd name="connsiteX10" fmla="*/ 0 w 12192000"/>
                <a:gd name="connsiteY10" fmla="*/ 0 h 1610139"/>
                <a:gd name="connsiteX11" fmla="*/ 2332 w 12192000"/>
                <a:gd name="connsiteY11" fmla="*/ 0 h 1610139"/>
                <a:gd name="connsiteX12" fmla="*/ 0 w 12192000"/>
                <a:gd name="connsiteY12" fmla="*/ 13065 h 161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1610139">
                  <a:moveTo>
                    <a:pt x="0" y="13065"/>
                  </a:moveTo>
                  <a:cubicBezTo>
                    <a:pt x="0" y="561885"/>
                    <a:pt x="1572298" y="1006791"/>
                    <a:pt x="3511827" y="1006791"/>
                  </a:cubicBezTo>
                  <a:cubicBezTo>
                    <a:pt x="4724032" y="1006791"/>
                    <a:pt x="5792787" y="833000"/>
                    <a:pt x="6423888" y="568667"/>
                  </a:cubicBezTo>
                  <a:lnTo>
                    <a:pt x="6439881" y="560329"/>
                  </a:lnTo>
                  <a:lnTo>
                    <a:pt x="6802818" y="645064"/>
                  </a:lnTo>
                  <a:cubicBezTo>
                    <a:pt x="7363309" y="752211"/>
                    <a:pt x="8038990" y="814776"/>
                    <a:pt x="8766313" y="814776"/>
                  </a:cubicBezTo>
                  <a:cubicBezTo>
                    <a:pt x="10342180" y="814776"/>
                    <a:pt x="11675617" y="521069"/>
                    <a:pt x="12120254" y="116554"/>
                  </a:cubicBezTo>
                  <a:lnTo>
                    <a:pt x="12192000" y="37599"/>
                  </a:lnTo>
                  <a:lnTo>
                    <a:pt x="12192000" y="1610139"/>
                  </a:lnTo>
                  <a:lnTo>
                    <a:pt x="0" y="1610139"/>
                  </a:lnTo>
                  <a:close/>
                  <a:moveTo>
                    <a:pt x="0" y="0"/>
                  </a:moveTo>
                  <a:lnTo>
                    <a:pt x="2332" y="0"/>
                  </a:lnTo>
                  <a:lnTo>
                    <a:pt x="0" y="13065"/>
                  </a:lnTo>
                  <a:close/>
                </a:path>
              </a:pathLst>
            </a:cu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149397947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B63D1C-F097-499C-9B87-4A55230B80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5DC8365-C0C1-4096-AEDE-2BC6D5DA21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FFA1D70-F6AF-40FB-8090-89273BFF9C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5E5912-665B-4497-BB6E-B8D4F42C85BB}" type="datetimeFigureOut">
              <a:rPr lang="en-GB" smtClean="0"/>
              <a:t>31/03/2022</a:t>
            </a:fld>
            <a:endParaRPr lang="en-GB" dirty="0"/>
          </a:p>
        </p:txBody>
      </p:sp>
      <p:sp>
        <p:nvSpPr>
          <p:cNvPr id="5" name="Footer Placeholder 4">
            <a:extLst>
              <a:ext uri="{FF2B5EF4-FFF2-40B4-BE49-F238E27FC236}">
                <a16:creationId xmlns:a16="http://schemas.microsoft.com/office/drawing/2014/main" id="{25E5CF55-41DB-4C24-A52F-B8F13B93EB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C52D7CE8-9E0F-4FC9-B058-32975F6E65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DA018F-D609-4843-A3E2-38BC5F03F305}" type="slidenum">
              <a:rPr lang="en-GB" smtClean="0"/>
              <a:t>‹#›</a:t>
            </a:fld>
            <a:endParaRPr lang="en-GB" dirty="0"/>
          </a:p>
        </p:txBody>
      </p:sp>
    </p:spTree>
    <p:extLst>
      <p:ext uri="{BB962C8B-B14F-4D97-AF65-F5344CB8AC3E}">
        <p14:creationId xmlns:p14="http://schemas.microsoft.com/office/powerpoint/2010/main" val="2771719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82" r:id="rId3"/>
    <p:sldLayoutId id="2147483669" r:id="rId4"/>
    <p:sldLayoutId id="2147483664" r:id="rId5"/>
    <p:sldLayoutId id="2147483683" r:id="rId6"/>
    <p:sldLayoutId id="2147483681" r:id="rId7"/>
    <p:sldLayoutId id="2147483677" r:id="rId8"/>
    <p:sldLayoutId id="2147483678" r:id="rId9"/>
    <p:sldLayoutId id="2147483674" r:id="rId10"/>
    <p:sldLayoutId id="2147483673" r:id="rId11"/>
    <p:sldLayoutId id="2147483671" r:id="rId12"/>
    <p:sldLayoutId id="2147483668" r:id="rId13"/>
    <p:sldLayoutId id="2147483665" r:id="rId14"/>
    <p:sldLayoutId id="2147483649" r:id="rId15"/>
    <p:sldLayoutId id="2147483684" r:id="rId16"/>
    <p:sldLayoutId id="2147483680" r:id="rId17"/>
    <p:sldLayoutId id="2147483679" r:id="rId18"/>
    <p:sldLayoutId id="2147483675" r:id="rId19"/>
    <p:sldLayoutId id="2147483676" r:id="rId20"/>
    <p:sldLayoutId id="2147483670" r:id="rId21"/>
    <p:sldLayoutId id="2147483667" r:id="rId22"/>
    <p:sldLayoutId id="2147483663" r:id="rId23"/>
    <p:sldLayoutId id="2147483666" r:id="rId24"/>
    <p:sldLayoutId id="2147483672" r:id="rId25"/>
    <p:sldLayoutId id="2147483685"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7" r:id="rId35"/>
    <p:sldLayoutId id="2147483698" r:id="rId36"/>
    <p:sldLayoutId id="2147483699" r:id="rId37"/>
    <p:sldLayoutId id="2147483700" r:id="rId38"/>
    <p:sldLayoutId id="2147483701" r:id="rId39"/>
    <p:sldLayoutId id="2147483702" r:id="rId4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1.xml"/><Relationship Id="rId1" Type="http://schemas.openxmlformats.org/officeDocument/2006/relationships/slideLayout" Target="../slideLayouts/slideLayout33.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13.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31.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slides/_rels/slide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31.xml"/><Relationship Id="rId6" Type="http://schemas.openxmlformats.org/officeDocument/2006/relationships/image" Target="../media/image73.svg"/><Relationship Id="rId5" Type="http://schemas.openxmlformats.org/officeDocument/2006/relationships/image" Target="../media/image72.png"/><Relationship Id="rId10" Type="http://schemas.openxmlformats.org/officeDocument/2006/relationships/image" Target="../media/image77.svg"/><Relationship Id="rId4" Type="http://schemas.openxmlformats.org/officeDocument/2006/relationships/image" Target="../media/image71.svg"/><Relationship Id="rId9" Type="http://schemas.openxmlformats.org/officeDocument/2006/relationships/image" Target="../media/image76.png"/></Relationships>
</file>

<file path=ppt/slides/_rels/slide16.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6.xml"/><Relationship Id="rId1" Type="http://schemas.openxmlformats.org/officeDocument/2006/relationships/slideLayout" Target="../slideLayouts/slideLayout28.xml"/><Relationship Id="rId4" Type="http://schemas.openxmlformats.org/officeDocument/2006/relationships/image" Target="../media/image80.svg"/></Relationships>
</file>

<file path=ppt/slides/_rels/slide1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18.xml"/><Relationship Id="rId1" Type="http://schemas.openxmlformats.org/officeDocument/2006/relationships/slideLayout" Target="../slideLayouts/slideLayout31.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1.xml"/><Relationship Id="rId1" Type="http://schemas.openxmlformats.org/officeDocument/2006/relationships/slideLayout" Target="../slideLayouts/slideLayout36.xml"/><Relationship Id="rId4" Type="http://schemas.openxmlformats.org/officeDocument/2006/relationships/image" Target="../media/image90.jpeg"/></Relationships>
</file>

<file path=ppt/slides/_rels/slide2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92.tiff"/><Relationship Id="rId2" Type="http://schemas.openxmlformats.org/officeDocument/2006/relationships/notesSlide" Target="../notesSlides/notesSlide23.xml"/><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94.tiff"/><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7.xml"/><Relationship Id="rId1" Type="http://schemas.openxmlformats.org/officeDocument/2006/relationships/slideLayout" Target="../slideLayouts/slideLayout38.xml"/><Relationship Id="rId4" Type="http://schemas.openxmlformats.org/officeDocument/2006/relationships/image" Target="../media/image96.svg"/></Relationships>
</file>

<file path=ppt/slides/_rels/slide29.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28.xml"/><Relationship Id="rId1" Type="http://schemas.openxmlformats.org/officeDocument/2006/relationships/slideLayout" Target="../slideLayouts/slideLayout31.xml"/><Relationship Id="rId6" Type="http://schemas.openxmlformats.org/officeDocument/2006/relationships/image" Target="../media/image100.svg"/><Relationship Id="rId5" Type="http://schemas.openxmlformats.org/officeDocument/2006/relationships/image" Target="../media/image99.png"/><Relationship Id="rId4" Type="http://schemas.openxmlformats.org/officeDocument/2006/relationships/image" Target="../media/image98.svg"/></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9.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0.xml"/><Relationship Id="rId1" Type="http://schemas.openxmlformats.org/officeDocument/2006/relationships/slideLayout" Target="../slideLayouts/slideLayout39.xml"/><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105.sv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3" Type="http://schemas.openxmlformats.org/officeDocument/2006/relationships/hyperlink" Target="http://www.emorrisonconsulting.com/" TargetMode="External"/><Relationship Id="rId2" Type="http://schemas.openxmlformats.org/officeDocument/2006/relationships/notesSlide" Target="../notesSlides/notesSlide33.xml"/><Relationship Id="rId1" Type="http://schemas.openxmlformats.org/officeDocument/2006/relationships/slideLayout" Target="../slideLayouts/slideLayout10.xml"/><Relationship Id="rId4" Type="http://schemas.openxmlformats.org/officeDocument/2006/relationships/image" Target="../media/image108.png"/></Relationships>
</file>

<file path=ppt/slides/_rels/slide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xml"/><Relationship Id="rId1" Type="http://schemas.openxmlformats.org/officeDocument/2006/relationships/slideLayout" Target="../slideLayouts/slideLayout28.xml"/><Relationship Id="rId5" Type="http://schemas.openxmlformats.org/officeDocument/2006/relationships/image" Target="../media/image42.jpg"/><Relationship Id="rId4" Type="http://schemas.openxmlformats.org/officeDocument/2006/relationships/image" Target="../media/image41.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svg"/><Relationship Id="rId2" Type="http://schemas.openxmlformats.org/officeDocument/2006/relationships/notesSlide" Target="../notesSlides/notesSlide7.xml"/><Relationship Id="rId1" Type="http://schemas.openxmlformats.org/officeDocument/2006/relationships/slideLayout" Target="../slideLayouts/slideLayout30.xml"/><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slides/_rels/slide8.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31.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4E98E-8008-A042-B5CC-E92DD2965A80}"/>
              </a:ext>
            </a:extLst>
          </p:cNvPr>
          <p:cNvSpPr>
            <a:spLocks noGrp="1"/>
          </p:cNvSpPr>
          <p:nvPr>
            <p:ph type="title"/>
          </p:nvPr>
        </p:nvSpPr>
        <p:spPr>
          <a:xfrm>
            <a:off x="863442" y="1892410"/>
            <a:ext cx="4781984" cy="2199371"/>
          </a:xfrm>
        </p:spPr>
        <p:txBody>
          <a:bodyPr/>
          <a:lstStyle/>
          <a:p>
            <a:r>
              <a:rPr lang="en-US" dirty="0">
                <a:latin typeface="Libre Baskerville" panose="02000000000000000000" pitchFamily="2" charset="0"/>
              </a:rPr>
              <a:t>Trauma-Informed</a:t>
            </a:r>
            <a:br>
              <a:rPr lang="en-US" dirty="0">
                <a:latin typeface="Libre Baskerville" panose="02000000000000000000" pitchFamily="2" charset="0"/>
              </a:rPr>
            </a:br>
            <a:r>
              <a:rPr lang="en-US" dirty="0">
                <a:latin typeface="Libre Baskerville" panose="02000000000000000000" pitchFamily="2" charset="0"/>
              </a:rPr>
              <a:t>De-Escalation</a:t>
            </a:r>
          </a:p>
        </p:txBody>
      </p:sp>
      <p:pic>
        <p:nvPicPr>
          <p:cNvPr id="10" name="Picture Placeholder 9">
            <a:extLst>
              <a:ext uri="{FF2B5EF4-FFF2-40B4-BE49-F238E27FC236}">
                <a16:creationId xmlns:a16="http://schemas.microsoft.com/office/drawing/2014/main" id="{A57C9D5D-C511-7044-B684-4B30B4E551D0}"/>
              </a:ext>
            </a:extLst>
          </p:cNvPr>
          <p:cNvPicPr>
            <a:picLocks noGrp="1" noChangeAspect="1"/>
          </p:cNvPicPr>
          <p:nvPr>
            <p:ph type="pic" sz="quarter" idx="15"/>
          </p:nvPr>
        </p:nvPicPr>
        <p:blipFill>
          <a:blip r:embed="rId3" cstate="email">
            <a:extLst>
              <a:ext uri="{28A0092B-C50C-407E-A947-70E740481C1C}">
                <a14:useLocalDpi xmlns:a14="http://schemas.microsoft.com/office/drawing/2010/main"/>
              </a:ext>
            </a:extLst>
          </a:blip>
          <a:srcRect/>
          <a:stretch/>
        </p:blipFill>
        <p:spPr>
          <a:xfrm>
            <a:off x="6096001" y="125321"/>
            <a:ext cx="5630810" cy="6640540"/>
          </a:xfrm>
        </p:spPr>
      </p:pic>
    </p:spTree>
    <p:extLst>
      <p:ext uri="{BB962C8B-B14F-4D97-AF65-F5344CB8AC3E}">
        <p14:creationId xmlns:p14="http://schemas.microsoft.com/office/powerpoint/2010/main" val="240415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7705" y="0"/>
            <a:ext cx="12287410" cy="6986612"/>
          </a:xfrm>
          <a:custGeom>
            <a:avLst/>
            <a:gdLst/>
            <a:ahLst/>
            <a:cxnLst/>
            <a:rect l="l" t="t" r="r" b="b"/>
            <a:pathLst>
              <a:path w="20085685" h="11308715">
                <a:moveTo>
                  <a:pt x="0" y="11308556"/>
                </a:moveTo>
                <a:lnTo>
                  <a:pt x="20085179" y="11308556"/>
                </a:lnTo>
                <a:lnTo>
                  <a:pt x="20085179" y="0"/>
                </a:lnTo>
                <a:lnTo>
                  <a:pt x="0" y="0"/>
                </a:lnTo>
                <a:lnTo>
                  <a:pt x="0" y="11308556"/>
                </a:lnTo>
                <a:close/>
              </a:path>
            </a:pathLst>
          </a:custGeom>
          <a:solidFill>
            <a:srgbClr val="082349"/>
          </a:solidFill>
        </p:spPr>
        <p:txBody>
          <a:bodyPr wrap="square" lIns="0" tIns="0" rIns="0" bIns="0" rtlCol="0"/>
          <a:lstStyle/>
          <a:p>
            <a:endParaRPr sz="1092" dirty="0"/>
          </a:p>
        </p:txBody>
      </p:sp>
      <p:sp>
        <p:nvSpPr>
          <p:cNvPr id="3" name="object 3"/>
          <p:cNvSpPr/>
          <p:nvPr/>
        </p:nvSpPr>
        <p:spPr>
          <a:xfrm>
            <a:off x="7732140" y="1880759"/>
            <a:ext cx="4507565" cy="5121359"/>
          </a:xfrm>
          <a:custGeom>
            <a:avLst/>
            <a:gdLst/>
            <a:ahLst/>
            <a:cxnLst/>
            <a:rect l="l" t="t" r="r" b="b"/>
            <a:pathLst>
              <a:path w="7433309" h="8445500">
                <a:moveTo>
                  <a:pt x="5565569" y="63500"/>
                </a:moveTo>
                <a:lnTo>
                  <a:pt x="3940172" y="63500"/>
                </a:lnTo>
                <a:lnTo>
                  <a:pt x="3847898" y="88900"/>
                </a:lnTo>
                <a:lnTo>
                  <a:pt x="3801995" y="88900"/>
                </a:lnTo>
                <a:lnTo>
                  <a:pt x="3665254" y="127000"/>
                </a:lnTo>
                <a:lnTo>
                  <a:pt x="3620003" y="127000"/>
                </a:lnTo>
                <a:lnTo>
                  <a:pt x="3264261" y="228600"/>
                </a:lnTo>
                <a:lnTo>
                  <a:pt x="3220611" y="254000"/>
                </a:lnTo>
                <a:lnTo>
                  <a:pt x="3090806" y="292100"/>
                </a:lnTo>
                <a:lnTo>
                  <a:pt x="3047927" y="317500"/>
                </a:lnTo>
                <a:lnTo>
                  <a:pt x="2962767" y="342900"/>
                </a:lnTo>
                <a:lnTo>
                  <a:pt x="2920491" y="368300"/>
                </a:lnTo>
                <a:lnTo>
                  <a:pt x="2836557" y="393700"/>
                </a:lnTo>
                <a:lnTo>
                  <a:pt x="2794904" y="419100"/>
                </a:lnTo>
                <a:lnTo>
                  <a:pt x="2753463" y="431800"/>
                </a:lnTo>
                <a:lnTo>
                  <a:pt x="2712237" y="457200"/>
                </a:lnTo>
                <a:lnTo>
                  <a:pt x="2671228" y="469900"/>
                </a:lnTo>
                <a:lnTo>
                  <a:pt x="2589869" y="520700"/>
                </a:lnTo>
                <a:lnTo>
                  <a:pt x="2549525" y="533400"/>
                </a:lnTo>
                <a:lnTo>
                  <a:pt x="2469517" y="584200"/>
                </a:lnTo>
                <a:lnTo>
                  <a:pt x="2429858" y="596900"/>
                </a:lnTo>
                <a:lnTo>
                  <a:pt x="2273574" y="698500"/>
                </a:lnTo>
                <a:lnTo>
                  <a:pt x="2235103" y="711200"/>
                </a:lnTo>
                <a:lnTo>
                  <a:pt x="2083688" y="812800"/>
                </a:lnTo>
                <a:lnTo>
                  <a:pt x="1936332" y="914400"/>
                </a:lnTo>
                <a:lnTo>
                  <a:pt x="1900145" y="952500"/>
                </a:lnTo>
                <a:lnTo>
                  <a:pt x="1864222" y="977900"/>
                </a:lnTo>
                <a:lnTo>
                  <a:pt x="1758070" y="1054100"/>
                </a:lnTo>
                <a:lnTo>
                  <a:pt x="1723232" y="1092200"/>
                </a:lnTo>
                <a:lnTo>
                  <a:pt x="1620387" y="1168400"/>
                </a:lnTo>
                <a:lnTo>
                  <a:pt x="1586669" y="1206500"/>
                </a:lnTo>
                <a:lnTo>
                  <a:pt x="1553237" y="1231900"/>
                </a:lnTo>
                <a:lnTo>
                  <a:pt x="1520094" y="1270000"/>
                </a:lnTo>
                <a:lnTo>
                  <a:pt x="1454681" y="1320800"/>
                </a:lnTo>
                <a:lnTo>
                  <a:pt x="1422416" y="1358900"/>
                </a:lnTo>
                <a:lnTo>
                  <a:pt x="1390448" y="1384300"/>
                </a:lnTo>
                <a:lnTo>
                  <a:pt x="1358780" y="1422400"/>
                </a:lnTo>
                <a:lnTo>
                  <a:pt x="1327414" y="1447800"/>
                </a:lnTo>
                <a:lnTo>
                  <a:pt x="1296353" y="1485900"/>
                </a:lnTo>
                <a:lnTo>
                  <a:pt x="1265598" y="1524000"/>
                </a:lnTo>
                <a:lnTo>
                  <a:pt x="1235151" y="1549400"/>
                </a:lnTo>
                <a:lnTo>
                  <a:pt x="1205017" y="1587500"/>
                </a:lnTo>
                <a:lnTo>
                  <a:pt x="1175195" y="1612900"/>
                </a:lnTo>
                <a:lnTo>
                  <a:pt x="1145690" y="1651000"/>
                </a:lnTo>
                <a:lnTo>
                  <a:pt x="1116502" y="1689100"/>
                </a:lnTo>
                <a:lnTo>
                  <a:pt x="1087635" y="1727200"/>
                </a:lnTo>
                <a:lnTo>
                  <a:pt x="1059091" y="1752600"/>
                </a:lnTo>
                <a:lnTo>
                  <a:pt x="1030871" y="1790700"/>
                </a:lnTo>
                <a:lnTo>
                  <a:pt x="1002979" y="1828800"/>
                </a:lnTo>
                <a:lnTo>
                  <a:pt x="975417" y="1866900"/>
                </a:lnTo>
                <a:lnTo>
                  <a:pt x="948186" y="1905000"/>
                </a:lnTo>
                <a:lnTo>
                  <a:pt x="921290" y="1930400"/>
                </a:lnTo>
                <a:lnTo>
                  <a:pt x="894730" y="1968500"/>
                </a:lnTo>
                <a:lnTo>
                  <a:pt x="868509" y="2006600"/>
                </a:lnTo>
                <a:lnTo>
                  <a:pt x="842629" y="2044700"/>
                </a:lnTo>
                <a:lnTo>
                  <a:pt x="817092" y="2082800"/>
                </a:lnTo>
                <a:lnTo>
                  <a:pt x="791901" y="2120900"/>
                </a:lnTo>
                <a:lnTo>
                  <a:pt x="767058" y="2159000"/>
                </a:lnTo>
                <a:lnTo>
                  <a:pt x="742565" y="2197100"/>
                </a:lnTo>
                <a:lnTo>
                  <a:pt x="718425" y="2235200"/>
                </a:lnTo>
                <a:lnTo>
                  <a:pt x="694640" y="2273300"/>
                </a:lnTo>
                <a:lnTo>
                  <a:pt x="671212" y="2311400"/>
                </a:lnTo>
                <a:lnTo>
                  <a:pt x="648143" y="2349500"/>
                </a:lnTo>
                <a:lnTo>
                  <a:pt x="625437" y="2387600"/>
                </a:lnTo>
                <a:lnTo>
                  <a:pt x="603094" y="2425700"/>
                </a:lnTo>
                <a:lnTo>
                  <a:pt x="581118" y="2463800"/>
                </a:lnTo>
                <a:lnTo>
                  <a:pt x="559510" y="2501900"/>
                </a:lnTo>
                <a:lnTo>
                  <a:pt x="538273" y="2552700"/>
                </a:lnTo>
                <a:lnTo>
                  <a:pt x="517410" y="2590800"/>
                </a:lnTo>
                <a:lnTo>
                  <a:pt x="496922" y="2628900"/>
                </a:lnTo>
                <a:lnTo>
                  <a:pt x="476812" y="2667000"/>
                </a:lnTo>
                <a:lnTo>
                  <a:pt x="457083" y="2705100"/>
                </a:lnTo>
                <a:lnTo>
                  <a:pt x="437735" y="2755900"/>
                </a:lnTo>
                <a:lnTo>
                  <a:pt x="418773" y="2794000"/>
                </a:lnTo>
                <a:lnTo>
                  <a:pt x="400197" y="2832100"/>
                </a:lnTo>
                <a:lnTo>
                  <a:pt x="382011" y="2882900"/>
                </a:lnTo>
                <a:lnTo>
                  <a:pt x="364217" y="2921000"/>
                </a:lnTo>
                <a:lnTo>
                  <a:pt x="346816" y="2959100"/>
                </a:lnTo>
                <a:lnTo>
                  <a:pt x="329812" y="3009900"/>
                </a:lnTo>
                <a:lnTo>
                  <a:pt x="313207" y="3048000"/>
                </a:lnTo>
                <a:lnTo>
                  <a:pt x="297002" y="3086100"/>
                </a:lnTo>
                <a:lnTo>
                  <a:pt x="281200" y="3136900"/>
                </a:lnTo>
                <a:lnTo>
                  <a:pt x="265804" y="3175000"/>
                </a:lnTo>
                <a:lnTo>
                  <a:pt x="250816" y="3213100"/>
                </a:lnTo>
                <a:lnTo>
                  <a:pt x="236237" y="3263900"/>
                </a:lnTo>
                <a:lnTo>
                  <a:pt x="222071" y="3302000"/>
                </a:lnTo>
                <a:lnTo>
                  <a:pt x="208320" y="3352800"/>
                </a:lnTo>
                <a:lnTo>
                  <a:pt x="194986" y="3390900"/>
                </a:lnTo>
                <a:lnTo>
                  <a:pt x="182071" y="3441700"/>
                </a:lnTo>
                <a:lnTo>
                  <a:pt x="169577" y="3479800"/>
                </a:lnTo>
                <a:lnTo>
                  <a:pt x="157508" y="3530600"/>
                </a:lnTo>
                <a:lnTo>
                  <a:pt x="145864" y="3568700"/>
                </a:lnTo>
                <a:lnTo>
                  <a:pt x="134649" y="3619500"/>
                </a:lnTo>
                <a:lnTo>
                  <a:pt x="123865" y="3657600"/>
                </a:lnTo>
                <a:lnTo>
                  <a:pt x="113513" y="3708400"/>
                </a:lnTo>
                <a:lnTo>
                  <a:pt x="103597" y="3759200"/>
                </a:lnTo>
                <a:lnTo>
                  <a:pt x="94119" y="3797300"/>
                </a:lnTo>
                <a:lnTo>
                  <a:pt x="85081" y="3848100"/>
                </a:lnTo>
                <a:lnTo>
                  <a:pt x="76485" y="3898900"/>
                </a:lnTo>
                <a:lnTo>
                  <a:pt x="68333" y="3937000"/>
                </a:lnTo>
                <a:lnTo>
                  <a:pt x="60628" y="3987800"/>
                </a:lnTo>
                <a:lnTo>
                  <a:pt x="53373" y="4025900"/>
                </a:lnTo>
                <a:lnTo>
                  <a:pt x="46569" y="4076700"/>
                </a:lnTo>
                <a:lnTo>
                  <a:pt x="40218" y="4127500"/>
                </a:lnTo>
                <a:lnTo>
                  <a:pt x="34324" y="4178300"/>
                </a:lnTo>
                <a:lnTo>
                  <a:pt x="28888" y="4216400"/>
                </a:lnTo>
                <a:lnTo>
                  <a:pt x="23913" y="4267200"/>
                </a:lnTo>
                <a:lnTo>
                  <a:pt x="19400" y="4318000"/>
                </a:lnTo>
                <a:lnTo>
                  <a:pt x="15353" y="4356100"/>
                </a:lnTo>
                <a:lnTo>
                  <a:pt x="11773" y="4406900"/>
                </a:lnTo>
                <a:lnTo>
                  <a:pt x="8663" y="4457700"/>
                </a:lnTo>
                <a:lnTo>
                  <a:pt x="6026" y="4508500"/>
                </a:lnTo>
                <a:lnTo>
                  <a:pt x="3862" y="4546600"/>
                </a:lnTo>
                <a:lnTo>
                  <a:pt x="2176" y="4597400"/>
                </a:lnTo>
                <a:lnTo>
                  <a:pt x="968" y="4648200"/>
                </a:lnTo>
                <a:lnTo>
                  <a:pt x="242" y="4699000"/>
                </a:lnTo>
                <a:lnTo>
                  <a:pt x="0" y="4749800"/>
                </a:lnTo>
                <a:lnTo>
                  <a:pt x="275" y="4800600"/>
                </a:lnTo>
                <a:lnTo>
                  <a:pt x="1100" y="4851400"/>
                </a:lnTo>
                <a:lnTo>
                  <a:pt x="2471" y="4902200"/>
                </a:lnTo>
                <a:lnTo>
                  <a:pt x="4386" y="4953000"/>
                </a:lnTo>
                <a:lnTo>
                  <a:pt x="6841" y="5003800"/>
                </a:lnTo>
                <a:lnTo>
                  <a:pt x="9835" y="5054600"/>
                </a:lnTo>
                <a:lnTo>
                  <a:pt x="13364" y="5105400"/>
                </a:lnTo>
                <a:lnTo>
                  <a:pt x="17425" y="5156200"/>
                </a:lnTo>
                <a:lnTo>
                  <a:pt x="22016" y="5207000"/>
                </a:lnTo>
                <a:lnTo>
                  <a:pt x="27134" y="5257800"/>
                </a:lnTo>
                <a:lnTo>
                  <a:pt x="32776" y="5308600"/>
                </a:lnTo>
                <a:lnTo>
                  <a:pt x="38939" y="5359400"/>
                </a:lnTo>
                <a:lnTo>
                  <a:pt x="45621" y="5410200"/>
                </a:lnTo>
                <a:lnTo>
                  <a:pt x="52819" y="5461000"/>
                </a:lnTo>
                <a:lnTo>
                  <a:pt x="60530" y="5511800"/>
                </a:lnTo>
                <a:lnTo>
                  <a:pt x="68751" y="5549900"/>
                </a:lnTo>
                <a:lnTo>
                  <a:pt x="77479" y="5600700"/>
                </a:lnTo>
                <a:lnTo>
                  <a:pt x="86713" y="5651500"/>
                </a:lnTo>
                <a:lnTo>
                  <a:pt x="96447" y="5702300"/>
                </a:lnTo>
                <a:lnTo>
                  <a:pt x="106682" y="5753100"/>
                </a:lnTo>
                <a:lnTo>
                  <a:pt x="117412" y="5803900"/>
                </a:lnTo>
                <a:lnTo>
                  <a:pt x="128636" y="5842000"/>
                </a:lnTo>
                <a:lnTo>
                  <a:pt x="140350" y="5892800"/>
                </a:lnTo>
                <a:lnTo>
                  <a:pt x="152553" y="5943600"/>
                </a:lnTo>
                <a:lnTo>
                  <a:pt x="165241" y="5994400"/>
                </a:lnTo>
                <a:lnTo>
                  <a:pt x="178411" y="6045200"/>
                </a:lnTo>
                <a:lnTo>
                  <a:pt x="192060" y="6083300"/>
                </a:lnTo>
                <a:lnTo>
                  <a:pt x="206187" y="6134100"/>
                </a:lnTo>
                <a:lnTo>
                  <a:pt x="220788" y="6184900"/>
                </a:lnTo>
                <a:lnTo>
                  <a:pt x="235859" y="6223000"/>
                </a:lnTo>
                <a:lnTo>
                  <a:pt x="251400" y="6273800"/>
                </a:lnTo>
                <a:lnTo>
                  <a:pt x="267406" y="6324600"/>
                </a:lnTo>
                <a:lnTo>
                  <a:pt x="283874" y="6362700"/>
                </a:lnTo>
                <a:lnTo>
                  <a:pt x="300803" y="6413500"/>
                </a:lnTo>
                <a:lnTo>
                  <a:pt x="318190" y="6464300"/>
                </a:lnTo>
                <a:lnTo>
                  <a:pt x="336031" y="6502400"/>
                </a:lnTo>
                <a:lnTo>
                  <a:pt x="354323" y="6553200"/>
                </a:lnTo>
                <a:lnTo>
                  <a:pt x="373065" y="6591300"/>
                </a:lnTo>
                <a:lnTo>
                  <a:pt x="392253" y="6642100"/>
                </a:lnTo>
                <a:lnTo>
                  <a:pt x="411884" y="6680200"/>
                </a:lnTo>
                <a:lnTo>
                  <a:pt x="431956" y="6731000"/>
                </a:lnTo>
                <a:lnTo>
                  <a:pt x="452466" y="6769100"/>
                </a:lnTo>
                <a:lnTo>
                  <a:pt x="473410" y="6819900"/>
                </a:lnTo>
                <a:lnTo>
                  <a:pt x="494788" y="6858000"/>
                </a:lnTo>
                <a:lnTo>
                  <a:pt x="516594" y="6896100"/>
                </a:lnTo>
                <a:lnTo>
                  <a:pt x="538828" y="6946900"/>
                </a:lnTo>
                <a:lnTo>
                  <a:pt x="561485" y="6985000"/>
                </a:lnTo>
                <a:lnTo>
                  <a:pt x="584563" y="7035800"/>
                </a:lnTo>
                <a:lnTo>
                  <a:pt x="608060" y="7073900"/>
                </a:lnTo>
                <a:lnTo>
                  <a:pt x="631972" y="7112000"/>
                </a:lnTo>
                <a:lnTo>
                  <a:pt x="656298" y="7150100"/>
                </a:lnTo>
                <a:lnTo>
                  <a:pt x="681033" y="7200900"/>
                </a:lnTo>
                <a:lnTo>
                  <a:pt x="706175" y="7239000"/>
                </a:lnTo>
                <a:lnTo>
                  <a:pt x="731722" y="7277100"/>
                </a:lnTo>
                <a:lnTo>
                  <a:pt x="757671" y="7315200"/>
                </a:lnTo>
                <a:lnTo>
                  <a:pt x="784018" y="7366000"/>
                </a:lnTo>
                <a:lnTo>
                  <a:pt x="810762" y="7404100"/>
                </a:lnTo>
                <a:lnTo>
                  <a:pt x="837899" y="7442200"/>
                </a:lnTo>
                <a:lnTo>
                  <a:pt x="865426" y="7480300"/>
                </a:lnTo>
                <a:lnTo>
                  <a:pt x="893341" y="7518400"/>
                </a:lnTo>
                <a:lnTo>
                  <a:pt x="921642" y="7556500"/>
                </a:lnTo>
                <a:lnTo>
                  <a:pt x="950324" y="7594600"/>
                </a:lnTo>
                <a:lnTo>
                  <a:pt x="979386" y="7632700"/>
                </a:lnTo>
                <a:lnTo>
                  <a:pt x="1008824" y="7670800"/>
                </a:lnTo>
                <a:lnTo>
                  <a:pt x="1038636" y="7708900"/>
                </a:lnTo>
                <a:lnTo>
                  <a:pt x="1068820" y="7747000"/>
                </a:lnTo>
                <a:lnTo>
                  <a:pt x="1099371" y="7785100"/>
                </a:lnTo>
                <a:lnTo>
                  <a:pt x="1130288" y="7823200"/>
                </a:lnTo>
                <a:lnTo>
                  <a:pt x="1161568" y="7861300"/>
                </a:lnTo>
                <a:lnTo>
                  <a:pt x="1193208" y="7899400"/>
                </a:lnTo>
                <a:lnTo>
                  <a:pt x="1225205" y="7924800"/>
                </a:lnTo>
                <a:lnTo>
                  <a:pt x="1257556" y="7962900"/>
                </a:lnTo>
                <a:lnTo>
                  <a:pt x="1290259" y="8001000"/>
                </a:lnTo>
                <a:lnTo>
                  <a:pt x="1323310" y="8039100"/>
                </a:lnTo>
                <a:lnTo>
                  <a:pt x="1356708" y="8064500"/>
                </a:lnTo>
                <a:lnTo>
                  <a:pt x="1390449" y="8102600"/>
                </a:lnTo>
                <a:lnTo>
                  <a:pt x="1424530" y="8140700"/>
                </a:lnTo>
                <a:lnTo>
                  <a:pt x="1458949" y="8166100"/>
                </a:lnTo>
                <a:lnTo>
                  <a:pt x="1493703" y="8204200"/>
                </a:lnTo>
                <a:lnTo>
                  <a:pt x="1528788" y="8229600"/>
                </a:lnTo>
                <a:lnTo>
                  <a:pt x="1599945" y="8305800"/>
                </a:lnTo>
                <a:lnTo>
                  <a:pt x="1672397" y="8356600"/>
                </a:lnTo>
                <a:lnTo>
                  <a:pt x="1709102" y="8394700"/>
                </a:lnTo>
                <a:lnTo>
                  <a:pt x="1746122" y="8420100"/>
                </a:lnTo>
                <a:lnTo>
                  <a:pt x="1780105" y="8445500"/>
                </a:lnTo>
                <a:lnTo>
                  <a:pt x="7432762" y="8445500"/>
                </a:lnTo>
                <a:lnTo>
                  <a:pt x="7432762" y="825500"/>
                </a:lnTo>
                <a:lnTo>
                  <a:pt x="7426630" y="825500"/>
                </a:lnTo>
                <a:lnTo>
                  <a:pt x="7263755" y="723900"/>
                </a:lnTo>
                <a:lnTo>
                  <a:pt x="7053788" y="596900"/>
                </a:lnTo>
                <a:lnTo>
                  <a:pt x="6924546" y="520700"/>
                </a:lnTo>
                <a:lnTo>
                  <a:pt x="6880939" y="508000"/>
                </a:lnTo>
                <a:lnTo>
                  <a:pt x="6792954" y="457200"/>
                </a:lnTo>
                <a:lnTo>
                  <a:pt x="6748580" y="444500"/>
                </a:lnTo>
                <a:lnTo>
                  <a:pt x="6659088" y="393700"/>
                </a:lnTo>
                <a:lnTo>
                  <a:pt x="6613974" y="381000"/>
                </a:lnTo>
                <a:lnTo>
                  <a:pt x="6568619" y="355600"/>
                </a:lnTo>
                <a:lnTo>
                  <a:pt x="6523026" y="342900"/>
                </a:lnTo>
                <a:lnTo>
                  <a:pt x="6477197" y="317500"/>
                </a:lnTo>
                <a:lnTo>
                  <a:pt x="6384846" y="292100"/>
                </a:lnTo>
                <a:lnTo>
                  <a:pt x="6338329" y="266700"/>
                </a:lnTo>
                <a:lnTo>
                  <a:pt x="6197446" y="228600"/>
                </a:lnTo>
                <a:lnTo>
                  <a:pt x="6150051" y="203200"/>
                </a:lnTo>
                <a:lnTo>
                  <a:pt x="5763487" y="101600"/>
                </a:lnTo>
                <a:lnTo>
                  <a:pt x="5714284" y="101600"/>
                </a:lnTo>
                <a:lnTo>
                  <a:pt x="5565569" y="63500"/>
                </a:lnTo>
                <a:close/>
              </a:path>
              <a:path w="7433309" h="8445500">
                <a:moveTo>
                  <a:pt x="5465532" y="50800"/>
                </a:moveTo>
                <a:lnTo>
                  <a:pt x="4033057" y="50800"/>
                </a:lnTo>
                <a:lnTo>
                  <a:pt x="3986540" y="63500"/>
                </a:lnTo>
                <a:lnTo>
                  <a:pt x="5515638" y="63500"/>
                </a:lnTo>
                <a:lnTo>
                  <a:pt x="5465532" y="50800"/>
                </a:lnTo>
                <a:close/>
              </a:path>
              <a:path w="7433309" h="8445500">
                <a:moveTo>
                  <a:pt x="5364807" y="38100"/>
                </a:moveTo>
                <a:lnTo>
                  <a:pt x="4126534" y="38100"/>
                </a:lnTo>
                <a:lnTo>
                  <a:pt x="4079723" y="50800"/>
                </a:lnTo>
                <a:lnTo>
                  <a:pt x="5415254" y="50800"/>
                </a:lnTo>
                <a:lnTo>
                  <a:pt x="5364807" y="38100"/>
                </a:lnTo>
                <a:close/>
              </a:path>
              <a:path w="7433309" h="8445500">
                <a:moveTo>
                  <a:pt x="5263416" y="25400"/>
                </a:moveTo>
                <a:lnTo>
                  <a:pt x="4220584" y="25400"/>
                </a:lnTo>
                <a:lnTo>
                  <a:pt x="4173488" y="38100"/>
                </a:lnTo>
                <a:lnTo>
                  <a:pt x="5314193" y="38100"/>
                </a:lnTo>
                <a:lnTo>
                  <a:pt x="5263416" y="25400"/>
                </a:lnTo>
                <a:close/>
              </a:path>
              <a:path w="7433309" h="8445500">
                <a:moveTo>
                  <a:pt x="5161383" y="12700"/>
                </a:moveTo>
                <a:lnTo>
                  <a:pt x="4315189" y="12700"/>
                </a:lnTo>
                <a:lnTo>
                  <a:pt x="4267818" y="25400"/>
                </a:lnTo>
                <a:lnTo>
                  <a:pt x="5212479" y="25400"/>
                </a:lnTo>
                <a:lnTo>
                  <a:pt x="5161383" y="12700"/>
                </a:lnTo>
                <a:close/>
              </a:path>
              <a:path w="7433309" h="8445500">
                <a:moveTo>
                  <a:pt x="5007180" y="0"/>
                </a:moveTo>
                <a:lnTo>
                  <a:pt x="4505992" y="0"/>
                </a:lnTo>
                <a:lnTo>
                  <a:pt x="4458098" y="12700"/>
                </a:lnTo>
                <a:lnTo>
                  <a:pt x="5058731" y="12700"/>
                </a:lnTo>
                <a:lnTo>
                  <a:pt x="5007180" y="0"/>
                </a:lnTo>
                <a:close/>
              </a:path>
            </a:pathLst>
          </a:custGeom>
          <a:solidFill>
            <a:srgbClr val="FF555E"/>
          </a:solidFill>
        </p:spPr>
        <p:txBody>
          <a:bodyPr wrap="square" lIns="0" tIns="0" rIns="0" bIns="0" rtlCol="0"/>
          <a:lstStyle/>
          <a:p>
            <a:endParaRPr sz="1092" dirty="0"/>
          </a:p>
        </p:txBody>
      </p:sp>
      <p:sp>
        <p:nvSpPr>
          <p:cNvPr id="5" name="object 5"/>
          <p:cNvSpPr txBox="1"/>
          <p:nvPr/>
        </p:nvSpPr>
        <p:spPr>
          <a:xfrm>
            <a:off x="8462355" y="2660073"/>
            <a:ext cx="3612589" cy="3644024"/>
          </a:xfrm>
          <a:prstGeom prst="rect">
            <a:avLst/>
          </a:prstGeom>
        </p:spPr>
        <p:txBody>
          <a:bodyPr vert="horz" wrap="square" lIns="0" tIns="7316" rIns="0" bIns="0" rtlCol="0">
            <a:spAutoFit/>
          </a:bodyPr>
          <a:lstStyle/>
          <a:p>
            <a:pPr marL="406628" algn="r">
              <a:lnSpc>
                <a:spcPts val="5815"/>
              </a:lnSpc>
              <a:spcBef>
                <a:spcPts val="58"/>
              </a:spcBef>
            </a:pPr>
            <a:r>
              <a:rPr lang="en-US" sz="3093" dirty="0">
                <a:latin typeface="Libre Baskerville" panose="02000000000000000000" pitchFamily="2" charset="0"/>
                <a:cs typeface="Poppins" pitchFamily="2" charset="77"/>
              </a:rPr>
              <a:t>We've likely been (or been related to) an escalated patient</a:t>
            </a:r>
            <a:endParaRPr sz="3093" dirty="0">
              <a:latin typeface="Libre Baskerville" panose="02000000000000000000" pitchFamily="2" charset="0"/>
              <a:cs typeface="Poppins" pitchFamily="2" charset="77"/>
            </a:endParaRPr>
          </a:p>
        </p:txBody>
      </p:sp>
      <p:sp>
        <p:nvSpPr>
          <p:cNvPr id="8" name="TextBox 7">
            <a:extLst>
              <a:ext uri="{FF2B5EF4-FFF2-40B4-BE49-F238E27FC236}">
                <a16:creationId xmlns:a16="http://schemas.microsoft.com/office/drawing/2014/main" id="{0607396D-B322-4643-AE66-50B93AE1CA14}"/>
              </a:ext>
            </a:extLst>
          </p:cNvPr>
          <p:cNvSpPr txBox="1"/>
          <p:nvPr/>
        </p:nvSpPr>
        <p:spPr>
          <a:xfrm>
            <a:off x="117055" y="1880759"/>
            <a:ext cx="3506399" cy="1324080"/>
          </a:xfrm>
          <a:prstGeom prst="rect">
            <a:avLst/>
          </a:prstGeom>
          <a:noFill/>
        </p:spPr>
        <p:txBody>
          <a:bodyPr wrap="square" rtlCol="0">
            <a:spAutoFit/>
          </a:bodyPr>
          <a:lstStyle/>
          <a:p>
            <a:endParaRPr lang="en-US" sz="1455" dirty="0">
              <a:solidFill>
                <a:schemeClr val="bg1"/>
              </a:solidFill>
            </a:endParaRPr>
          </a:p>
          <a:p>
            <a:endParaRPr lang="en-US" sz="1455" dirty="0">
              <a:solidFill>
                <a:schemeClr val="bg1"/>
              </a:solidFill>
            </a:endParaRPr>
          </a:p>
          <a:p>
            <a:endParaRPr lang="en-US" sz="1455" dirty="0">
              <a:solidFill>
                <a:schemeClr val="bg1"/>
              </a:solidFill>
            </a:endParaRPr>
          </a:p>
          <a:p>
            <a:endParaRPr lang="en-US" sz="1455" dirty="0">
              <a:solidFill>
                <a:schemeClr val="bg1"/>
              </a:solidFill>
            </a:endParaRPr>
          </a:p>
          <a:p>
            <a:endParaRPr lang="en-US" sz="1092" dirty="0"/>
          </a:p>
          <a:p>
            <a:endParaRPr lang="en-US" sz="1092" dirty="0"/>
          </a:p>
        </p:txBody>
      </p:sp>
    </p:spTree>
    <p:extLst>
      <p:ext uri="{BB962C8B-B14F-4D97-AF65-F5344CB8AC3E}">
        <p14:creationId xmlns:p14="http://schemas.microsoft.com/office/powerpoint/2010/main" val="4270419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6A6C426-60EE-AD4F-AD87-4ABA7F84BB1B}"/>
              </a:ext>
            </a:extLst>
          </p:cNvPr>
          <p:cNvSpPr>
            <a:spLocks noGrp="1"/>
          </p:cNvSpPr>
          <p:nvPr>
            <p:ph type="pic" sz="quarter" idx="12"/>
          </p:nvPr>
        </p:nvSpPr>
        <p:spPr/>
      </p:sp>
      <p:sp>
        <p:nvSpPr>
          <p:cNvPr id="3" name="Title 2">
            <a:extLst>
              <a:ext uri="{FF2B5EF4-FFF2-40B4-BE49-F238E27FC236}">
                <a16:creationId xmlns:a16="http://schemas.microsoft.com/office/drawing/2014/main" id="{CCD6BDEE-AC51-8840-A735-CBC956C1DB5D}"/>
              </a:ext>
            </a:extLst>
          </p:cNvPr>
          <p:cNvSpPr>
            <a:spLocks noGrp="1"/>
          </p:cNvSpPr>
          <p:nvPr>
            <p:ph type="ctrTitle"/>
          </p:nvPr>
        </p:nvSpPr>
        <p:spPr/>
        <p:txBody>
          <a:bodyPr>
            <a:normAutofit fontScale="90000"/>
          </a:bodyPr>
          <a:lstStyle/>
          <a:p>
            <a:r>
              <a:rPr lang="en-US" sz="6000" dirty="0">
                <a:latin typeface="Libre Baskerville" panose="02000000000000000000" pitchFamily="2" charset="0"/>
              </a:rPr>
              <a:t>Why are escalated behaviors </a:t>
            </a:r>
            <a:r>
              <a:rPr lang="en-US" sz="6000" dirty="0">
                <a:solidFill>
                  <a:srgbClr val="F3E2E2"/>
                </a:solidFill>
                <a:latin typeface="Libre Baskerville" panose="02000000000000000000" pitchFamily="2" charset="0"/>
              </a:rPr>
              <a:t>problematic</a:t>
            </a:r>
            <a:r>
              <a:rPr lang="en-US" sz="6000" dirty="0">
                <a:latin typeface="Libre Baskerville" panose="02000000000000000000" pitchFamily="2" charset="0"/>
              </a:rPr>
              <a:t>?</a:t>
            </a:r>
          </a:p>
        </p:txBody>
      </p:sp>
      <p:sp>
        <p:nvSpPr>
          <p:cNvPr id="4" name="Subtitle 3">
            <a:extLst>
              <a:ext uri="{FF2B5EF4-FFF2-40B4-BE49-F238E27FC236}">
                <a16:creationId xmlns:a16="http://schemas.microsoft.com/office/drawing/2014/main" id="{84C66C3C-055F-1B49-85FF-EDB2E710979A}"/>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185099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ECC54966-D375-814A-A419-1D7727FB26FA}"/>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p:blipFill>
        <p:spPr>
          <a:xfrm flipH="1">
            <a:off x="0" y="0"/>
            <a:ext cx="6108700" cy="3429000"/>
          </a:xfrm>
        </p:spPr>
      </p:pic>
      <p:pic>
        <p:nvPicPr>
          <p:cNvPr id="13" name="Picture Placeholder 12">
            <a:extLst>
              <a:ext uri="{FF2B5EF4-FFF2-40B4-BE49-F238E27FC236}">
                <a16:creationId xmlns:a16="http://schemas.microsoft.com/office/drawing/2014/main" id="{29C5D360-B5E2-6A4D-9A13-A0ED54240A09}"/>
              </a:ext>
            </a:extLst>
          </p:cNvPr>
          <p:cNvPicPr>
            <a:picLocks noGrp="1" noChangeAspect="1"/>
          </p:cNvPicPr>
          <p:nvPr>
            <p:ph type="pic" sz="quarter" idx="11"/>
          </p:nvPr>
        </p:nvPicPr>
        <p:blipFill>
          <a:blip r:embed="rId4" cstate="email">
            <a:extLst>
              <a:ext uri="{28A0092B-C50C-407E-A947-70E740481C1C}">
                <a14:useLocalDpi xmlns:a14="http://schemas.microsoft.com/office/drawing/2010/main"/>
              </a:ext>
            </a:extLst>
          </a:blip>
          <a:srcRect/>
          <a:stretch/>
        </p:blipFill>
        <p:spPr>
          <a:xfrm flipH="1">
            <a:off x="0" y="3429000"/>
            <a:ext cx="6096000" cy="3429000"/>
          </a:xfrm>
        </p:spPr>
      </p:pic>
      <p:pic>
        <p:nvPicPr>
          <p:cNvPr id="15" name="Picture Placeholder 14">
            <a:extLst>
              <a:ext uri="{FF2B5EF4-FFF2-40B4-BE49-F238E27FC236}">
                <a16:creationId xmlns:a16="http://schemas.microsoft.com/office/drawing/2014/main" id="{03B62D8B-0973-E640-A05F-DD3F9A8225CB}"/>
              </a:ext>
            </a:extLst>
          </p:cNvPr>
          <p:cNvPicPr>
            <a:picLocks noGrp="1" noChangeAspect="1"/>
          </p:cNvPicPr>
          <p:nvPr>
            <p:ph type="pic" sz="quarter" idx="12"/>
          </p:nvPr>
        </p:nvPicPr>
        <p:blipFill>
          <a:blip r:embed="rId5" cstate="email">
            <a:extLst>
              <a:ext uri="{28A0092B-C50C-407E-A947-70E740481C1C}">
                <a14:useLocalDpi xmlns:a14="http://schemas.microsoft.com/office/drawing/2010/main"/>
              </a:ext>
            </a:extLst>
          </a:blip>
          <a:srcRect/>
          <a:stretch/>
        </p:blipFill>
        <p:spPr>
          <a:xfrm>
            <a:off x="6094412" y="3471864"/>
            <a:ext cx="6110288" cy="3411536"/>
          </a:xfrm>
        </p:spPr>
      </p:pic>
      <p:pic>
        <p:nvPicPr>
          <p:cNvPr id="11" name="Picture Placeholder 10">
            <a:extLst>
              <a:ext uri="{FF2B5EF4-FFF2-40B4-BE49-F238E27FC236}">
                <a16:creationId xmlns:a16="http://schemas.microsoft.com/office/drawing/2014/main" id="{8725927F-E5EB-914D-8582-DE5A3FA149B1}"/>
              </a:ext>
            </a:extLst>
          </p:cNvPr>
          <p:cNvPicPr>
            <a:picLocks noGrp="1" noChangeAspect="1"/>
          </p:cNvPicPr>
          <p:nvPr>
            <p:ph type="pic" sz="quarter" idx="13"/>
          </p:nvPr>
        </p:nvPicPr>
        <p:blipFill>
          <a:blip r:embed="rId6" cstate="email">
            <a:extLst>
              <a:ext uri="{28A0092B-C50C-407E-A947-70E740481C1C}">
                <a14:useLocalDpi xmlns:a14="http://schemas.microsoft.com/office/drawing/2010/main"/>
              </a:ext>
            </a:extLst>
          </a:blip>
          <a:srcRect/>
          <a:stretch/>
        </p:blipFill>
        <p:spPr>
          <a:xfrm>
            <a:off x="6108700" y="-12700"/>
            <a:ext cx="6096000" cy="3484564"/>
          </a:xfrm>
        </p:spPr>
      </p:pic>
      <p:sp>
        <p:nvSpPr>
          <p:cNvPr id="16" name="Oval 15">
            <a:extLst>
              <a:ext uri="{FF2B5EF4-FFF2-40B4-BE49-F238E27FC236}">
                <a16:creationId xmlns:a16="http://schemas.microsoft.com/office/drawing/2014/main" id="{0B16D7D0-9E29-7143-B584-CBF38A9E91DF}"/>
              </a:ext>
            </a:extLst>
          </p:cNvPr>
          <p:cNvSpPr/>
          <p:nvPr/>
        </p:nvSpPr>
        <p:spPr>
          <a:xfrm>
            <a:off x="3949700" y="1295400"/>
            <a:ext cx="4305300" cy="4305300"/>
          </a:xfrm>
          <a:prstGeom prst="ellipse">
            <a:avLst/>
          </a:prstGeom>
          <a:solidFill>
            <a:srgbClr val="FF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 name="Title 5">
            <a:extLst>
              <a:ext uri="{FF2B5EF4-FFF2-40B4-BE49-F238E27FC236}">
                <a16:creationId xmlns:a16="http://schemas.microsoft.com/office/drawing/2014/main" id="{556F768D-D797-CE4D-B8B3-5A160697D174}"/>
              </a:ext>
            </a:extLst>
          </p:cNvPr>
          <p:cNvSpPr>
            <a:spLocks noGrp="1"/>
          </p:cNvSpPr>
          <p:nvPr>
            <p:ph type="ctrTitle"/>
          </p:nvPr>
        </p:nvSpPr>
        <p:spPr>
          <a:xfrm>
            <a:off x="4184988" y="2387600"/>
            <a:ext cx="3885861" cy="2120900"/>
          </a:xfrm>
        </p:spPr>
        <p:txBody>
          <a:bodyPr>
            <a:normAutofit/>
          </a:bodyPr>
          <a:lstStyle/>
          <a:p>
            <a:r>
              <a:rPr lang="en-US" dirty="0">
                <a:latin typeface="Libre Baskerville" panose="02000000000000000000" pitchFamily="2" charset="0"/>
              </a:rPr>
              <a:t>Touches on Childhood Experiences</a:t>
            </a:r>
          </a:p>
        </p:txBody>
      </p:sp>
    </p:spTree>
    <p:extLst>
      <p:ext uri="{BB962C8B-B14F-4D97-AF65-F5344CB8AC3E}">
        <p14:creationId xmlns:p14="http://schemas.microsoft.com/office/powerpoint/2010/main" val="3508470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356DD9B-B5A3-3B4F-8B18-1BDA027783EF}"/>
              </a:ext>
            </a:extLst>
          </p:cNvPr>
          <p:cNvSpPr>
            <a:spLocks noGrp="1"/>
          </p:cNvSpPr>
          <p:nvPr>
            <p:ph sz="half" idx="16"/>
          </p:nvPr>
        </p:nvSpPr>
        <p:spPr>
          <a:xfrm>
            <a:off x="1275680" y="4814597"/>
            <a:ext cx="2820202" cy="435570"/>
          </a:xfrm>
        </p:spPr>
        <p:txBody>
          <a:bodyPr>
            <a:noAutofit/>
          </a:bodyPr>
          <a:lstStyle/>
          <a:p>
            <a:r>
              <a:rPr lang="en-US" sz="2400" dirty="0">
                <a:latin typeface="Libre Baskerville" panose="02000000000000000000" pitchFamily="2" charset="0"/>
              </a:rPr>
              <a:t>Fright or Flight</a:t>
            </a:r>
          </a:p>
          <a:p>
            <a:r>
              <a:rPr lang="en-US" sz="2400" dirty="0">
                <a:latin typeface="Libre Baskerville" panose="02000000000000000000" pitchFamily="2" charset="0"/>
              </a:rPr>
              <a:t>(fear or anger)</a:t>
            </a:r>
          </a:p>
        </p:txBody>
      </p:sp>
      <p:sp>
        <p:nvSpPr>
          <p:cNvPr id="7" name="Content Placeholder 6">
            <a:extLst>
              <a:ext uri="{FF2B5EF4-FFF2-40B4-BE49-F238E27FC236}">
                <a16:creationId xmlns:a16="http://schemas.microsoft.com/office/drawing/2014/main" id="{34733EA6-27BE-BD49-B5FC-136A34403EF7}"/>
              </a:ext>
            </a:extLst>
          </p:cNvPr>
          <p:cNvSpPr>
            <a:spLocks noGrp="1"/>
          </p:cNvSpPr>
          <p:nvPr>
            <p:ph sz="half" idx="17"/>
          </p:nvPr>
        </p:nvSpPr>
        <p:spPr>
          <a:xfrm>
            <a:off x="4700270" y="4814597"/>
            <a:ext cx="2988153" cy="435570"/>
          </a:xfrm>
        </p:spPr>
        <p:txBody>
          <a:bodyPr>
            <a:noAutofit/>
          </a:bodyPr>
          <a:lstStyle/>
          <a:p>
            <a:r>
              <a:rPr lang="en-US" sz="2400" dirty="0">
                <a:latin typeface="Libre Baskerville" panose="02000000000000000000" pitchFamily="2" charset="0"/>
              </a:rPr>
              <a:t>Re-Traumatization</a:t>
            </a:r>
          </a:p>
        </p:txBody>
      </p:sp>
      <p:sp>
        <p:nvSpPr>
          <p:cNvPr id="8" name="Content Placeholder 7">
            <a:extLst>
              <a:ext uri="{FF2B5EF4-FFF2-40B4-BE49-F238E27FC236}">
                <a16:creationId xmlns:a16="http://schemas.microsoft.com/office/drawing/2014/main" id="{90260B46-C965-054C-B33E-3F43952CEFC1}"/>
              </a:ext>
            </a:extLst>
          </p:cNvPr>
          <p:cNvSpPr>
            <a:spLocks noGrp="1"/>
          </p:cNvSpPr>
          <p:nvPr>
            <p:ph sz="half" idx="18"/>
          </p:nvPr>
        </p:nvSpPr>
        <p:spPr>
          <a:xfrm>
            <a:off x="8144113" y="4814597"/>
            <a:ext cx="2820202" cy="435570"/>
          </a:xfrm>
        </p:spPr>
        <p:txBody>
          <a:bodyPr>
            <a:noAutofit/>
          </a:bodyPr>
          <a:lstStyle/>
          <a:p>
            <a:r>
              <a:rPr lang="en-US" sz="2400" dirty="0">
                <a:latin typeface="Libre Baskerville" panose="02000000000000000000" pitchFamily="2" charset="0"/>
              </a:rPr>
              <a:t>Mistrust</a:t>
            </a:r>
          </a:p>
        </p:txBody>
      </p:sp>
      <p:pic>
        <p:nvPicPr>
          <p:cNvPr id="14" name="Graphic 13">
            <a:extLst>
              <a:ext uri="{FF2B5EF4-FFF2-40B4-BE49-F238E27FC236}">
                <a16:creationId xmlns:a16="http://schemas.microsoft.com/office/drawing/2014/main" id="{8A3ED95F-E01A-4169-8ACD-F5CE877FF58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47673" y="2857292"/>
            <a:ext cx="1666875" cy="1666875"/>
          </a:xfrm>
          <a:prstGeom prst="rect">
            <a:avLst/>
          </a:prstGeom>
        </p:spPr>
      </p:pic>
      <p:pic>
        <p:nvPicPr>
          <p:cNvPr id="15" name="Graphic 14">
            <a:extLst>
              <a:ext uri="{FF2B5EF4-FFF2-40B4-BE49-F238E27FC236}">
                <a16:creationId xmlns:a16="http://schemas.microsoft.com/office/drawing/2014/main" id="{16C7E8F0-DE7F-4C77-8FC0-1F1085B40EB5}"/>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706404" y="3133517"/>
            <a:ext cx="1666875" cy="1390650"/>
          </a:xfrm>
          <a:prstGeom prst="rect">
            <a:avLst/>
          </a:prstGeom>
        </p:spPr>
      </p:pic>
      <p:pic>
        <p:nvPicPr>
          <p:cNvPr id="16" name="Graphic 15">
            <a:extLst>
              <a:ext uri="{FF2B5EF4-FFF2-40B4-BE49-F238E27FC236}">
                <a16:creationId xmlns:a16="http://schemas.microsoft.com/office/drawing/2014/main" id="{E0DB6BB6-32DA-4960-BE26-36F8FF3752DC}"/>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262562" y="2857292"/>
            <a:ext cx="1666875" cy="1666875"/>
          </a:xfrm>
          <a:prstGeom prst="rect">
            <a:avLst/>
          </a:prstGeom>
        </p:spPr>
      </p:pic>
    </p:spTree>
    <p:extLst>
      <p:ext uri="{BB962C8B-B14F-4D97-AF65-F5344CB8AC3E}">
        <p14:creationId xmlns:p14="http://schemas.microsoft.com/office/powerpoint/2010/main" val="33989310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555E"/>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FE1DA7E-F96A-814A-9288-245502EFFACD}"/>
              </a:ext>
            </a:extLst>
          </p:cNvPr>
          <p:cNvSpPr>
            <a:spLocks noGrp="1"/>
          </p:cNvSpPr>
          <p:nvPr>
            <p:ph type="title"/>
          </p:nvPr>
        </p:nvSpPr>
        <p:spPr>
          <a:xfrm>
            <a:off x="261258" y="424628"/>
            <a:ext cx="2884714" cy="1857582"/>
          </a:xfrm>
        </p:spPr>
        <p:txBody>
          <a:bodyPr vert="horz" lIns="91440" tIns="45720" rIns="91440" bIns="45720" rtlCol="0" anchor="b">
            <a:normAutofit/>
          </a:bodyPr>
          <a:lstStyle/>
          <a:p>
            <a:r>
              <a:rPr lang="en-US" sz="5400" dirty="0">
                <a:solidFill>
                  <a:srgbClr val="082349"/>
                </a:solidFill>
                <a:latin typeface="Libre Baskerville" panose="02000000000000000000" pitchFamily="2" charset="0"/>
                <a:ea typeface="+mj-ea"/>
                <a:cs typeface="+mj-cs"/>
              </a:rPr>
              <a:t>Verbal Abuse</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887F453-4AF7-754B-8070-F4D6E757F585}"/>
              </a:ext>
            </a:extLst>
          </p:cNvPr>
          <p:cNvSpPr>
            <a:spLocks noGrp="1"/>
          </p:cNvSpPr>
          <p:nvPr>
            <p:ph sz="half" idx="1"/>
          </p:nvPr>
        </p:nvSpPr>
        <p:spPr>
          <a:xfrm>
            <a:off x="147484" y="3041337"/>
            <a:ext cx="2563059" cy="3152230"/>
          </a:xfrm>
        </p:spPr>
        <p:txBody>
          <a:bodyPr vert="horz" lIns="91440" tIns="45720" rIns="91440" bIns="45720" rtlCol="0">
            <a:normAutofit/>
          </a:bodyPr>
          <a:lstStyle/>
          <a:p>
            <a:pPr marL="0" indent="0" algn="ctr">
              <a:buNone/>
            </a:pPr>
            <a:r>
              <a:rPr lang="en-US" sz="4400" b="1" dirty="0">
                <a:solidFill>
                  <a:srgbClr val="082349"/>
                </a:solidFill>
                <a:latin typeface="Libre Baskerville" panose="02000000000000000000" pitchFamily="2" charset="0"/>
                <a:ea typeface="+mn-ea"/>
                <a:cs typeface="+mn-cs"/>
              </a:rPr>
              <a:t>70% </a:t>
            </a:r>
          </a:p>
          <a:p>
            <a:pPr marL="0" indent="0" algn="ctr">
              <a:buNone/>
            </a:pPr>
            <a:r>
              <a:rPr lang="en-US" sz="2400" dirty="0">
                <a:solidFill>
                  <a:srgbClr val="082349"/>
                </a:solidFill>
                <a:latin typeface="Libre Baskerville" panose="02000000000000000000" pitchFamily="2" charset="0"/>
                <a:ea typeface="+mn-ea"/>
                <a:cs typeface="+mn-cs"/>
              </a:rPr>
              <a:t>of receptionists</a:t>
            </a:r>
          </a:p>
        </p:txBody>
      </p:sp>
      <p:pic>
        <p:nvPicPr>
          <p:cNvPr id="4" name="Picture 3">
            <a:extLst>
              <a:ext uri="{FF2B5EF4-FFF2-40B4-BE49-F238E27FC236}">
                <a16:creationId xmlns:a16="http://schemas.microsoft.com/office/drawing/2014/main" id="{495C4BBB-9EC4-9F48-8FF3-1E6DF67BBB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71801" y="0"/>
            <a:ext cx="9217151" cy="6858000"/>
          </a:xfrm>
          <a:prstGeom prst="rect">
            <a:avLst/>
          </a:prstGeom>
        </p:spPr>
      </p:pic>
    </p:spTree>
    <p:extLst>
      <p:ext uri="{BB962C8B-B14F-4D97-AF65-F5344CB8AC3E}">
        <p14:creationId xmlns:p14="http://schemas.microsoft.com/office/powerpoint/2010/main" val="29519249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356DD9B-B5A3-3B4F-8B18-1BDA027783EF}"/>
              </a:ext>
            </a:extLst>
          </p:cNvPr>
          <p:cNvSpPr>
            <a:spLocks noGrp="1"/>
          </p:cNvSpPr>
          <p:nvPr>
            <p:ph sz="half" idx="16"/>
          </p:nvPr>
        </p:nvSpPr>
        <p:spPr>
          <a:xfrm>
            <a:off x="257585" y="4816339"/>
            <a:ext cx="2791459" cy="433827"/>
          </a:xfrm>
        </p:spPr>
        <p:txBody>
          <a:bodyPr>
            <a:normAutofit/>
          </a:bodyPr>
          <a:lstStyle/>
          <a:p>
            <a:r>
              <a:rPr lang="en-US" sz="2000" dirty="0">
                <a:latin typeface="Libre Baskerville" panose="02000000000000000000" pitchFamily="2" charset="0"/>
              </a:rPr>
              <a:t>Chronic Pain or SUD</a:t>
            </a:r>
          </a:p>
        </p:txBody>
      </p:sp>
      <p:sp>
        <p:nvSpPr>
          <p:cNvPr id="7" name="Content Placeholder 6">
            <a:extLst>
              <a:ext uri="{FF2B5EF4-FFF2-40B4-BE49-F238E27FC236}">
                <a16:creationId xmlns:a16="http://schemas.microsoft.com/office/drawing/2014/main" id="{34733EA6-27BE-BD49-B5FC-136A34403EF7}"/>
              </a:ext>
            </a:extLst>
          </p:cNvPr>
          <p:cNvSpPr>
            <a:spLocks noGrp="1"/>
          </p:cNvSpPr>
          <p:nvPr>
            <p:ph sz="half" idx="17"/>
          </p:nvPr>
        </p:nvSpPr>
        <p:spPr>
          <a:xfrm>
            <a:off x="3219375" y="4816339"/>
            <a:ext cx="2791459" cy="433827"/>
          </a:xfrm>
        </p:spPr>
        <p:txBody>
          <a:bodyPr>
            <a:normAutofit/>
          </a:bodyPr>
          <a:lstStyle/>
          <a:p>
            <a:r>
              <a:rPr lang="en-US" sz="2000" dirty="0">
                <a:latin typeface="Libre Baskerville" panose="02000000000000000000" pitchFamily="2" charset="0"/>
              </a:rPr>
              <a:t>Protective Empathy</a:t>
            </a:r>
          </a:p>
        </p:txBody>
      </p:sp>
      <p:sp>
        <p:nvSpPr>
          <p:cNvPr id="8" name="Content Placeholder 7">
            <a:extLst>
              <a:ext uri="{FF2B5EF4-FFF2-40B4-BE49-F238E27FC236}">
                <a16:creationId xmlns:a16="http://schemas.microsoft.com/office/drawing/2014/main" id="{90260B46-C965-054C-B33E-3F43952CEFC1}"/>
              </a:ext>
            </a:extLst>
          </p:cNvPr>
          <p:cNvSpPr>
            <a:spLocks noGrp="1"/>
          </p:cNvSpPr>
          <p:nvPr>
            <p:ph sz="half" idx="18"/>
          </p:nvPr>
        </p:nvSpPr>
        <p:spPr>
          <a:xfrm>
            <a:off x="6181165" y="4816339"/>
            <a:ext cx="2791459" cy="433827"/>
          </a:xfrm>
        </p:spPr>
        <p:txBody>
          <a:bodyPr>
            <a:normAutofit/>
          </a:bodyPr>
          <a:lstStyle/>
          <a:p>
            <a:r>
              <a:rPr lang="en-US" sz="2000" dirty="0">
                <a:latin typeface="Libre Baskerville" panose="02000000000000000000" pitchFamily="2" charset="0"/>
              </a:rPr>
              <a:t>Not feeling heard</a:t>
            </a:r>
          </a:p>
        </p:txBody>
      </p:sp>
      <p:sp>
        <p:nvSpPr>
          <p:cNvPr id="9" name="Title 1">
            <a:extLst>
              <a:ext uri="{FF2B5EF4-FFF2-40B4-BE49-F238E27FC236}">
                <a16:creationId xmlns:a16="http://schemas.microsoft.com/office/drawing/2014/main" id="{8F8F312D-1039-4FA3-A3FB-9C40EA259159}"/>
              </a:ext>
            </a:extLst>
          </p:cNvPr>
          <p:cNvSpPr>
            <a:spLocks noGrp="1"/>
          </p:cNvSpPr>
          <p:nvPr>
            <p:ph type="title"/>
          </p:nvPr>
        </p:nvSpPr>
        <p:spPr>
          <a:xfrm>
            <a:off x="838200" y="672051"/>
            <a:ext cx="9048750" cy="638166"/>
          </a:xfrm>
        </p:spPr>
        <p:txBody>
          <a:bodyPr>
            <a:noAutofit/>
          </a:bodyPr>
          <a:lstStyle/>
          <a:p>
            <a:r>
              <a:rPr lang="en-US" sz="3200" dirty="0">
                <a:latin typeface="Libre Baskerville" panose="02000000000000000000" pitchFamily="2" charset="0"/>
              </a:rPr>
              <a:t>Risk Factors for Aggressive Behaviors</a:t>
            </a:r>
          </a:p>
        </p:txBody>
      </p:sp>
      <p:sp>
        <p:nvSpPr>
          <p:cNvPr id="11" name="Content Placeholder 7">
            <a:extLst>
              <a:ext uri="{FF2B5EF4-FFF2-40B4-BE49-F238E27FC236}">
                <a16:creationId xmlns:a16="http://schemas.microsoft.com/office/drawing/2014/main" id="{BB4C6C86-614A-495A-9989-5198BDEFB673}"/>
              </a:ext>
            </a:extLst>
          </p:cNvPr>
          <p:cNvSpPr txBox="1">
            <a:spLocks/>
          </p:cNvSpPr>
          <p:nvPr/>
        </p:nvSpPr>
        <p:spPr>
          <a:xfrm>
            <a:off x="9142956" y="4816339"/>
            <a:ext cx="2791459" cy="433827"/>
          </a:xfrm>
          <a:prstGeom prst="rect">
            <a:avLst/>
          </a:prstGeom>
        </p:spPr>
        <p:txBody>
          <a:bodyPr vert="horz" lIns="91440" tIns="45720" rIns="91440" bIns="45720" rtlCol="0">
            <a:normAutofit/>
          </a:bodyPr>
          <a:lstStyle>
            <a:lvl1pPr marL="228600" indent="-228600" algn="ctr" defTabSz="914400" rtl="0" eaLnBrk="1" latinLnBrk="0" hangingPunct="1">
              <a:lnSpc>
                <a:spcPct val="90000"/>
              </a:lnSpc>
              <a:spcBef>
                <a:spcPts val="1000"/>
              </a:spcBef>
              <a:buClr>
                <a:srgbClr val="FF555E"/>
              </a:buClr>
              <a:buFont typeface="Arial" panose="020B0604020202020204" pitchFamily="34" charset="0"/>
              <a:buNone/>
              <a:defRPr sz="1600" b="1" i="0" kern="1200">
                <a:solidFill>
                  <a:srgbClr val="FF6B6B"/>
                </a:solidFill>
                <a:latin typeface="Open Sans" panose="020B0606030504020204" pitchFamily="34" charset="0"/>
                <a:ea typeface="Open Sans" panose="020B0606030504020204" pitchFamily="34" charset="0"/>
                <a:cs typeface="Noto Sans Adlam" panose="020B0502040504020204" pitchFamily="34" charset="0"/>
              </a:defRPr>
            </a:lvl1pPr>
            <a:lvl2pPr marL="685800" indent="-228600" algn="l" defTabSz="914400" rtl="0" eaLnBrk="1" latinLnBrk="0" hangingPunct="1">
              <a:lnSpc>
                <a:spcPct val="90000"/>
              </a:lnSpc>
              <a:spcBef>
                <a:spcPts val="500"/>
              </a:spcBef>
              <a:buClr>
                <a:srgbClr val="FF555E"/>
              </a:buClr>
              <a:buFont typeface="Arial" panose="020B0604020202020204" pitchFamily="34" charset="0"/>
              <a:buNone/>
              <a:defRPr sz="1400" b="0" i="0" kern="1200">
                <a:solidFill>
                  <a:srgbClr val="0B4251"/>
                </a:solidFill>
                <a:latin typeface="Open Sans" panose="020B0606030504020204" pitchFamily="34" charset="0"/>
                <a:ea typeface="Open Sans" panose="020B0606030504020204" pitchFamily="34" charset="0"/>
                <a:cs typeface="Noto Sans Adlam" panose="020B0502040504020204" pitchFamily="34" charset="0"/>
              </a:defRPr>
            </a:lvl2pPr>
            <a:lvl3pPr marL="1143000" indent="-228600" algn="l" defTabSz="914400" rtl="0" eaLnBrk="1" latinLnBrk="0" hangingPunct="1">
              <a:lnSpc>
                <a:spcPct val="90000"/>
              </a:lnSpc>
              <a:spcBef>
                <a:spcPts val="500"/>
              </a:spcBef>
              <a:buClr>
                <a:srgbClr val="FF555E"/>
              </a:buClr>
              <a:buFont typeface="Arial" panose="020B0604020202020204" pitchFamily="34" charset="0"/>
              <a:buNone/>
              <a:defRPr sz="1200" b="0" i="0" kern="1200">
                <a:solidFill>
                  <a:srgbClr val="0B4251"/>
                </a:solidFill>
                <a:latin typeface="Open Sans" panose="020B0606030504020204" pitchFamily="34" charset="0"/>
                <a:ea typeface="Open Sans" panose="020B0606030504020204" pitchFamily="34" charset="0"/>
                <a:cs typeface="Noto Sans Adlam" panose="020B0502040504020204" pitchFamily="34" charset="0"/>
              </a:defRPr>
            </a:lvl3pPr>
            <a:lvl4pPr marL="1600200" indent="-228600" algn="l" defTabSz="914400" rtl="0" eaLnBrk="1" latinLnBrk="0" hangingPunct="1">
              <a:lnSpc>
                <a:spcPct val="90000"/>
              </a:lnSpc>
              <a:spcBef>
                <a:spcPts val="500"/>
              </a:spcBef>
              <a:buClr>
                <a:srgbClr val="FF555E"/>
              </a:buClr>
              <a:buFont typeface="Arial" panose="020B0604020202020204" pitchFamily="34" charset="0"/>
              <a:buNone/>
              <a:defRPr sz="1100" b="0" i="0" kern="1200">
                <a:solidFill>
                  <a:srgbClr val="0B4251"/>
                </a:solidFill>
                <a:latin typeface="Open Sans" panose="020B0606030504020204" pitchFamily="34" charset="0"/>
                <a:ea typeface="Open Sans" panose="020B0606030504020204" pitchFamily="34" charset="0"/>
                <a:cs typeface="Noto Sans Adlam" panose="020B0502040504020204" pitchFamily="34" charset="0"/>
              </a:defRPr>
            </a:lvl4pPr>
            <a:lvl5pPr marL="2057400" indent="-228600" algn="l" defTabSz="914400" rtl="0" eaLnBrk="1" latinLnBrk="0" hangingPunct="1">
              <a:lnSpc>
                <a:spcPct val="90000"/>
              </a:lnSpc>
              <a:spcBef>
                <a:spcPts val="500"/>
              </a:spcBef>
              <a:buClr>
                <a:srgbClr val="FF555E"/>
              </a:buClr>
              <a:buFont typeface="Arial" panose="020B0604020202020204" pitchFamily="34" charset="0"/>
              <a:buNone/>
              <a:defRPr sz="1100" b="0" i="0" kern="1200">
                <a:solidFill>
                  <a:srgbClr val="0B4251"/>
                </a:solidFill>
                <a:latin typeface="Open Sans" panose="020B0606030504020204" pitchFamily="34" charset="0"/>
                <a:ea typeface="Open Sans" panose="020B0606030504020204" pitchFamily="34" charset="0"/>
                <a:cs typeface="Noto Sans Adlam" panose="020B05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Libre Baskerville" panose="02000000000000000000" pitchFamily="2" charset="0"/>
              </a:rPr>
              <a:t>Wound to dignity</a:t>
            </a:r>
          </a:p>
        </p:txBody>
      </p:sp>
      <p:pic>
        <p:nvPicPr>
          <p:cNvPr id="4" name="Graphic 3">
            <a:extLst>
              <a:ext uri="{FF2B5EF4-FFF2-40B4-BE49-F238E27FC236}">
                <a16:creationId xmlns:a16="http://schemas.microsoft.com/office/drawing/2014/main" id="{0F4ABFE9-B653-455E-95AF-C19E2EAC22D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45624" y="2876387"/>
            <a:ext cx="1114425" cy="1666875"/>
          </a:xfrm>
          <a:prstGeom prst="rect">
            <a:avLst/>
          </a:prstGeom>
        </p:spPr>
      </p:pic>
      <p:pic>
        <p:nvPicPr>
          <p:cNvPr id="21" name="Graphic 20">
            <a:extLst>
              <a:ext uri="{FF2B5EF4-FFF2-40B4-BE49-F238E27FC236}">
                <a16:creationId xmlns:a16="http://schemas.microsoft.com/office/drawing/2014/main" id="{3DF5C9C2-8406-49B7-A1CA-59A821A0E923}"/>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881679" y="2876387"/>
            <a:ext cx="1466850" cy="1666875"/>
          </a:xfrm>
          <a:prstGeom prst="rect">
            <a:avLst/>
          </a:prstGeom>
        </p:spPr>
      </p:pic>
      <p:pic>
        <p:nvPicPr>
          <p:cNvPr id="22" name="Graphic 21">
            <a:extLst>
              <a:ext uri="{FF2B5EF4-FFF2-40B4-BE49-F238E27FC236}">
                <a16:creationId xmlns:a16="http://schemas.microsoft.com/office/drawing/2014/main" id="{B9BC7207-A8AB-4BFF-82C0-0BDC00D1A6D7}"/>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72057" y="2881149"/>
            <a:ext cx="1209675" cy="1657350"/>
          </a:xfrm>
          <a:prstGeom prst="rect">
            <a:avLst/>
          </a:prstGeom>
        </p:spPr>
      </p:pic>
      <p:pic>
        <p:nvPicPr>
          <p:cNvPr id="23" name="Graphic 22">
            <a:extLst>
              <a:ext uri="{FF2B5EF4-FFF2-40B4-BE49-F238E27FC236}">
                <a16:creationId xmlns:a16="http://schemas.microsoft.com/office/drawing/2014/main" id="{A7DB6730-6352-40FD-88BE-32B2925BFA8C}"/>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833835" y="2876387"/>
            <a:ext cx="1409700" cy="1666875"/>
          </a:xfrm>
          <a:prstGeom prst="rect">
            <a:avLst/>
          </a:prstGeom>
        </p:spPr>
      </p:pic>
    </p:spTree>
    <p:extLst>
      <p:ext uri="{BB962C8B-B14F-4D97-AF65-F5344CB8AC3E}">
        <p14:creationId xmlns:p14="http://schemas.microsoft.com/office/powerpoint/2010/main" val="17818345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FB72FA-56B4-9B4A-BD2F-060FF4D71509}"/>
              </a:ext>
            </a:extLst>
          </p:cNvPr>
          <p:cNvSpPr/>
          <p:nvPr/>
        </p:nvSpPr>
        <p:spPr>
          <a:xfrm>
            <a:off x="11391900" y="3984821"/>
            <a:ext cx="800100" cy="2868018"/>
          </a:xfrm>
          <a:prstGeom prst="rect">
            <a:avLst/>
          </a:prstGeom>
          <a:solidFill>
            <a:srgbClr val="082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32998678-6F3D-7A4A-B3A6-D20EC2100E67}"/>
              </a:ext>
            </a:extLst>
          </p:cNvPr>
          <p:cNvSpPr>
            <a:spLocks noGrp="1"/>
          </p:cNvSpPr>
          <p:nvPr>
            <p:ph type="pic" sz="quarter" idx="12"/>
          </p:nvPr>
        </p:nvSpPr>
        <p:spPr/>
      </p:sp>
      <p:pic>
        <p:nvPicPr>
          <p:cNvPr id="4" name="Picture 3">
            <a:extLst>
              <a:ext uri="{FF2B5EF4-FFF2-40B4-BE49-F238E27FC236}">
                <a16:creationId xmlns:a16="http://schemas.microsoft.com/office/drawing/2014/main" id="{8289E5A2-142C-3E49-874A-4DCA3C7D9CF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985B3183-718A-664F-B799-27A29EBD2AE0}"/>
              </a:ext>
            </a:extLst>
          </p:cNvPr>
          <p:cNvSpPr/>
          <p:nvPr/>
        </p:nvSpPr>
        <p:spPr>
          <a:xfrm>
            <a:off x="0" y="5276278"/>
            <a:ext cx="12192000" cy="2868018"/>
          </a:xfrm>
          <a:prstGeom prst="rect">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2">
            <a:extLst>
              <a:ext uri="{FF2B5EF4-FFF2-40B4-BE49-F238E27FC236}">
                <a16:creationId xmlns:a16="http://schemas.microsoft.com/office/drawing/2014/main" id="{30F3C9C8-04F4-4C4B-8DA5-3F7B8A362B26}"/>
              </a:ext>
            </a:extLst>
          </p:cNvPr>
          <p:cNvSpPr>
            <a:spLocks noGrp="1"/>
          </p:cNvSpPr>
          <p:nvPr>
            <p:ph type="ctrTitle"/>
          </p:nvPr>
        </p:nvSpPr>
        <p:spPr>
          <a:xfrm>
            <a:off x="1012371" y="5276278"/>
            <a:ext cx="10221685" cy="1984493"/>
          </a:xfrm>
        </p:spPr>
        <p:txBody>
          <a:bodyPr>
            <a:noAutofit/>
          </a:bodyPr>
          <a:lstStyle/>
          <a:p>
            <a:r>
              <a:rPr lang="en-US" sz="3200" dirty="0">
                <a:latin typeface="Libre Baskerville" panose="02000000000000000000" pitchFamily="2" charset="0"/>
              </a:rPr>
              <a:t>The goal of de-escalation is always </a:t>
            </a:r>
            <a:r>
              <a:rPr lang="en-US" sz="3600" dirty="0">
                <a:solidFill>
                  <a:srgbClr val="082349"/>
                </a:solidFill>
                <a:latin typeface="Libre Baskerville" panose="02000000000000000000" pitchFamily="2" charset="0"/>
              </a:rPr>
              <a:t>only</a:t>
            </a:r>
            <a:r>
              <a:rPr lang="en-US" sz="3200" dirty="0">
                <a:latin typeface="Libre Baskerville" panose="02000000000000000000" pitchFamily="2" charset="0"/>
              </a:rPr>
              <a:t> emotional and physical safety for everyone</a:t>
            </a:r>
          </a:p>
        </p:txBody>
      </p:sp>
    </p:spTree>
    <p:extLst>
      <p:ext uri="{BB962C8B-B14F-4D97-AF65-F5344CB8AC3E}">
        <p14:creationId xmlns:p14="http://schemas.microsoft.com/office/powerpoint/2010/main" val="27510200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36FCB-1CE6-004E-A260-6E7C3942BD2C}"/>
              </a:ext>
            </a:extLst>
          </p:cNvPr>
          <p:cNvSpPr>
            <a:spLocks noGrp="1"/>
          </p:cNvSpPr>
          <p:nvPr>
            <p:ph type="ctrTitle"/>
          </p:nvPr>
        </p:nvSpPr>
        <p:spPr>
          <a:xfrm>
            <a:off x="1524000" y="2235200"/>
            <a:ext cx="9144000" cy="2387600"/>
          </a:xfrm>
        </p:spPr>
        <p:txBody>
          <a:bodyPr>
            <a:noAutofit/>
          </a:bodyPr>
          <a:lstStyle/>
          <a:p>
            <a:r>
              <a:rPr lang="en-US" sz="4500" dirty="0">
                <a:latin typeface="Libre Baskerville" panose="02000000000000000000" pitchFamily="2" charset="0"/>
              </a:rPr>
              <a:t>Being Right</a:t>
            </a:r>
            <a:br>
              <a:rPr lang="en-US" sz="4500" dirty="0">
                <a:latin typeface="Libre Baskerville" panose="02000000000000000000" pitchFamily="2" charset="0"/>
              </a:rPr>
            </a:br>
            <a:r>
              <a:rPr lang="en-US" sz="4500" dirty="0">
                <a:latin typeface="Libre Baskerville" panose="02000000000000000000" pitchFamily="2" charset="0"/>
              </a:rPr>
              <a:t>Explaining Rules</a:t>
            </a:r>
            <a:br>
              <a:rPr lang="en-US" sz="4500" dirty="0">
                <a:latin typeface="Libre Baskerville" panose="02000000000000000000" pitchFamily="2" charset="0"/>
              </a:rPr>
            </a:br>
            <a:r>
              <a:rPr lang="en-US" sz="4500" dirty="0">
                <a:latin typeface="Libre Baskerville" panose="02000000000000000000" pitchFamily="2" charset="0"/>
              </a:rPr>
              <a:t>Imposing Consequences</a:t>
            </a:r>
          </a:p>
        </p:txBody>
      </p:sp>
      <p:pic>
        <p:nvPicPr>
          <p:cNvPr id="5" name="Graphic 4" descr="No sign outline">
            <a:extLst>
              <a:ext uri="{FF2B5EF4-FFF2-40B4-BE49-F238E27FC236}">
                <a16:creationId xmlns:a16="http://schemas.microsoft.com/office/drawing/2014/main" id="{5CD6AF79-62A3-9946-A8EC-E539DA9C52C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76600" y="794658"/>
            <a:ext cx="5530702" cy="5530702"/>
          </a:xfrm>
          <a:prstGeom prst="rect">
            <a:avLst/>
          </a:prstGeom>
        </p:spPr>
      </p:pic>
    </p:spTree>
    <p:extLst>
      <p:ext uri="{BB962C8B-B14F-4D97-AF65-F5344CB8AC3E}">
        <p14:creationId xmlns:p14="http://schemas.microsoft.com/office/powerpoint/2010/main" val="8116554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A474D984-E177-4B22-896D-CAF19C900706}"/>
              </a:ext>
            </a:extLst>
          </p:cNvPr>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a:stretch>
            <a:fillRect/>
          </a:stretch>
        </p:blipFill>
        <p:spPr/>
      </p:pic>
      <p:sp>
        <p:nvSpPr>
          <p:cNvPr id="12" name="Rectangle 11">
            <a:extLst>
              <a:ext uri="{FF2B5EF4-FFF2-40B4-BE49-F238E27FC236}">
                <a16:creationId xmlns:a16="http://schemas.microsoft.com/office/drawing/2014/main" id="{C1FCCCC3-7644-4544-A3DC-7FFD16429FED}"/>
              </a:ext>
            </a:extLst>
          </p:cNvPr>
          <p:cNvSpPr/>
          <p:nvPr/>
        </p:nvSpPr>
        <p:spPr>
          <a:xfrm>
            <a:off x="0" y="1695450"/>
            <a:ext cx="12192000" cy="3467100"/>
          </a:xfrm>
          <a:prstGeom prst="rect">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4F1625B-6C97-45D1-970A-11EC3EB50C36}"/>
              </a:ext>
            </a:extLst>
          </p:cNvPr>
          <p:cNvSpPr/>
          <p:nvPr/>
        </p:nvSpPr>
        <p:spPr>
          <a:xfrm>
            <a:off x="11391900" y="1695450"/>
            <a:ext cx="800100" cy="3467100"/>
          </a:xfrm>
          <a:prstGeom prst="rect">
            <a:avLst/>
          </a:prstGeom>
          <a:solidFill>
            <a:srgbClr val="082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57E12CAB-28FE-4BB3-8503-4C12678F78D4}"/>
              </a:ext>
            </a:extLst>
          </p:cNvPr>
          <p:cNvSpPr>
            <a:spLocks noGrp="1"/>
          </p:cNvSpPr>
          <p:nvPr>
            <p:ph type="ctrTitle"/>
          </p:nvPr>
        </p:nvSpPr>
        <p:spPr>
          <a:xfrm>
            <a:off x="1524000" y="2235200"/>
            <a:ext cx="9144000" cy="2387600"/>
          </a:xfrm>
        </p:spPr>
        <p:txBody>
          <a:bodyPr/>
          <a:lstStyle/>
          <a:p>
            <a:r>
              <a:rPr lang="en-US" dirty="0">
                <a:latin typeface="Libre Baskerville" panose="02000000000000000000" pitchFamily="2" charset="0"/>
              </a:rPr>
              <a:t>Self-assessment</a:t>
            </a:r>
          </a:p>
        </p:txBody>
      </p:sp>
    </p:spTree>
    <p:extLst>
      <p:ext uri="{BB962C8B-B14F-4D97-AF65-F5344CB8AC3E}">
        <p14:creationId xmlns:p14="http://schemas.microsoft.com/office/powerpoint/2010/main" val="3553211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356DD9B-B5A3-3B4F-8B18-1BDA027783EF}"/>
              </a:ext>
            </a:extLst>
          </p:cNvPr>
          <p:cNvSpPr>
            <a:spLocks noGrp="1"/>
          </p:cNvSpPr>
          <p:nvPr>
            <p:ph sz="half" idx="16"/>
          </p:nvPr>
        </p:nvSpPr>
        <p:spPr>
          <a:xfrm>
            <a:off x="1275680" y="4816339"/>
            <a:ext cx="2791459" cy="433827"/>
          </a:xfrm>
        </p:spPr>
        <p:txBody>
          <a:bodyPr>
            <a:noAutofit/>
          </a:bodyPr>
          <a:lstStyle/>
          <a:p>
            <a:r>
              <a:rPr lang="en-US" sz="2800" dirty="0">
                <a:latin typeface="Libre Baskerville" panose="02000000000000000000" pitchFamily="2" charset="0"/>
              </a:rPr>
              <a:t>My history</a:t>
            </a:r>
          </a:p>
        </p:txBody>
      </p:sp>
      <p:sp>
        <p:nvSpPr>
          <p:cNvPr id="7" name="Content Placeholder 6">
            <a:extLst>
              <a:ext uri="{FF2B5EF4-FFF2-40B4-BE49-F238E27FC236}">
                <a16:creationId xmlns:a16="http://schemas.microsoft.com/office/drawing/2014/main" id="{34733EA6-27BE-BD49-B5FC-136A34403EF7}"/>
              </a:ext>
            </a:extLst>
          </p:cNvPr>
          <p:cNvSpPr>
            <a:spLocks noGrp="1"/>
          </p:cNvSpPr>
          <p:nvPr>
            <p:ph sz="half" idx="17"/>
          </p:nvPr>
        </p:nvSpPr>
        <p:spPr>
          <a:xfrm>
            <a:off x="4700271" y="4816339"/>
            <a:ext cx="2791459" cy="433827"/>
          </a:xfrm>
        </p:spPr>
        <p:txBody>
          <a:bodyPr>
            <a:noAutofit/>
          </a:bodyPr>
          <a:lstStyle/>
          <a:p>
            <a:r>
              <a:rPr lang="en-US" sz="2800" dirty="0">
                <a:latin typeface="Libre Baskerville" panose="02000000000000000000" pitchFamily="2" charset="0"/>
              </a:rPr>
              <a:t>My personality</a:t>
            </a:r>
          </a:p>
        </p:txBody>
      </p:sp>
      <p:sp>
        <p:nvSpPr>
          <p:cNvPr id="8" name="Content Placeholder 7">
            <a:extLst>
              <a:ext uri="{FF2B5EF4-FFF2-40B4-BE49-F238E27FC236}">
                <a16:creationId xmlns:a16="http://schemas.microsoft.com/office/drawing/2014/main" id="{90260B46-C965-054C-B33E-3F43952CEFC1}"/>
              </a:ext>
            </a:extLst>
          </p:cNvPr>
          <p:cNvSpPr>
            <a:spLocks noGrp="1"/>
          </p:cNvSpPr>
          <p:nvPr>
            <p:ph sz="half" idx="18"/>
          </p:nvPr>
        </p:nvSpPr>
        <p:spPr>
          <a:xfrm>
            <a:off x="8144113" y="4816339"/>
            <a:ext cx="2791459" cy="433827"/>
          </a:xfrm>
        </p:spPr>
        <p:txBody>
          <a:bodyPr>
            <a:noAutofit/>
          </a:bodyPr>
          <a:lstStyle/>
          <a:p>
            <a:r>
              <a:rPr lang="en-US" sz="2800" dirty="0">
                <a:latin typeface="Libre Baskerville" panose="02000000000000000000" pitchFamily="2" charset="0"/>
              </a:rPr>
              <a:t>My skills</a:t>
            </a:r>
          </a:p>
        </p:txBody>
      </p:sp>
      <p:pic>
        <p:nvPicPr>
          <p:cNvPr id="17" name="Graphic 16">
            <a:extLst>
              <a:ext uri="{FF2B5EF4-FFF2-40B4-BE49-F238E27FC236}">
                <a16:creationId xmlns:a16="http://schemas.microsoft.com/office/drawing/2014/main" id="{EA8F58D2-EFCB-4B8C-BAE8-9D5393B04EB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834991" y="2857292"/>
            <a:ext cx="1409700" cy="1666875"/>
          </a:xfrm>
          <a:prstGeom prst="rect">
            <a:avLst/>
          </a:prstGeom>
        </p:spPr>
      </p:pic>
      <p:pic>
        <p:nvPicPr>
          <p:cNvPr id="18" name="Graphic 17">
            <a:extLst>
              <a:ext uri="{FF2B5EF4-FFF2-40B4-BE49-F238E27FC236}">
                <a16:creationId xmlns:a16="http://schemas.microsoft.com/office/drawing/2014/main" id="{34F15B9C-D6AA-4317-ADDB-49E47C9A08EB}"/>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980846" y="2904917"/>
            <a:ext cx="1381125" cy="1619250"/>
          </a:xfrm>
          <a:prstGeom prst="rect">
            <a:avLst/>
          </a:prstGeom>
        </p:spPr>
      </p:pic>
      <p:pic>
        <p:nvPicPr>
          <p:cNvPr id="3" name="Graphic 2" descr="Office worker female with solid fill">
            <a:extLst>
              <a:ext uri="{FF2B5EF4-FFF2-40B4-BE49-F238E27FC236}">
                <a16:creationId xmlns:a16="http://schemas.microsoft.com/office/drawing/2014/main" id="{2618A788-04E7-A849-ABA0-8813013466F6}"/>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134707" y="2904917"/>
            <a:ext cx="1911421" cy="1911421"/>
          </a:xfrm>
          <a:prstGeom prst="rect">
            <a:avLst/>
          </a:prstGeom>
        </p:spPr>
      </p:pic>
    </p:spTree>
    <p:extLst>
      <p:ext uri="{BB962C8B-B14F-4D97-AF65-F5344CB8AC3E}">
        <p14:creationId xmlns:p14="http://schemas.microsoft.com/office/powerpoint/2010/main" val="2135126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18887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title 13">
            <a:extLst>
              <a:ext uri="{FF2B5EF4-FFF2-40B4-BE49-F238E27FC236}">
                <a16:creationId xmlns:a16="http://schemas.microsoft.com/office/drawing/2014/main" id="{59B825E6-E1F0-4181-BFB2-5AC8ACAA648F}"/>
              </a:ext>
            </a:extLst>
          </p:cNvPr>
          <p:cNvSpPr>
            <a:spLocks noGrp="1"/>
          </p:cNvSpPr>
          <p:nvPr>
            <p:ph type="subTitle" idx="1"/>
          </p:nvPr>
        </p:nvSpPr>
        <p:spPr>
          <a:xfrm>
            <a:off x="2971800" y="2489201"/>
            <a:ext cx="6937745" cy="2571550"/>
          </a:xfrm>
        </p:spPr>
        <p:txBody>
          <a:bodyPr>
            <a:normAutofit fontScale="92500"/>
          </a:bodyPr>
          <a:lstStyle/>
          <a:p>
            <a:r>
              <a:rPr lang="en-US" sz="4300" dirty="0">
                <a:latin typeface="Libre Baskerville" panose="02000000000000000000" pitchFamily="2" charset="0"/>
              </a:rPr>
              <a:t>What do you know about yourself and your response to anger?</a:t>
            </a:r>
          </a:p>
          <a:p>
            <a:endParaRPr lang="en-US" dirty="0"/>
          </a:p>
        </p:txBody>
      </p:sp>
    </p:spTree>
    <p:extLst>
      <p:ext uri="{BB962C8B-B14F-4D97-AF65-F5344CB8AC3E}">
        <p14:creationId xmlns:p14="http://schemas.microsoft.com/office/powerpoint/2010/main" val="20982841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itting, toothbrush, small, table&#10;&#10;Description automatically generated">
            <a:extLst>
              <a:ext uri="{FF2B5EF4-FFF2-40B4-BE49-F238E27FC236}">
                <a16:creationId xmlns:a16="http://schemas.microsoft.com/office/drawing/2014/main" id="{8D819B06-DF47-4F26-B2AC-CBC1084A7A2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22" name="Freeform 13">
            <a:extLst>
              <a:ext uri="{FF2B5EF4-FFF2-40B4-BE49-F238E27FC236}">
                <a16:creationId xmlns:a16="http://schemas.microsoft.com/office/drawing/2014/main" id="{DB25690F-7076-4710-B5AD-E371921A6958}"/>
              </a:ext>
            </a:extLst>
          </p:cNvPr>
          <p:cNvSpPr/>
          <p:nvPr/>
        </p:nvSpPr>
        <p:spPr>
          <a:xfrm>
            <a:off x="0" y="4778968"/>
            <a:ext cx="2206548" cy="2079032"/>
          </a:xfrm>
          <a:custGeom>
            <a:avLst/>
            <a:gdLst>
              <a:gd name="connsiteX0" fmla="*/ 261920 w 2206548"/>
              <a:gd name="connsiteY0" fmla="*/ 68 h 2079032"/>
              <a:gd name="connsiteX1" fmla="*/ 2057557 w 2206548"/>
              <a:gd name="connsiteY1" fmla="*/ 1211773 h 2079032"/>
              <a:gd name="connsiteX2" fmla="*/ 2206532 w 2206548"/>
              <a:gd name="connsiteY2" fmla="*/ 1967349 h 2079032"/>
              <a:gd name="connsiteX3" fmla="*/ 2200674 w 2206548"/>
              <a:gd name="connsiteY3" fmla="*/ 2079032 h 2079032"/>
              <a:gd name="connsiteX4" fmla="*/ 1726848 w 2206548"/>
              <a:gd name="connsiteY4" fmla="*/ 2079032 h 2079032"/>
              <a:gd name="connsiteX5" fmla="*/ 1733157 w 2206548"/>
              <a:gd name="connsiteY5" fmla="*/ 1954078 h 2079032"/>
              <a:gd name="connsiteX6" fmla="*/ 1301913 w 2206548"/>
              <a:gd name="connsiteY6" fmla="*/ 912983 h 2079032"/>
              <a:gd name="connsiteX7" fmla="*/ 260807 w 2206548"/>
              <a:gd name="connsiteY7" fmla="*/ 481750 h 2079032"/>
              <a:gd name="connsiteX8" fmla="*/ 110269 w 2206548"/>
              <a:gd name="connsiteY8" fmla="*/ 489353 h 2079032"/>
              <a:gd name="connsiteX9" fmla="*/ 0 w 2206548"/>
              <a:gd name="connsiteY9" fmla="*/ 506182 h 2079032"/>
              <a:gd name="connsiteX10" fmla="*/ 0 w 2206548"/>
              <a:gd name="connsiteY10" fmla="*/ 17847 h 2079032"/>
              <a:gd name="connsiteX11" fmla="*/ 70363 w 2206548"/>
              <a:gd name="connsiteY11" fmla="*/ 7921 h 2079032"/>
              <a:gd name="connsiteX12" fmla="*/ 261920 w 2206548"/>
              <a:gd name="connsiteY12" fmla="*/ 68 h 2079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6548" h="2079032">
                <a:moveTo>
                  <a:pt x="261920" y="68"/>
                </a:moveTo>
                <a:cubicBezTo>
                  <a:pt x="1025542" y="6419"/>
                  <a:pt x="1747591" y="461604"/>
                  <a:pt x="2057557" y="1211773"/>
                </a:cubicBezTo>
                <a:cubicBezTo>
                  <a:pt x="2159719" y="1459024"/>
                  <a:pt x="2207571" y="1715333"/>
                  <a:pt x="2206532" y="1967349"/>
                </a:cubicBezTo>
                <a:lnTo>
                  <a:pt x="2200674" y="2079032"/>
                </a:lnTo>
                <a:lnTo>
                  <a:pt x="1726848" y="2079032"/>
                </a:lnTo>
                <a:lnTo>
                  <a:pt x="1733157" y="1954078"/>
                </a:lnTo>
                <a:cubicBezTo>
                  <a:pt x="1733154" y="1563591"/>
                  <a:pt x="1578031" y="1189098"/>
                  <a:pt x="1301913" y="912983"/>
                </a:cubicBezTo>
                <a:cubicBezTo>
                  <a:pt x="1026398" y="635963"/>
                  <a:pt x="651508" y="480681"/>
                  <a:pt x="260807" y="481750"/>
                </a:cubicBezTo>
                <a:cubicBezTo>
                  <a:pt x="209985" y="481750"/>
                  <a:pt x="159764" y="484326"/>
                  <a:pt x="110269" y="489353"/>
                </a:cubicBezTo>
                <a:lnTo>
                  <a:pt x="0" y="506182"/>
                </a:lnTo>
                <a:lnTo>
                  <a:pt x="0" y="17847"/>
                </a:lnTo>
                <a:lnTo>
                  <a:pt x="70363" y="7921"/>
                </a:lnTo>
                <a:cubicBezTo>
                  <a:pt x="134361" y="2127"/>
                  <a:pt x="198285" y="-461"/>
                  <a:pt x="261920" y="68"/>
                </a:cubicBezTo>
                <a:close/>
              </a:path>
            </a:pathLst>
          </a:custGeom>
          <a:solidFill>
            <a:srgbClr val="F3E2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MX"/>
          </a:p>
        </p:txBody>
      </p:sp>
      <p:sp>
        <p:nvSpPr>
          <p:cNvPr id="23" name="Freeform 12">
            <a:extLst>
              <a:ext uri="{FF2B5EF4-FFF2-40B4-BE49-F238E27FC236}">
                <a16:creationId xmlns:a16="http://schemas.microsoft.com/office/drawing/2014/main" id="{DECDD44B-C48A-4E3E-A517-27DFB938A773}"/>
              </a:ext>
            </a:extLst>
          </p:cNvPr>
          <p:cNvSpPr/>
          <p:nvPr/>
        </p:nvSpPr>
        <p:spPr>
          <a:xfrm>
            <a:off x="9651918" y="0"/>
            <a:ext cx="2540082" cy="4208013"/>
          </a:xfrm>
          <a:custGeom>
            <a:avLst/>
            <a:gdLst>
              <a:gd name="connsiteX0" fmla="*/ 630853 w 2540082"/>
              <a:gd name="connsiteY0" fmla="*/ 0 h 4208013"/>
              <a:gd name="connsiteX1" fmla="*/ 1622767 w 2540082"/>
              <a:gd name="connsiteY1" fmla="*/ 0 h 4208013"/>
              <a:gd name="connsiteX2" fmla="*/ 1468929 w 2540082"/>
              <a:gd name="connsiteY2" fmla="*/ 93461 h 4208013"/>
              <a:gd name="connsiteX3" fmla="*/ 629034 w 2540082"/>
              <a:gd name="connsiteY3" fmla="*/ 1673142 h 4208013"/>
              <a:gd name="connsiteX4" fmla="*/ 2534070 w 2540082"/>
              <a:gd name="connsiteY4" fmla="*/ 3578148 h 4208013"/>
              <a:gd name="connsiteX5" fmla="*/ 2540082 w 2540082"/>
              <a:gd name="connsiteY5" fmla="*/ 3577845 h 4208013"/>
              <a:gd name="connsiteX6" fmla="*/ 2540082 w 2540082"/>
              <a:gd name="connsiteY6" fmla="*/ 4207719 h 4208013"/>
              <a:gd name="connsiteX7" fmla="*/ 2534042 w 2540082"/>
              <a:gd name="connsiteY7" fmla="*/ 4208013 h 4208013"/>
              <a:gd name="connsiteX8" fmla="*/ 1 w 2540082"/>
              <a:gd name="connsiteY8" fmla="*/ 1671150 h 4208013"/>
              <a:gd name="connsiteX9" fmla="*/ 528826 w 2540082"/>
              <a:gd name="connsiteY9" fmla="*/ 122714 h 4208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0082" h="4208013">
                <a:moveTo>
                  <a:pt x="630853" y="0"/>
                </a:moveTo>
                <a:lnTo>
                  <a:pt x="1622767" y="0"/>
                </a:lnTo>
                <a:lnTo>
                  <a:pt x="1468929" y="93461"/>
                </a:lnTo>
                <a:cubicBezTo>
                  <a:pt x="962192" y="435811"/>
                  <a:pt x="629030" y="1015570"/>
                  <a:pt x="629034" y="1673142"/>
                </a:cubicBezTo>
                <a:cubicBezTo>
                  <a:pt x="629042" y="2725256"/>
                  <a:pt x="1481956" y="3578156"/>
                  <a:pt x="2534070" y="3578148"/>
                </a:cubicBezTo>
                <a:lnTo>
                  <a:pt x="2540082" y="3577845"/>
                </a:lnTo>
                <a:lnTo>
                  <a:pt x="2540082" y="4207719"/>
                </a:lnTo>
                <a:lnTo>
                  <a:pt x="2534042" y="4208013"/>
                </a:lnTo>
                <a:cubicBezTo>
                  <a:pt x="1133750" y="4207233"/>
                  <a:pt x="-778" y="3071441"/>
                  <a:pt x="1" y="1671150"/>
                </a:cubicBezTo>
                <a:cubicBezTo>
                  <a:pt x="320" y="1098569"/>
                  <a:pt x="193240" y="557320"/>
                  <a:pt x="528826" y="122714"/>
                </a:cubicBezTo>
                <a:close/>
              </a:path>
            </a:pathLst>
          </a:custGeom>
          <a:solidFill>
            <a:srgbClr val="FF6B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MX"/>
          </a:p>
        </p:txBody>
      </p:sp>
      <p:sp>
        <p:nvSpPr>
          <p:cNvPr id="6" name="Rectangle 5">
            <a:extLst>
              <a:ext uri="{FF2B5EF4-FFF2-40B4-BE49-F238E27FC236}">
                <a16:creationId xmlns:a16="http://schemas.microsoft.com/office/drawing/2014/main" id="{3F88CD02-09F5-9E44-A8FF-04C4A5E080A6}"/>
              </a:ext>
            </a:extLst>
          </p:cNvPr>
          <p:cNvSpPr/>
          <p:nvPr/>
        </p:nvSpPr>
        <p:spPr>
          <a:xfrm>
            <a:off x="0" y="4589416"/>
            <a:ext cx="12192000" cy="2268583"/>
          </a:xfrm>
          <a:prstGeom prst="rect">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F8661BF8-0408-F94F-9598-24A1864B9CBD}"/>
              </a:ext>
            </a:extLst>
          </p:cNvPr>
          <p:cNvSpPr txBox="1"/>
          <p:nvPr/>
        </p:nvSpPr>
        <p:spPr>
          <a:xfrm>
            <a:off x="1148316" y="4778968"/>
            <a:ext cx="9781954" cy="1323439"/>
          </a:xfrm>
          <a:prstGeom prst="rect">
            <a:avLst/>
          </a:prstGeom>
          <a:noFill/>
        </p:spPr>
        <p:txBody>
          <a:bodyPr wrap="square" rtlCol="0">
            <a:spAutoFit/>
          </a:bodyPr>
          <a:lstStyle/>
          <a:p>
            <a:pPr algn="ctr"/>
            <a:r>
              <a:rPr lang="en-US" sz="8000" dirty="0">
                <a:solidFill>
                  <a:schemeClr val="bg1"/>
                </a:solidFill>
                <a:latin typeface="Playfair Display" pitchFamily="2" charset="77"/>
              </a:rPr>
              <a:t>Prevention</a:t>
            </a:r>
          </a:p>
        </p:txBody>
      </p:sp>
    </p:spTree>
    <p:extLst>
      <p:ext uri="{BB962C8B-B14F-4D97-AF65-F5344CB8AC3E}">
        <p14:creationId xmlns:p14="http://schemas.microsoft.com/office/powerpoint/2010/main" val="4435614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82349"/>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5" name="Picture 4" descr="A close up of a sign&#10;&#10;Description automatically generated">
            <a:extLst>
              <a:ext uri="{FF2B5EF4-FFF2-40B4-BE49-F238E27FC236}">
                <a16:creationId xmlns:a16="http://schemas.microsoft.com/office/drawing/2014/main" id="{D253CE49-C1A9-894E-91BD-CFFE33C943E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1731" y="557189"/>
            <a:ext cx="5668684" cy="5743618"/>
          </a:xfrm>
          <a:prstGeom prst="rect">
            <a:avLst/>
          </a:prstGeom>
        </p:spPr>
      </p:pic>
      <p:pic>
        <p:nvPicPr>
          <p:cNvPr id="7" name="Picture 6" descr="A living room filled with furniture and a large window&#10;&#10;Description automatically generated">
            <a:extLst>
              <a:ext uri="{FF2B5EF4-FFF2-40B4-BE49-F238E27FC236}">
                <a16:creationId xmlns:a16="http://schemas.microsoft.com/office/drawing/2014/main" id="{2B5A1B43-B478-7E43-B059-BF221644489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2"/>
          <a:stretch/>
        </p:blipFill>
        <p:spPr>
          <a:xfrm>
            <a:off x="6195375" y="557189"/>
            <a:ext cx="5674893" cy="5743618"/>
          </a:xfrm>
          <a:prstGeom prst="rect">
            <a:avLst/>
          </a:prstGeom>
        </p:spPr>
      </p:pic>
    </p:spTree>
    <p:extLst>
      <p:ext uri="{BB962C8B-B14F-4D97-AF65-F5344CB8AC3E}">
        <p14:creationId xmlns:p14="http://schemas.microsoft.com/office/powerpoint/2010/main" val="3687280691"/>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descr="A picture containing bottle&#10;&#10;Description automatically generated">
            <a:extLst>
              <a:ext uri="{FF2B5EF4-FFF2-40B4-BE49-F238E27FC236}">
                <a16:creationId xmlns:a16="http://schemas.microsoft.com/office/drawing/2014/main" id="{23EB34B3-188B-4BFC-9258-94631E4BAEB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7277"/>
          <a:stretch/>
        </p:blipFill>
        <p:spPr>
          <a:xfrm>
            <a:off x="0" y="0"/>
            <a:ext cx="12192877" cy="6857223"/>
          </a:xfrm>
          <a:prstGeom prst="rect">
            <a:avLst/>
          </a:prstGeom>
        </p:spPr>
      </p:pic>
      <p:sp>
        <p:nvSpPr>
          <p:cNvPr id="12" name="Rectangle 11">
            <a:extLst>
              <a:ext uri="{FF2B5EF4-FFF2-40B4-BE49-F238E27FC236}">
                <a16:creationId xmlns:a16="http://schemas.microsoft.com/office/drawing/2014/main" id="{C1FCCCC3-7644-4544-A3DC-7FFD16429FED}"/>
              </a:ext>
            </a:extLst>
          </p:cNvPr>
          <p:cNvSpPr/>
          <p:nvPr/>
        </p:nvSpPr>
        <p:spPr>
          <a:xfrm>
            <a:off x="0" y="4589416"/>
            <a:ext cx="12192000" cy="2268583"/>
          </a:xfrm>
          <a:prstGeom prst="rect">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4F1625B-6C97-45D1-970A-11EC3EB50C36}"/>
              </a:ext>
            </a:extLst>
          </p:cNvPr>
          <p:cNvSpPr/>
          <p:nvPr/>
        </p:nvSpPr>
        <p:spPr>
          <a:xfrm>
            <a:off x="11391900" y="4589416"/>
            <a:ext cx="800100" cy="2268583"/>
          </a:xfrm>
          <a:prstGeom prst="rect">
            <a:avLst/>
          </a:prstGeom>
          <a:solidFill>
            <a:srgbClr val="082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2">
            <a:extLst>
              <a:ext uri="{FF2B5EF4-FFF2-40B4-BE49-F238E27FC236}">
                <a16:creationId xmlns:a16="http://schemas.microsoft.com/office/drawing/2014/main" id="{2C4D38BC-E21F-4BFD-9F03-F03231F29964}"/>
              </a:ext>
            </a:extLst>
          </p:cNvPr>
          <p:cNvSpPr txBox="1"/>
          <p:nvPr/>
        </p:nvSpPr>
        <p:spPr>
          <a:xfrm>
            <a:off x="2679405" y="4717020"/>
            <a:ext cx="2817649" cy="2070439"/>
          </a:xfrm>
          <a:prstGeom prst="rect">
            <a:avLst/>
          </a:prstGeom>
          <a:noFill/>
        </p:spPr>
        <p:txBody>
          <a:bodyPr wrap="square" rtlCol="0">
            <a:spAutoFit/>
          </a:bodyPr>
          <a:lstStyle/>
          <a:p>
            <a:pPr marL="342900" indent="-342900">
              <a:lnSpc>
                <a:spcPct val="150000"/>
              </a:lnSpc>
              <a:buClr>
                <a:schemeClr val="bg1"/>
              </a:buClr>
              <a:buFont typeface="Arial" panose="020B0604020202020204" pitchFamily="34" charset="0"/>
              <a:buChar char="•"/>
            </a:pPr>
            <a:r>
              <a:rPr lang="en-US" sz="2200" b="1" dirty="0">
                <a:solidFill>
                  <a:schemeClr val="bg1"/>
                </a:solidFill>
                <a:latin typeface="Libre Baskerville" panose="02000000000000000000" pitchFamily="2" charset="0"/>
                <a:ea typeface="Open Sans" panose="020B0606030504020204" pitchFamily="34" charset="0"/>
                <a:cs typeface="Open Sans" panose="020B0606030504020204" pitchFamily="34" charset="0"/>
              </a:rPr>
              <a:t>Eye contact</a:t>
            </a:r>
          </a:p>
          <a:p>
            <a:pPr marL="342900" indent="-342900">
              <a:lnSpc>
                <a:spcPct val="150000"/>
              </a:lnSpc>
              <a:buClr>
                <a:schemeClr val="bg1"/>
              </a:buClr>
              <a:buFont typeface="Arial" panose="020B0604020202020204" pitchFamily="34" charset="0"/>
              <a:buChar char="•"/>
            </a:pPr>
            <a:r>
              <a:rPr lang="en-US" sz="2200" b="1" dirty="0">
                <a:solidFill>
                  <a:schemeClr val="bg1"/>
                </a:solidFill>
                <a:latin typeface="Libre Baskerville" panose="02000000000000000000" pitchFamily="2" charset="0"/>
                <a:ea typeface="Open Sans" panose="020B0606030504020204" pitchFamily="34" charset="0"/>
                <a:cs typeface="Open Sans" panose="020B0606030504020204" pitchFamily="34" charset="0"/>
              </a:rPr>
              <a:t>Smile</a:t>
            </a:r>
          </a:p>
          <a:p>
            <a:pPr marL="342900" indent="-342900">
              <a:lnSpc>
                <a:spcPct val="150000"/>
              </a:lnSpc>
              <a:buClr>
                <a:schemeClr val="bg1"/>
              </a:buClr>
              <a:buFont typeface="Arial" panose="020B0604020202020204" pitchFamily="34" charset="0"/>
              <a:buChar char="•"/>
            </a:pPr>
            <a:r>
              <a:rPr lang="en-US" sz="2200" b="1" dirty="0">
                <a:solidFill>
                  <a:schemeClr val="bg1"/>
                </a:solidFill>
                <a:latin typeface="Libre Baskerville" panose="02000000000000000000" pitchFamily="2" charset="0"/>
                <a:ea typeface="Open Sans" panose="020B0606030504020204" pitchFamily="34" charset="0"/>
                <a:cs typeface="Open Sans" panose="020B0606030504020204" pitchFamily="34" charset="0"/>
              </a:rPr>
              <a:t>Greeting</a:t>
            </a:r>
          </a:p>
          <a:p>
            <a:pPr marL="342900" indent="-342900">
              <a:lnSpc>
                <a:spcPct val="150000"/>
              </a:lnSpc>
              <a:buClr>
                <a:schemeClr val="bg1"/>
              </a:buClr>
              <a:buFont typeface="Arial" panose="020B0604020202020204" pitchFamily="34" charset="0"/>
              <a:buChar char="•"/>
            </a:pPr>
            <a:r>
              <a:rPr lang="en-US" sz="2200" b="1" dirty="0">
                <a:solidFill>
                  <a:schemeClr val="bg1"/>
                </a:solidFill>
                <a:latin typeface="Libre Baskerville" panose="02000000000000000000" pitchFamily="2" charset="0"/>
                <a:ea typeface="Open Sans" panose="020B0606030504020204" pitchFamily="34" charset="0"/>
                <a:cs typeface="Open Sans" panose="020B0606030504020204" pitchFamily="34" charset="0"/>
              </a:rPr>
              <a:t>Names</a:t>
            </a:r>
          </a:p>
        </p:txBody>
      </p:sp>
      <p:sp>
        <p:nvSpPr>
          <p:cNvPr id="15" name="TextBox 3">
            <a:extLst>
              <a:ext uri="{FF2B5EF4-FFF2-40B4-BE49-F238E27FC236}">
                <a16:creationId xmlns:a16="http://schemas.microsoft.com/office/drawing/2014/main" id="{C72F6F9E-D3E6-4C2E-B1B0-17D82F396470}"/>
              </a:ext>
            </a:extLst>
          </p:cNvPr>
          <p:cNvSpPr txBox="1"/>
          <p:nvPr/>
        </p:nvSpPr>
        <p:spPr>
          <a:xfrm>
            <a:off x="6238369" y="4717020"/>
            <a:ext cx="3115397" cy="2070439"/>
          </a:xfrm>
          <a:prstGeom prst="rect">
            <a:avLst/>
          </a:prstGeom>
          <a:noFill/>
        </p:spPr>
        <p:txBody>
          <a:bodyPr wrap="square" rtlCol="0">
            <a:spAutoFit/>
          </a:bodyPr>
          <a:lstStyle/>
          <a:p>
            <a:pPr marL="342900" indent="-342900">
              <a:lnSpc>
                <a:spcPct val="150000"/>
              </a:lnSpc>
              <a:buClr>
                <a:schemeClr val="bg1"/>
              </a:buClr>
              <a:buFont typeface="Arial" panose="020B0604020202020204" pitchFamily="34" charset="0"/>
              <a:buChar char="•"/>
            </a:pPr>
            <a:r>
              <a:rPr lang="en-US" sz="2200" b="1" dirty="0">
                <a:solidFill>
                  <a:schemeClr val="bg1"/>
                </a:solidFill>
                <a:latin typeface="Libre Baskerville" panose="02000000000000000000" pitchFamily="2" charset="0"/>
                <a:ea typeface="Open Sans" panose="020B0606030504020204" pitchFamily="34" charset="0"/>
                <a:cs typeface="Open Sans" panose="020B0606030504020204" pitchFamily="34" charset="0"/>
              </a:rPr>
              <a:t>Humor</a:t>
            </a:r>
          </a:p>
          <a:p>
            <a:pPr marL="342900" indent="-342900">
              <a:lnSpc>
                <a:spcPct val="150000"/>
              </a:lnSpc>
              <a:buClr>
                <a:schemeClr val="bg1"/>
              </a:buClr>
              <a:buFont typeface="Arial" panose="020B0604020202020204" pitchFamily="34" charset="0"/>
              <a:buChar char="•"/>
            </a:pPr>
            <a:r>
              <a:rPr lang="en-US" sz="2200" b="1" dirty="0">
                <a:solidFill>
                  <a:schemeClr val="bg1"/>
                </a:solidFill>
                <a:latin typeface="Libre Baskerville" panose="02000000000000000000" pitchFamily="2" charset="0"/>
                <a:ea typeface="Open Sans" panose="020B0606030504020204" pitchFamily="34" charset="0"/>
                <a:cs typeface="Open Sans" panose="020B0606030504020204" pitchFamily="34" charset="0"/>
              </a:rPr>
              <a:t>Compliments</a:t>
            </a:r>
          </a:p>
          <a:p>
            <a:pPr marL="342900" indent="-342900">
              <a:lnSpc>
                <a:spcPct val="150000"/>
              </a:lnSpc>
              <a:buClr>
                <a:schemeClr val="bg1"/>
              </a:buClr>
              <a:buFont typeface="Arial" panose="020B0604020202020204" pitchFamily="34" charset="0"/>
              <a:buChar char="•"/>
            </a:pPr>
            <a:r>
              <a:rPr lang="en-US" sz="2200" b="1" dirty="0">
                <a:solidFill>
                  <a:schemeClr val="bg1"/>
                </a:solidFill>
                <a:latin typeface="Libre Baskerville" panose="02000000000000000000" pitchFamily="2" charset="0"/>
                <a:ea typeface="Open Sans" panose="020B0606030504020204" pitchFamily="34" charset="0"/>
                <a:cs typeface="Open Sans" panose="020B0606030504020204" pitchFamily="34" charset="0"/>
              </a:rPr>
              <a:t>Affirmations</a:t>
            </a:r>
          </a:p>
          <a:p>
            <a:pPr marL="342900" indent="-342900">
              <a:lnSpc>
                <a:spcPct val="150000"/>
              </a:lnSpc>
              <a:buClr>
                <a:schemeClr val="bg1"/>
              </a:buClr>
              <a:buFont typeface="Arial" panose="020B0604020202020204" pitchFamily="34" charset="0"/>
              <a:buChar char="•"/>
            </a:pPr>
            <a:r>
              <a:rPr lang="en-US" sz="2200" b="1" dirty="0">
                <a:solidFill>
                  <a:schemeClr val="bg1"/>
                </a:solidFill>
                <a:latin typeface="Libre Baskerville" panose="02000000000000000000" pitchFamily="2" charset="0"/>
                <a:ea typeface="Open Sans" panose="020B0606030504020204" pitchFamily="34" charset="0"/>
                <a:cs typeface="Open Sans" panose="020B0606030504020204" pitchFamily="34" charset="0"/>
              </a:rPr>
              <a:t>Offerings</a:t>
            </a:r>
          </a:p>
        </p:txBody>
      </p:sp>
    </p:spTree>
    <p:extLst>
      <p:ext uri="{BB962C8B-B14F-4D97-AF65-F5344CB8AC3E}">
        <p14:creationId xmlns:p14="http://schemas.microsoft.com/office/powerpoint/2010/main" val="11119581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2" name="Picture 1">
            <a:extLst>
              <a:ext uri="{FF2B5EF4-FFF2-40B4-BE49-F238E27FC236}">
                <a16:creationId xmlns:a16="http://schemas.microsoft.com/office/drawing/2014/main" id="{BF3BB335-D014-4642-93D9-43EE67EEBD2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04" y="1282"/>
            <a:ext cx="12191980" cy="6856718"/>
          </a:xfrm>
          <a:prstGeom prst="rect">
            <a:avLst/>
          </a:prstGeom>
        </p:spPr>
      </p:pic>
      <p:sp>
        <p:nvSpPr>
          <p:cNvPr id="3" name="Oval 2">
            <a:extLst>
              <a:ext uri="{FF2B5EF4-FFF2-40B4-BE49-F238E27FC236}">
                <a16:creationId xmlns:a16="http://schemas.microsoft.com/office/drawing/2014/main" id="{C9932DEA-ECD8-424E-BD00-7F2F077DEC3C}"/>
              </a:ext>
            </a:extLst>
          </p:cNvPr>
          <p:cNvSpPr>
            <a:spLocks noChangeAspect="1"/>
          </p:cNvSpPr>
          <p:nvPr/>
        </p:nvSpPr>
        <p:spPr>
          <a:xfrm>
            <a:off x="7221894" y="2123177"/>
            <a:ext cx="4739951" cy="4591827"/>
          </a:xfrm>
          <a:prstGeom prst="ellipse">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26C5BF50-BCB4-DC49-9B06-866D110DCBD7}"/>
              </a:ext>
            </a:extLst>
          </p:cNvPr>
          <p:cNvSpPr txBox="1"/>
          <p:nvPr/>
        </p:nvSpPr>
        <p:spPr>
          <a:xfrm>
            <a:off x="7707086" y="2929813"/>
            <a:ext cx="3788228" cy="2804229"/>
          </a:xfrm>
          <a:prstGeom prst="rect">
            <a:avLst/>
          </a:prstGeom>
          <a:noFill/>
        </p:spPr>
        <p:txBody>
          <a:bodyPr wrap="square" rtlCol="0">
            <a:spAutoFit/>
          </a:bodyPr>
          <a:lstStyle/>
          <a:p>
            <a:pPr algn="ctr">
              <a:lnSpc>
                <a:spcPct val="150000"/>
              </a:lnSpc>
            </a:pPr>
            <a:r>
              <a:rPr lang="en-US" sz="2400" b="1" dirty="0">
                <a:solidFill>
                  <a:srgbClr val="082349"/>
                </a:solidFill>
                <a:latin typeface="Libre Baskerville" panose="02000000000000000000" pitchFamily="2" charset="0"/>
              </a:rPr>
              <a:t>Team Conversations: </a:t>
            </a:r>
            <a:r>
              <a:rPr lang="en-US" sz="2400" dirty="0">
                <a:solidFill>
                  <a:srgbClr val="082349"/>
                </a:solidFill>
                <a:latin typeface="Libre Baskerville" panose="02000000000000000000" pitchFamily="2" charset="0"/>
              </a:rPr>
              <a:t>enhancing support for each other &amp; effectiveness during escalations</a:t>
            </a:r>
          </a:p>
        </p:txBody>
      </p:sp>
    </p:spTree>
    <p:extLst>
      <p:ext uri="{BB962C8B-B14F-4D97-AF65-F5344CB8AC3E}">
        <p14:creationId xmlns:p14="http://schemas.microsoft.com/office/powerpoint/2010/main" val="32884435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C69-1E5D-A944-8940-8F7CA0F2D5A6}"/>
              </a:ext>
            </a:extLst>
          </p:cNvPr>
          <p:cNvSpPr>
            <a:spLocks noGrp="1"/>
          </p:cNvSpPr>
          <p:nvPr>
            <p:ph type="ctrTitle"/>
          </p:nvPr>
        </p:nvSpPr>
        <p:spPr/>
        <p:txBody>
          <a:bodyPr>
            <a:normAutofit fontScale="90000"/>
          </a:bodyPr>
          <a:lstStyle/>
          <a:p>
            <a:r>
              <a:rPr lang="en-US" dirty="0">
                <a:latin typeface="Libre Baskerville" panose="02000000000000000000" pitchFamily="2" charset="0"/>
              </a:rPr>
              <a:t>What would you share with your team, about your capacity/preferences for</a:t>
            </a:r>
            <a:br>
              <a:rPr lang="en-US" dirty="0">
                <a:latin typeface="Libre Baskerville" panose="02000000000000000000" pitchFamily="2" charset="0"/>
              </a:rPr>
            </a:br>
            <a:r>
              <a:rPr lang="en-US" dirty="0">
                <a:latin typeface="Libre Baskerville" panose="02000000000000000000" pitchFamily="2" charset="0"/>
              </a:rPr>
              <a:t> </a:t>
            </a:r>
            <a:r>
              <a:rPr lang="en-US" dirty="0">
                <a:solidFill>
                  <a:srgbClr val="082349"/>
                </a:solidFill>
                <a:latin typeface="Libre Baskerville" panose="02000000000000000000" pitchFamily="2" charset="0"/>
              </a:rPr>
              <a:t>de-escalation?</a:t>
            </a:r>
          </a:p>
        </p:txBody>
      </p:sp>
    </p:spTree>
    <p:extLst>
      <p:ext uri="{BB962C8B-B14F-4D97-AF65-F5344CB8AC3E}">
        <p14:creationId xmlns:p14="http://schemas.microsoft.com/office/powerpoint/2010/main" val="1046153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A474D984-E177-4B22-896D-CAF19C900706}"/>
              </a:ext>
            </a:extLst>
          </p:cNvPr>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a:stretch/>
        </p:blipFill>
        <p:spPr>
          <a:xfrm>
            <a:off x="0" y="0"/>
            <a:ext cx="12192000" cy="6858000"/>
          </a:xfrm>
        </p:spPr>
      </p:pic>
      <p:sp>
        <p:nvSpPr>
          <p:cNvPr id="12" name="Rectangle 11">
            <a:extLst>
              <a:ext uri="{FF2B5EF4-FFF2-40B4-BE49-F238E27FC236}">
                <a16:creationId xmlns:a16="http://schemas.microsoft.com/office/drawing/2014/main" id="{C1FCCCC3-7644-4544-A3DC-7FFD16429FED}"/>
              </a:ext>
            </a:extLst>
          </p:cNvPr>
          <p:cNvSpPr/>
          <p:nvPr/>
        </p:nvSpPr>
        <p:spPr>
          <a:xfrm>
            <a:off x="0" y="4589416"/>
            <a:ext cx="12192000" cy="2268583"/>
          </a:xfrm>
          <a:prstGeom prst="rect">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4F1625B-6C97-45D1-970A-11EC3EB50C36}"/>
              </a:ext>
            </a:extLst>
          </p:cNvPr>
          <p:cNvSpPr/>
          <p:nvPr/>
        </p:nvSpPr>
        <p:spPr>
          <a:xfrm>
            <a:off x="11391900" y="4589416"/>
            <a:ext cx="800100" cy="2268583"/>
          </a:xfrm>
          <a:prstGeom prst="rect">
            <a:avLst/>
          </a:prstGeom>
          <a:solidFill>
            <a:srgbClr val="082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57E12CAB-28FE-4BB3-8503-4C12678F78D4}"/>
              </a:ext>
            </a:extLst>
          </p:cNvPr>
          <p:cNvSpPr>
            <a:spLocks noGrp="1"/>
          </p:cNvSpPr>
          <p:nvPr>
            <p:ph type="ctrTitle"/>
          </p:nvPr>
        </p:nvSpPr>
        <p:spPr>
          <a:xfrm>
            <a:off x="1524000" y="4589415"/>
            <a:ext cx="9144000" cy="2387600"/>
          </a:xfrm>
        </p:spPr>
        <p:txBody>
          <a:bodyPr/>
          <a:lstStyle/>
          <a:p>
            <a:pPr algn="ctr"/>
            <a:r>
              <a:rPr lang="en-US" sz="5400" dirty="0">
                <a:solidFill>
                  <a:schemeClr val="bg1"/>
                </a:solidFill>
                <a:latin typeface="Libre Baskerville" panose="02000000000000000000" pitchFamily="2" charset="0"/>
                <a:cs typeface="Poppins" pitchFamily="2" charset="77"/>
              </a:rPr>
              <a:t>Early &amp; Middle Intervention</a:t>
            </a:r>
            <a:endParaRPr lang="en-US" sz="5400" dirty="0">
              <a:solidFill>
                <a:schemeClr val="bg1"/>
              </a:solidFill>
            </a:endParaRPr>
          </a:p>
        </p:txBody>
      </p:sp>
    </p:spTree>
    <p:extLst>
      <p:ext uri="{BB962C8B-B14F-4D97-AF65-F5344CB8AC3E}">
        <p14:creationId xmlns:p14="http://schemas.microsoft.com/office/powerpoint/2010/main" val="3862995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4F1625B-6C97-45D1-970A-11EC3EB50C36}"/>
              </a:ext>
            </a:extLst>
          </p:cNvPr>
          <p:cNvSpPr/>
          <p:nvPr/>
        </p:nvSpPr>
        <p:spPr>
          <a:xfrm>
            <a:off x="11391900" y="4589416"/>
            <a:ext cx="800100" cy="2268583"/>
          </a:xfrm>
          <a:prstGeom prst="rect">
            <a:avLst/>
          </a:prstGeom>
          <a:solidFill>
            <a:srgbClr val="082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2">
            <a:extLst>
              <a:ext uri="{FF2B5EF4-FFF2-40B4-BE49-F238E27FC236}">
                <a16:creationId xmlns:a16="http://schemas.microsoft.com/office/drawing/2014/main" id="{2C4D38BC-E21F-4BFD-9F03-F03231F29964}"/>
              </a:ext>
            </a:extLst>
          </p:cNvPr>
          <p:cNvSpPr txBox="1"/>
          <p:nvPr/>
        </p:nvSpPr>
        <p:spPr>
          <a:xfrm>
            <a:off x="3301528" y="4717020"/>
            <a:ext cx="2194649" cy="1889813"/>
          </a:xfrm>
          <a:prstGeom prst="rect">
            <a:avLst/>
          </a:prstGeom>
          <a:noFill/>
        </p:spPr>
        <p:txBody>
          <a:bodyPr wrap="square" rtlCol="0">
            <a:spAutoFit/>
          </a:bodyPr>
          <a:lstStyle/>
          <a:p>
            <a:pPr marL="342900" indent="-342900">
              <a:lnSpc>
                <a:spcPct val="150000"/>
              </a:lnSpc>
              <a:buClr>
                <a:schemeClr val="bg1"/>
              </a:buClr>
              <a:buFont typeface="Arial" panose="020B0604020202020204" pitchFamily="34" charset="0"/>
              <a:buChar char="•"/>
            </a:pP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Cutoff Gaze         </a:t>
            </a:r>
          </a:p>
          <a:p>
            <a:pPr marL="342900" indent="-342900">
              <a:lnSpc>
                <a:spcPct val="150000"/>
              </a:lnSpc>
              <a:buClr>
                <a:schemeClr val="bg1"/>
              </a:buClr>
              <a:buFont typeface="Arial" panose="020B0604020202020204" pitchFamily="34" charset="0"/>
              <a:buChar char="•"/>
            </a:pP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Sighs</a:t>
            </a:r>
          </a:p>
          <a:p>
            <a:pPr marL="342900" indent="-342900">
              <a:lnSpc>
                <a:spcPct val="150000"/>
              </a:lnSpc>
              <a:buClr>
                <a:schemeClr val="bg1"/>
              </a:buClr>
              <a:buFont typeface="Arial" panose="020B0604020202020204" pitchFamily="34" charset="0"/>
              <a:buChar char="•"/>
            </a:pP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Pacing</a:t>
            </a:r>
          </a:p>
          <a:p>
            <a:pPr marL="342900" indent="-342900">
              <a:lnSpc>
                <a:spcPct val="150000"/>
              </a:lnSpc>
              <a:buClr>
                <a:schemeClr val="bg1"/>
              </a:buClr>
              <a:buFont typeface="Arial" panose="020B0604020202020204" pitchFamily="34" charset="0"/>
              <a:buChar char="•"/>
            </a:pP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Stare</a:t>
            </a:r>
          </a:p>
        </p:txBody>
      </p:sp>
      <p:sp>
        <p:nvSpPr>
          <p:cNvPr id="15" name="TextBox 3">
            <a:extLst>
              <a:ext uri="{FF2B5EF4-FFF2-40B4-BE49-F238E27FC236}">
                <a16:creationId xmlns:a16="http://schemas.microsoft.com/office/drawing/2014/main" id="{C72F6F9E-D3E6-4C2E-B1B0-17D82F396470}"/>
              </a:ext>
            </a:extLst>
          </p:cNvPr>
          <p:cNvSpPr txBox="1"/>
          <p:nvPr/>
        </p:nvSpPr>
        <p:spPr>
          <a:xfrm>
            <a:off x="6927203" y="4717020"/>
            <a:ext cx="2991860" cy="1428148"/>
          </a:xfrm>
          <a:prstGeom prst="rect">
            <a:avLst/>
          </a:prstGeom>
          <a:noFill/>
        </p:spPr>
        <p:txBody>
          <a:bodyPr wrap="square" rtlCol="0">
            <a:spAutoFit/>
          </a:bodyPr>
          <a:lstStyle/>
          <a:p>
            <a:pPr marL="342900" indent="-342900">
              <a:lnSpc>
                <a:spcPct val="150000"/>
              </a:lnSpc>
              <a:buClr>
                <a:schemeClr val="bg1"/>
              </a:buClr>
              <a:buFont typeface="Arial" panose="020B0604020202020204" pitchFamily="34" charset="0"/>
              <a:buChar char="•"/>
            </a:pP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Repeating</a:t>
            </a:r>
          </a:p>
          <a:p>
            <a:pPr marL="342900" indent="-342900">
              <a:lnSpc>
                <a:spcPct val="150000"/>
              </a:lnSpc>
              <a:buClr>
                <a:schemeClr val="bg1"/>
              </a:buClr>
              <a:buFont typeface="Arial" panose="020B0604020202020204" pitchFamily="34" charset="0"/>
              <a:buChar char="•"/>
            </a:pP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Shrugs</a:t>
            </a:r>
          </a:p>
          <a:p>
            <a:pPr marL="342900" indent="-342900">
              <a:lnSpc>
                <a:spcPct val="150000"/>
              </a:lnSpc>
              <a:buClr>
                <a:schemeClr val="bg1"/>
              </a:buClr>
              <a:buFont typeface="Arial" panose="020B0604020202020204" pitchFamily="34" charset="0"/>
              <a:buChar char="•"/>
            </a:pP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Irritable Agreement</a:t>
            </a:r>
          </a:p>
        </p:txBody>
      </p:sp>
      <p:pic>
        <p:nvPicPr>
          <p:cNvPr id="7" name="Picture 6">
            <a:extLst>
              <a:ext uri="{FF2B5EF4-FFF2-40B4-BE49-F238E27FC236}">
                <a16:creationId xmlns:a16="http://schemas.microsoft.com/office/drawing/2014/main" id="{CE20DF61-AB4D-1647-9A14-4F04830F9A4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94046" y="-1341781"/>
            <a:ext cx="14580092" cy="8199782"/>
          </a:xfrm>
          <a:prstGeom prst="rect">
            <a:avLst/>
          </a:prstGeom>
        </p:spPr>
      </p:pic>
      <p:sp>
        <p:nvSpPr>
          <p:cNvPr id="9" name="Rectangle 8">
            <a:extLst>
              <a:ext uri="{FF2B5EF4-FFF2-40B4-BE49-F238E27FC236}">
                <a16:creationId xmlns:a16="http://schemas.microsoft.com/office/drawing/2014/main" id="{ADCBDC9E-3C36-0D4F-BDE7-4AE98E2DD713}"/>
              </a:ext>
            </a:extLst>
          </p:cNvPr>
          <p:cNvSpPr/>
          <p:nvPr/>
        </p:nvSpPr>
        <p:spPr>
          <a:xfrm>
            <a:off x="-1182375" y="-1178943"/>
            <a:ext cx="4915440" cy="8199782"/>
          </a:xfrm>
          <a:prstGeom prst="rect">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28700" lvl="1" indent="-571500">
              <a:lnSpc>
                <a:spcPct val="150000"/>
              </a:lnSpc>
              <a:buFont typeface="Arial" panose="020B0604020202020204" pitchFamily="34" charset="0"/>
              <a:buChar char="•"/>
            </a:pPr>
            <a:r>
              <a:rPr lang="en-US" altLang="en-US" sz="3200" b="1" dirty="0">
                <a:solidFill>
                  <a:schemeClr val="bg1"/>
                </a:solidFill>
                <a:latin typeface="Libre Baskerville" panose="02000000000000000000" pitchFamily="2" charset="0"/>
                <a:sym typeface="Marker Felt" panose="02000400000000000000" pitchFamily="2" charset="77"/>
              </a:rPr>
              <a:t>Cutoff Gaze          </a:t>
            </a:r>
          </a:p>
          <a:p>
            <a:pPr marL="1028700" lvl="1" indent="-571500">
              <a:lnSpc>
                <a:spcPct val="150000"/>
              </a:lnSpc>
              <a:buFont typeface="Arial" panose="020B0604020202020204" pitchFamily="34" charset="0"/>
              <a:buChar char="•"/>
            </a:pPr>
            <a:r>
              <a:rPr lang="en-US" altLang="en-US" sz="3200" b="1" dirty="0">
                <a:solidFill>
                  <a:srgbClr val="F3E2E2"/>
                </a:solidFill>
                <a:latin typeface="Libre Baskerville" panose="02000000000000000000" pitchFamily="2" charset="0"/>
                <a:sym typeface="Marker Felt" panose="02000400000000000000" pitchFamily="2" charset="77"/>
              </a:rPr>
              <a:t>Sighs</a:t>
            </a:r>
          </a:p>
          <a:p>
            <a:pPr marL="1028700" lvl="1" indent="-571500">
              <a:lnSpc>
                <a:spcPct val="150000"/>
              </a:lnSpc>
              <a:buFont typeface="Arial" panose="020B0604020202020204" pitchFamily="34" charset="0"/>
              <a:buChar char="•"/>
            </a:pPr>
            <a:r>
              <a:rPr lang="en-US" altLang="en-US" sz="3200" b="1" dirty="0">
                <a:solidFill>
                  <a:schemeClr val="bg1"/>
                </a:solidFill>
                <a:latin typeface="Libre Baskerville" panose="02000000000000000000" pitchFamily="2" charset="0"/>
                <a:sym typeface="Marker Felt" panose="02000400000000000000" pitchFamily="2" charset="77"/>
              </a:rPr>
              <a:t>Pacing</a:t>
            </a:r>
          </a:p>
          <a:p>
            <a:pPr marL="1028700" lvl="1" indent="-571500">
              <a:lnSpc>
                <a:spcPct val="150000"/>
              </a:lnSpc>
              <a:buFont typeface="Arial" panose="020B0604020202020204" pitchFamily="34" charset="0"/>
              <a:buChar char="•"/>
            </a:pPr>
            <a:r>
              <a:rPr lang="en-US" altLang="en-US" sz="3200" b="1" dirty="0">
                <a:solidFill>
                  <a:srgbClr val="F3E2E2"/>
                </a:solidFill>
                <a:latin typeface="Libre Baskerville" panose="02000000000000000000" pitchFamily="2" charset="0"/>
                <a:sym typeface="Marker Felt" panose="02000400000000000000" pitchFamily="2" charset="77"/>
              </a:rPr>
              <a:t>Stare</a:t>
            </a:r>
          </a:p>
          <a:p>
            <a:pPr marL="1028700" lvl="1" indent="-571500">
              <a:lnSpc>
                <a:spcPct val="150000"/>
              </a:lnSpc>
              <a:buFont typeface="Arial" panose="020B0604020202020204" pitchFamily="34" charset="0"/>
              <a:buChar char="•"/>
            </a:pPr>
            <a:r>
              <a:rPr lang="en-US" altLang="en-US" sz="3200" b="1" dirty="0">
                <a:solidFill>
                  <a:srgbClr val="F3E2E2"/>
                </a:solidFill>
                <a:latin typeface="Libre Baskerville" panose="02000000000000000000" pitchFamily="2" charset="0"/>
                <a:sym typeface="Marker Felt" panose="02000400000000000000" pitchFamily="2" charset="77"/>
              </a:rPr>
              <a:t>Irritable Agreement</a:t>
            </a:r>
          </a:p>
          <a:p>
            <a:pPr marL="1028700" lvl="1" indent="-571500">
              <a:lnSpc>
                <a:spcPct val="150000"/>
              </a:lnSpc>
              <a:buFont typeface="Arial" panose="020B0604020202020204" pitchFamily="34" charset="0"/>
              <a:buChar char="•"/>
            </a:pPr>
            <a:r>
              <a:rPr lang="en-US" altLang="en-US" sz="3200" b="1" dirty="0">
                <a:solidFill>
                  <a:schemeClr val="bg1"/>
                </a:solidFill>
                <a:latin typeface="Libre Baskerville" panose="02000000000000000000" pitchFamily="2" charset="0"/>
                <a:sym typeface="Marker Felt" panose="02000400000000000000" pitchFamily="2" charset="77"/>
              </a:rPr>
              <a:t>Repeating </a:t>
            </a:r>
          </a:p>
          <a:p>
            <a:pPr marL="1028700" lvl="1" indent="-571500">
              <a:lnSpc>
                <a:spcPct val="150000"/>
              </a:lnSpc>
              <a:buFont typeface="Arial" panose="020B0604020202020204" pitchFamily="34" charset="0"/>
              <a:buChar char="•"/>
            </a:pPr>
            <a:r>
              <a:rPr lang="en-US" altLang="en-US" sz="3200" b="1" dirty="0">
                <a:solidFill>
                  <a:srgbClr val="F3E2E2"/>
                </a:solidFill>
                <a:latin typeface="Libre Baskerville" panose="02000000000000000000" pitchFamily="2" charset="0"/>
                <a:sym typeface="Marker Felt" panose="02000400000000000000" pitchFamily="2" charset="77"/>
              </a:rPr>
              <a:t>Arguing</a:t>
            </a:r>
          </a:p>
          <a:p>
            <a:pPr marL="1028700" lvl="1" indent="-571500">
              <a:lnSpc>
                <a:spcPct val="150000"/>
              </a:lnSpc>
              <a:buFont typeface="Arial" panose="020B0604020202020204" pitchFamily="34" charset="0"/>
              <a:buChar char="•"/>
            </a:pPr>
            <a:r>
              <a:rPr lang="en-US" altLang="en-US" sz="3200" b="1" dirty="0">
                <a:solidFill>
                  <a:schemeClr val="bg1"/>
                </a:solidFill>
                <a:latin typeface="Libre Baskerville" panose="02000000000000000000" pitchFamily="2" charset="0"/>
                <a:sym typeface="Marker Felt" panose="02000400000000000000" pitchFamily="2" charset="77"/>
              </a:rPr>
              <a:t>Shrugs</a:t>
            </a:r>
          </a:p>
          <a:p>
            <a:pPr marL="1028700" lvl="1" indent="-571500">
              <a:lnSpc>
                <a:spcPct val="150000"/>
              </a:lnSpc>
              <a:buFont typeface="Arial" panose="020B0604020202020204" pitchFamily="34" charset="0"/>
              <a:buChar char="•"/>
            </a:pPr>
            <a:r>
              <a:rPr lang="en-US" altLang="en-US" sz="3200" b="1" dirty="0">
                <a:solidFill>
                  <a:schemeClr val="bg1"/>
                </a:solidFill>
                <a:latin typeface="Libre Baskerville" panose="02000000000000000000" pitchFamily="2" charset="0"/>
                <a:sym typeface="Marker Felt" panose="02000400000000000000" pitchFamily="2" charset="77"/>
              </a:rPr>
              <a:t>Raised voice</a:t>
            </a:r>
          </a:p>
        </p:txBody>
      </p:sp>
    </p:spTree>
    <p:extLst>
      <p:ext uri="{BB962C8B-B14F-4D97-AF65-F5344CB8AC3E}">
        <p14:creationId xmlns:p14="http://schemas.microsoft.com/office/powerpoint/2010/main" val="21435099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39BEA-9AD1-EF44-B5AF-0CE6A2B00012}"/>
              </a:ext>
            </a:extLst>
          </p:cNvPr>
          <p:cNvSpPr>
            <a:spLocks noGrp="1"/>
          </p:cNvSpPr>
          <p:nvPr>
            <p:ph type="ctrTitle"/>
          </p:nvPr>
        </p:nvSpPr>
        <p:spPr>
          <a:xfrm>
            <a:off x="4859131" y="2235200"/>
            <a:ext cx="7123864" cy="2387600"/>
          </a:xfrm>
        </p:spPr>
        <p:txBody>
          <a:bodyPr>
            <a:normAutofit/>
          </a:bodyPr>
          <a:lstStyle/>
          <a:p>
            <a:pPr algn="ctr"/>
            <a:r>
              <a:rPr lang="en-US" dirty="0">
                <a:latin typeface="Libre Baskerville" panose="02000000000000000000" pitchFamily="2" charset="0"/>
              </a:rPr>
              <a:t>Helping people activate their </a:t>
            </a:r>
            <a:br>
              <a:rPr lang="en-US" dirty="0">
                <a:latin typeface="Libre Baskerville" panose="02000000000000000000" pitchFamily="2" charset="0"/>
              </a:rPr>
            </a:br>
            <a:r>
              <a:rPr lang="en-US" dirty="0">
                <a:latin typeface="Libre Baskerville" panose="02000000000000000000" pitchFamily="2" charset="0"/>
              </a:rPr>
              <a:t>pre-frontal cortex</a:t>
            </a:r>
          </a:p>
        </p:txBody>
      </p:sp>
      <p:pic>
        <p:nvPicPr>
          <p:cNvPr id="5" name="Graphic 4" descr="Left Brain with solid fill">
            <a:extLst>
              <a:ext uri="{FF2B5EF4-FFF2-40B4-BE49-F238E27FC236}">
                <a16:creationId xmlns:a16="http://schemas.microsoft.com/office/drawing/2014/main" id="{D68CC826-91A4-474C-B5A9-25A779E818E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91889" y="1906515"/>
            <a:ext cx="2716285" cy="2716285"/>
          </a:xfrm>
          <a:prstGeom prst="rect">
            <a:avLst/>
          </a:prstGeom>
        </p:spPr>
      </p:pic>
    </p:spTree>
    <p:extLst>
      <p:ext uri="{BB962C8B-B14F-4D97-AF65-F5344CB8AC3E}">
        <p14:creationId xmlns:p14="http://schemas.microsoft.com/office/powerpoint/2010/main" val="11813936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356DD9B-B5A3-3B4F-8B18-1BDA027783EF}"/>
              </a:ext>
            </a:extLst>
          </p:cNvPr>
          <p:cNvSpPr>
            <a:spLocks noGrp="1"/>
          </p:cNvSpPr>
          <p:nvPr>
            <p:ph sz="half" idx="16"/>
          </p:nvPr>
        </p:nvSpPr>
        <p:spPr>
          <a:xfrm>
            <a:off x="1275680" y="4816339"/>
            <a:ext cx="2791459" cy="433827"/>
          </a:xfrm>
        </p:spPr>
        <p:txBody>
          <a:bodyPr>
            <a:noAutofit/>
          </a:bodyPr>
          <a:lstStyle/>
          <a:p>
            <a:r>
              <a:rPr lang="en-US" sz="2800" dirty="0">
                <a:latin typeface="Libre Baskerville" panose="02000000000000000000" pitchFamily="2" charset="0"/>
              </a:rPr>
              <a:t>Breathing</a:t>
            </a:r>
          </a:p>
        </p:txBody>
      </p:sp>
      <p:sp>
        <p:nvSpPr>
          <p:cNvPr id="7" name="Content Placeholder 6">
            <a:extLst>
              <a:ext uri="{FF2B5EF4-FFF2-40B4-BE49-F238E27FC236}">
                <a16:creationId xmlns:a16="http://schemas.microsoft.com/office/drawing/2014/main" id="{34733EA6-27BE-BD49-B5FC-136A34403EF7}"/>
              </a:ext>
            </a:extLst>
          </p:cNvPr>
          <p:cNvSpPr>
            <a:spLocks noGrp="1"/>
          </p:cNvSpPr>
          <p:nvPr>
            <p:ph sz="half" idx="17"/>
          </p:nvPr>
        </p:nvSpPr>
        <p:spPr>
          <a:xfrm>
            <a:off x="4700271" y="4816339"/>
            <a:ext cx="2791459" cy="433827"/>
          </a:xfrm>
        </p:spPr>
        <p:txBody>
          <a:bodyPr>
            <a:noAutofit/>
          </a:bodyPr>
          <a:lstStyle/>
          <a:p>
            <a:r>
              <a:rPr lang="en-US" sz="2800" dirty="0">
                <a:latin typeface="Libre Baskerville" panose="02000000000000000000" pitchFamily="2" charset="0"/>
              </a:rPr>
              <a:t>Self soothing</a:t>
            </a:r>
          </a:p>
        </p:txBody>
      </p:sp>
      <p:sp>
        <p:nvSpPr>
          <p:cNvPr id="8" name="Content Placeholder 7">
            <a:extLst>
              <a:ext uri="{FF2B5EF4-FFF2-40B4-BE49-F238E27FC236}">
                <a16:creationId xmlns:a16="http://schemas.microsoft.com/office/drawing/2014/main" id="{90260B46-C965-054C-B33E-3F43952CEFC1}"/>
              </a:ext>
            </a:extLst>
          </p:cNvPr>
          <p:cNvSpPr>
            <a:spLocks noGrp="1"/>
          </p:cNvSpPr>
          <p:nvPr>
            <p:ph sz="half" idx="18"/>
          </p:nvPr>
        </p:nvSpPr>
        <p:spPr>
          <a:xfrm>
            <a:off x="8144113" y="4816339"/>
            <a:ext cx="2791459" cy="433827"/>
          </a:xfrm>
        </p:spPr>
        <p:txBody>
          <a:bodyPr>
            <a:noAutofit/>
          </a:bodyPr>
          <a:lstStyle/>
          <a:p>
            <a:r>
              <a:rPr lang="en-US" sz="2800" dirty="0">
                <a:latin typeface="Libre Baskerville" panose="02000000000000000000" pitchFamily="2" charset="0"/>
              </a:rPr>
              <a:t>Empathy hacks</a:t>
            </a:r>
          </a:p>
        </p:txBody>
      </p:sp>
      <p:pic>
        <p:nvPicPr>
          <p:cNvPr id="15" name="Graphic 14">
            <a:extLst>
              <a:ext uri="{FF2B5EF4-FFF2-40B4-BE49-F238E27FC236}">
                <a16:creationId xmlns:a16="http://schemas.microsoft.com/office/drawing/2014/main" id="{215890D8-2756-432A-BEA7-BBE88E62DB9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430664" y="2812627"/>
            <a:ext cx="1524000" cy="1802027"/>
          </a:xfrm>
          <a:prstGeom prst="rect">
            <a:avLst/>
          </a:prstGeom>
        </p:spPr>
      </p:pic>
      <p:pic>
        <p:nvPicPr>
          <p:cNvPr id="16" name="Graphic 15">
            <a:extLst>
              <a:ext uri="{FF2B5EF4-FFF2-40B4-BE49-F238E27FC236}">
                <a16:creationId xmlns:a16="http://schemas.microsoft.com/office/drawing/2014/main" id="{9C1B3F60-0736-47CE-9C8C-AAAFBB8F75EE}"/>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706404" y="2763039"/>
            <a:ext cx="1841094" cy="1851615"/>
          </a:xfrm>
          <a:prstGeom prst="rect">
            <a:avLst/>
          </a:prstGeom>
        </p:spPr>
      </p:pic>
      <p:pic>
        <p:nvPicPr>
          <p:cNvPr id="5" name="Graphic 4" descr="Lungs with solid fill">
            <a:extLst>
              <a:ext uri="{FF2B5EF4-FFF2-40B4-BE49-F238E27FC236}">
                <a16:creationId xmlns:a16="http://schemas.microsoft.com/office/drawing/2014/main" id="{0B8C5CA9-4FF9-B048-A916-BE2F9E0368FA}"/>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842850" y="2763039"/>
            <a:ext cx="1994821" cy="1994821"/>
          </a:xfrm>
          <a:prstGeom prst="rect">
            <a:avLst/>
          </a:prstGeom>
        </p:spPr>
      </p:pic>
      <p:sp>
        <p:nvSpPr>
          <p:cNvPr id="9" name="TextBox 8">
            <a:extLst>
              <a:ext uri="{FF2B5EF4-FFF2-40B4-BE49-F238E27FC236}">
                <a16:creationId xmlns:a16="http://schemas.microsoft.com/office/drawing/2014/main" id="{D8540BE9-A50E-4647-AF8E-97F41E8BFF0B}"/>
              </a:ext>
            </a:extLst>
          </p:cNvPr>
          <p:cNvSpPr txBox="1"/>
          <p:nvPr/>
        </p:nvSpPr>
        <p:spPr>
          <a:xfrm>
            <a:off x="1007706" y="559837"/>
            <a:ext cx="8248261" cy="646331"/>
          </a:xfrm>
          <a:prstGeom prst="rect">
            <a:avLst/>
          </a:prstGeom>
          <a:noFill/>
        </p:spPr>
        <p:txBody>
          <a:bodyPr wrap="square" rtlCol="0">
            <a:spAutoFit/>
          </a:bodyPr>
          <a:lstStyle/>
          <a:p>
            <a:pPr algn="ctr"/>
            <a:r>
              <a:rPr lang="en-US" sz="3600" dirty="0">
                <a:solidFill>
                  <a:schemeClr val="bg1"/>
                </a:solidFill>
                <a:latin typeface="Libre Baskerville" panose="02000000000000000000" pitchFamily="2" charset="0"/>
              </a:rPr>
              <a:t>Managing Ourselves</a:t>
            </a:r>
          </a:p>
        </p:txBody>
      </p:sp>
    </p:spTree>
    <p:extLst>
      <p:ext uri="{BB962C8B-B14F-4D97-AF65-F5344CB8AC3E}">
        <p14:creationId xmlns:p14="http://schemas.microsoft.com/office/powerpoint/2010/main" val="2197092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prstGeom prst="rect">
            <a:avLst/>
          </a:prstGeom>
          <a:blipFill>
            <a:blip r:embed="rId3" cstate="print"/>
            <a:stretch>
              <a:fillRect/>
            </a:stretch>
          </a:blipFill>
        </p:spPr>
        <p:txBody>
          <a:bodyPr wrap="square" lIns="0" tIns="0" rIns="0" bIns="0" rtlCol="0"/>
          <a:lstStyle/>
          <a:p>
            <a:endParaRPr sz="1350" dirty="0"/>
          </a:p>
        </p:txBody>
      </p:sp>
      <p:sp>
        <p:nvSpPr>
          <p:cNvPr id="3" name="object 3"/>
          <p:cNvSpPr/>
          <p:nvPr/>
        </p:nvSpPr>
        <p:spPr>
          <a:xfrm>
            <a:off x="5019740" y="375432"/>
            <a:ext cx="3495675" cy="0"/>
          </a:xfrm>
          <a:custGeom>
            <a:avLst/>
            <a:gdLst/>
            <a:ahLst/>
            <a:cxnLst/>
            <a:rect l="l" t="t" r="r" b="b"/>
            <a:pathLst>
              <a:path w="4660900">
                <a:moveTo>
                  <a:pt x="0" y="0"/>
                </a:moveTo>
                <a:lnTo>
                  <a:pt x="4660874" y="0"/>
                </a:lnTo>
              </a:path>
            </a:pathLst>
          </a:custGeom>
          <a:ln w="38100">
            <a:solidFill>
              <a:srgbClr val="DAB140"/>
            </a:solidFill>
          </a:ln>
        </p:spPr>
        <p:txBody>
          <a:bodyPr wrap="square" lIns="0" tIns="0" rIns="0" bIns="0" rtlCol="0"/>
          <a:lstStyle/>
          <a:p>
            <a:endParaRPr sz="135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649E53-DB54-43C7-930A-47CDE2381B43}"/>
              </a:ext>
            </a:extLst>
          </p:cNvPr>
          <p:cNvSpPr>
            <a:spLocks noGrp="1"/>
          </p:cNvSpPr>
          <p:nvPr>
            <p:ph type="title"/>
          </p:nvPr>
        </p:nvSpPr>
        <p:spPr/>
        <p:txBody>
          <a:bodyPr/>
          <a:lstStyle/>
          <a:p>
            <a:r>
              <a:rPr lang="en-US" dirty="0"/>
              <a:t>Humanize </a:t>
            </a:r>
            <a:r>
              <a:rPr lang="en-US" dirty="0">
                <a:solidFill>
                  <a:srgbClr val="FF555E"/>
                </a:solidFill>
              </a:rPr>
              <a:t>&amp; Soothe</a:t>
            </a:r>
          </a:p>
        </p:txBody>
      </p:sp>
      <p:sp>
        <p:nvSpPr>
          <p:cNvPr id="6" name="Content Placeholder 5">
            <a:extLst>
              <a:ext uri="{FF2B5EF4-FFF2-40B4-BE49-F238E27FC236}">
                <a16:creationId xmlns:a16="http://schemas.microsoft.com/office/drawing/2014/main" id="{42FD4E50-DE5B-416E-A4EB-3AF85BBE15CD}"/>
              </a:ext>
            </a:extLst>
          </p:cNvPr>
          <p:cNvSpPr>
            <a:spLocks noGrp="1"/>
          </p:cNvSpPr>
          <p:nvPr>
            <p:ph idx="1"/>
          </p:nvPr>
        </p:nvSpPr>
        <p:spPr>
          <a:xfrm>
            <a:off x="964505" y="1828800"/>
            <a:ext cx="6025018" cy="3192356"/>
          </a:xfrm>
        </p:spPr>
        <p:txBody>
          <a:bodyPr>
            <a:noAutofit/>
          </a:bodyPr>
          <a:lstStyle/>
          <a:p>
            <a:pPr marL="342900" indent="-342900">
              <a:lnSpc>
                <a:spcPct val="100000"/>
              </a:lnSpc>
              <a:buFont typeface="+mj-lt"/>
              <a:buAutoNum type="arabicPeriod"/>
            </a:pPr>
            <a:r>
              <a:rPr lang="en-US" sz="2800" b="1" dirty="0">
                <a:latin typeface="Playfair Display" pitchFamily="2" charset="77"/>
              </a:rPr>
              <a:t>Use names                  </a:t>
            </a:r>
          </a:p>
          <a:p>
            <a:pPr marL="342900" indent="-342900">
              <a:lnSpc>
                <a:spcPct val="100000"/>
              </a:lnSpc>
              <a:buFont typeface="+mj-lt"/>
              <a:buAutoNum type="arabicPeriod"/>
            </a:pPr>
            <a:r>
              <a:rPr lang="en-US" sz="2800" b="1" dirty="0">
                <a:latin typeface="Playfair Display" pitchFamily="2" charset="77"/>
              </a:rPr>
              <a:t>Humanize Self</a:t>
            </a:r>
          </a:p>
          <a:p>
            <a:pPr marL="342900" indent="-342900">
              <a:lnSpc>
                <a:spcPct val="100000"/>
              </a:lnSpc>
              <a:buFont typeface="+mj-lt"/>
              <a:buAutoNum type="arabicPeriod"/>
            </a:pPr>
            <a:r>
              <a:rPr lang="en-US" sz="2800" b="1" dirty="0">
                <a:latin typeface="Playfair Display" pitchFamily="2" charset="77"/>
              </a:rPr>
              <a:t>Reflect feelings </a:t>
            </a:r>
            <a:r>
              <a:rPr lang="en-US" sz="1800" b="1" i="1" dirty="0">
                <a:latin typeface="Playfair Display" pitchFamily="2" charset="77"/>
              </a:rPr>
              <a:t>(focus less on their words)</a:t>
            </a:r>
          </a:p>
          <a:p>
            <a:pPr marL="342900" indent="-342900">
              <a:lnSpc>
                <a:spcPct val="100000"/>
              </a:lnSpc>
              <a:buFont typeface="+mj-lt"/>
              <a:buAutoNum type="arabicPeriod"/>
            </a:pPr>
            <a:r>
              <a:rPr lang="en-US" sz="2800" b="1" dirty="0">
                <a:latin typeface="Playfair Display" pitchFamily="2" charset="77"/>
              </a:rPr>
              <a:t>Offer something </a:t>
            </a:r>
          </a:p>
          <a:p>
            <a:pPr marL="342900" indent="-342900">
              <a:lnSpc>
                <a:spcPct val="100000"/>
              </a:lnSpc>
              <a:buFont typeface="+mj-lt"/>
              <a:buAutoNum type="arabicPeriod"/>
            </a:pPr>
            <a:r>
              <a:rPr lang="en-US" sz="2800" b="1" dirty="0">
                <a:latin typeface="Playfair Display" pitchFamily="2" charset="77"/>
              </a:rPr>
              <a:t>Agree</a:t>
            </a:r>
          </a:p>
          <a:p>
            <a:pPr marL="342900" indent="-342900">
              <a:lnSpc>
                <a:spcPct val="100000"/>
              </a:lnSpc>
              <a:buFont typeface="+mj-lt"/>
              <a:buAutoNum type="arabicPeriod"/>
            </a:pPr>
            <a:r>
              <a:rPr lang="en-US" sz="2800" b="1" dirty="0">
                <a:latin typeface="Playfair Display" pitchFamily="2" charset="77"/>
              </a:rPr>
              <a:t>Apologize   </a:t>
            </a:r>
          </a:p>
        </p:txBody>
      </p:sp>
      <p:pic>
        <p:nvPicPr>
          <p:cNvPr id="13" name="Picture Placeholder 12">
            <a:extLst>
              <a:ext uri="{FF2B5EF4-FFF2-40B4-BE49-F238E27FC236}">
                <a16:creationId xmlns:a16="http://schemas.microsoft.com/office/drawing/2014/main" id="{7E63F8B2-6D14-4638-8B0E-0AED457E2DF8}"/>
              </a:ext>
            </a:extLst>
          </p:cNvPr>
          <p:cNvPicPr>
            <a:picLocks noGrp="1" noChangeAspect="1"/>
          </p:cNvPicPr>
          <p:nvPr>
            <p:ph type="pic" sz="quarter" idx="17"/>
          </p:nvPr>
        </p:nvPicPr>
        <p:blipFill>
          <a:blip r:embed="rId3" cstate="email">
            <a:extLst>
              <a:ext uri="{28A0092B-C50C-407E-A947-70E740481C1C}">
                <a14:useLocalDpi xmlns:a14="http://schemas.microsoft.com/office/drawing/2010/main"/>
              </a:ext>
            </a:extLst>
          </a:blip>
          <a:srcRect/>
          <a:stretch>
            <a:fillRect/>
          </a:stretch>
        </p:blipFill>
        <p:spPr>
          <a:xfrm>
            <a:off x="7182690" y="0"/>
            <a:ext cx="5009311" cy="6857999"/>
          </a:xfrm>
        </p:spPr>
      </p:pic>
      <p:sp>
        <p:nvSpPr>
          <p:cNvPr id="14" name="Freeform 12">
            <a:extLst>
              <a:ext uri="{FF2B5EF4-FFF2-40B4-BE49-F238E27FC236}">
                <a16:creationId xmlns:a16="http://schemas.microsoft.com/office/drawing/2014/main" id="{1490E815-B959-405F-B8BF-7CEDC4B0A161}"/>
              </a:ext>
            </a:extLst>
          </p:cNvPr>
          <p:cNvSpPr/>
          <p:nvPr/>
        </p:nvSpPr>
        <p:spPr>
          <a:xfrm>
            <a:off x="9651918" y="0"/>
            <a:ext cx="2540082" cy="4208013"/>
          </a:xfrm>
          <a:custGeom>
            <a:avLst/>
            <a:gdLst>
              <a:gd name="connsiteX0" fmla="*/ 630853 w 2540082"/>
              <a:gd name="connsiteY0" fmla="*/ 0 h 4208013"/>
              <a:gd name="connsiteX1" fmla="*/ 1622767 w 2540082"/>
              <a:gd name="connsiteY1" fmla="*/ 0 h 4208013"/>
              <a:gd name="connsiteX2" fmla="*/ 1468929 w 2540082"/>
              <a:gd name="connsiteY2" fmla="*/ 93461 h 4208013"/>
              <a:gd name="connsiteX3" fmla="*/ 629034 w 2540082"/>
              <a:gd name="connsiteY3" fmla="*/ 1673142 h 4208013"/>
              <a:gd name="connsiteX4" fmla="*/ 2534070 w 2540082"/>
              <a:gd name="connsiteY4" fmla="*/ 3578148 h 4208013"/>
              <a:gd name="connsiteX5" fmla="*/ 2540082 w 2540082"/>
              <a:gd name="connsiteY5" fmla="*/ 3577845 h 4208013"/>
              <a:gd name="connsiteX6" fmla="*/ 2540082 w 2540082"/>
              <a:gd name="connsiteY6" fmla="*/ 4207719 h 4208013"/>
              <a:gd name="connsiteX7" fmla="*/ 2534042 w 2540082"/>
              <a:gd name="connsiteY7" fmla="*/ 4208013 h 4208013"/>
              <a:gd name="connsiteX8" fmla="*/ 1 w 2540082"/>
              <a:gd name="connsiteY8" fmla="*/ 1671150 h 4208013"/>
              <a:gd name="connsiteX9" fmla="*/ 528826 w 2540082"/>
              <a:gd name="connsiteY9" fmla="*/ 122714 h 4208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0082" h="4208013">
                <a:moveTo>
                  <a:pt x="630853" y="0"/>
                </a:moveTo>
                <a:lnTo>
                  <a:pt x="1622767" y="0"/>
                </a:lnTo>
                <a:lnTo>
                  <a:pt x="1468929" y="93461"/>
                </a:lnTo>
                <a:cubicBezTo>
                  <a:pt x="962192" y="435811"/>
                  <a:pt x="629030" y="1015570"/>
                  <a:pt x="629034" y="1673142"/>
                </a:cubicBezTo>
                <a:cubicBezTo>
                  <a:pt x="629042" y="2725256"/>
                  <a:pt x="1481956" y="3578156"/>
                  <a:pt x="2534070" y="3578148"/>
                </a:cubicBezTo>
                <a:lnTo>
                  <a:pt x="2540082" y="3577845"/>
                </a:lnTo>
                <a:lnTo>
                  <a:pt x="2540082" y="4207719"/>
                </a:lnTo>
                <a:lnTo>
                  <a:pt x="2534042" y="4208013"/>
                </a:lnTo>
                <a:cubicBezTo>
                  <a:pt x="1133750" y="4207233"/>
                  <a:pt x="-778" y="3071441"/>
                  <a:pt x="1" y="1671150"/>
                </a:cubicBezTo>
                <a:cubicBezTo>
                  <a:pt x="320" y="1098569"/>
                  <a:pt x="193240" y="557320"/>
                  <a:pt x="528826" y="122714"/>
                </a:cubicBezTo>
                <a:close/>
              </a:path>
            </a:pathLst>
          </a:cu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MX"/>
          </a:p>
        </p:txBody>
      </p:sp>
    </p:spTree>
    <p:extLst>
      <p:ext uri="{BB962C8B-B14F-4D97-AF65-F5344CB8AC3E}">
        <p14:creationId xmlns:p14="http://schemas.microsoft.com/office/powerpoint/2010/main" val="39398776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82349"/>
        </a:solidFill>
        <a:effectLst/>
      </p:bgPr>
    </p:bg>
    <p:spTree>
      <p:nvGrpSpPr>
        <p:cNvPr id="1" name=""/>
        <p:cNvGrpSpPr/>
        <p:nvPr/>
      </p:nvGrpSpPr>
      <p:grpSpPr>
        <a:xfrm>
          <a:off x="0" y="0"/>
          <a:ext cx="0" cy="0"/>
          <a:chOff x="0" y="0"/>
          <a:chExt cx="0" cy="0"/>
        </a:xfrm>
      </p:grpSpPr>
      <p:pic>
        <p:nvPicPr>
          <p:cNvPr id="12" name="Picture Placeholder 11" descr="Right And Left Brain outline">
            <a:extLst>
              <a:ext uri="{FF2B5EF4-FFF2-40B4-BE49-F238E27FC236}">
                <a16:creationId xmlns:a16="http://schemas.microsoft.com/office/drawing/2014/main" id="{3D95309B-6446-3343-9B75-A3880B922F4A}"/>
              </a:ext>
            </a:extLst>
          </p:cNvPr>
          <p:cNvPicPr>
            <a:picLocks noGrp="1" noChangeAspect="1"/>
          </p:cNvPicPr>
          <p:nvPr>
            <p:ph type="pic" sz="quarter" idx="18"/>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24109" r="24109"/>
          <a:stretch>
            <a:fillRect/>
          </a:stretch>
        </p:blipFill>
        <p:spPr>
          <a:xfrm>
            <a:off x="22225" y="0"/>
            <a:ext cx="3551238" cy="6858000"/>
          </a:xfrm>
        </p:spPr>
      </p:pic>
      <p:sp>
        <p:nvSpPr>
          <p:cNvPr id="3" name="Text Placeholder 2">
            <a:extLst>
              <a:ext uri="{FF2B5EF4-FFF2-40B4-BE49-F238E27FC236}">
                <a16:creationId xmlns:a16="http://schemas.microsoft.com/office/drawing/2014/main" id="{DC8D8474-B4BA-BB4A-BE6F-1F651D5F5FB7}"/>
              </a:ext>
            </a:extLst>
          </p:cNvPr>
          <p:cNvSpPr>
            <a:spLocks noGrp="1"/>
          </p:cNvSpPr>
          <p:nvPr>
            <p:ph type="body" sz="quarter" idx="14"/>
          </p:nvPr>
        </p:nvSpPr>
        <p:spPr/>
        <p:txBody>
          <a:bodyPr/>
          <a:lstStyle/>
          <a:p>
            <a:r>
              <a:rPr lang="en-US" dirty="0">
                <a:solidFill>
                  <a:schemeClr val="bg1"/>
                </a:solidFill>
              </a:rPr>
              <a:t>02</a:t>
            </a:r>
          </a:p>
        </p:txBody>
      </p:sp>
      <p:sp>
        <p:nvSpPr>
          <p:cNvPr id="4" name="Text Placeholder 3">
            <a:extLst>
              <a:ext uri="{FF2B5EF4-FFF2-40B4-BE49-F238E27FC236}">
                <a16:creationId xmlns:a16="http://schemas.microsoft.com/office/drawing/2014/main" id="{322190B6-4306-1B49-BE0F-555CAC2B7B3C}"/>
              </a:ext>
            </a:extLst>
          </p:cNvPr>
          <p:cNvSpPr>
            <a:spLocks noGrp="1"/>
          </p:cNvSpPr>
          <p:nvPr>
            <p:ph type="body" sz="quarter" idx="13"/>
          </p:nvPr>
        </p:nvSpPr>
        <p:spPr/>
        <p:txBody>
          <a:bodyPr/>
          <a:lstStyle/>
          <a:p>
            <a:r>
              <a:rPr lang="en-US" dirty="0">
                <a:solidFill>
                  <a:schemeClr val="bg1"/>
                </a:solidFill>
              </a:rPr>
              <a:t>01</a:t>
            </a:r>
          </a:p>
        </p:txBody>
      </p:sp>
      <p:sp>
        <p:nvSpPr>
          <p:cNvPr id="5" name="Text Placeholder 4">
            <a:extLst>
              <a:ext uri="{FF2B5EF4-FFF2-40B4-BE49-F238E27FC236}">
                <a16:creationId xmlns:a16="http://schemas.microsoft.com/office/drawing/2014/main" id="{24B0E6ED-F542-D54E-825B-765063DB53C0}"/>
              </a:ext>
            </a:extLst>
          </p:cNvPr>
          <p:cNvSpPr>
            <a:spLocks noGrp="1"/>
          </p:cNvSpPr>
          <p:nvPr>
            <p:ph type="body" sz="quarter" idx="15"/>
          </p:nvPr>
        </p:nvSpPr>
        <p:spPr/>
        <p:txBody>
          <a:bodyPr/>
          <a:lstStyle/>
          <a:p>
            <a:r>
              <a:rPr lang="en-US" dirty="0">
                <a:solidFill>
                  <a:schemeClr val="bg1"/>
                </a:solidFill>
              </a:rPr>
              <a:t>03</a:t>
            </a:r>
          </a:p>
        </p:txBody>
      </p:sp>
      <p:sp>
        <p:nvSpPr>
          <p:cNvPr id="6" name="Text Placeholder 5">
            <a:extLst>
              <a:ext uri="{FF2B5EF4-FFF2-40B4-BE49-F238E27FC236}">
                <a16:creationId xmlns:a16="http://schemas.microsoft.com/office/drawing/2014/main" id="{8CBA8C8A-78F5-D240-B700-2E33F18982CC}"/>
              </a:ext>
            </a:extLst>
          </p:cNvPr>
          <p:cNvSpPr>
            <a:spLocks noGrp="1"/>
          </p:cNvSpPr>
          <p:nvPr>
            <p:ph type="body" sz="quarter" idx="11"/>
          </p:nvPr>
        </p:nvSpPr>
        <p:spPr/>
        <p:txBody>
          <a:bodyPr>
            <a:normAutofit/>
          </a:bodyPr>
          <a:lstStyle/>
          <a:p>
            <a:r>
              <a:rPr lang="en-US" sz="2800" b="1" dirty="0">
                <a:solidFill>
                  <a:schemeClr val="bg1"/>
                </a:solidFill>
                <a:latin typeface="Libre Baskerville" panose="02000000000000000000" pitchFamily="2" charset="0"/>
              </a:rPr>
              <a:t>Feelings Reflection: </a:t>
            </a:r>
            <a:r>
              <a:rPr lang="en-US" sz="2800" dirty="0">
                <a:solidFill>
                  <a:schemeClr val="bg1"/>
                </a:solidFill>
                <a:latin typeface="Libre Baskerville" panose="02000000000000000000" pitchFamily="2" charset="0"/>
              </a:rPr>
              <a:t>"</a:t>
            </a:r>
            <a:r>
              <a:rPr lang="en-US" i="1" dirty="0">
                <a:solidFill>
                  <a:schemeClr val="bg1"/>
                </a:solidFill>
                <a:latin typeface="Libre Baskerville" panose="02000000000000000000" pitchFamily="2" charset="0"/>
              </a:rPr>
              <a:t>You are angry" or 'Your really frustrated with us"</a:t>
            </a:r>
          </a:p>
        </p:txBody>
      </p:sp>
      <p:sp>
        <p:nvSpPr>
          <p:cNvPr id="7" name="Text Placeholder 6">
            <a:extLst>
              <a:ext uri="{FF2B5EF4-FFF2-40B4-BE49-F238E27FC236}">
                <a16:creationId xmlns:a16="http://schemas.microsoft.com/office/drawing/2014/main" id="{E111A54B-138E-C64D-BDFA-868B289FD37A}"/>
              </a:ext>
            </a:extLst>
          </p:cNvPr>
          <p:cNvSpPr>
            <a:spLocks noGrp="1"/>
          </p:cNvSpPr>
          <p:nvPr>
            <p:ph type="body" sz="quarter" idx="16"/>
          </p:nvPr>
        </p:nvSpPr>
        <p:spPr>
          <a:xfrm>
            <a:off x="6095998" y="2782698"/>
            <a:ext cx="5755741" cy="1292603"/>
          </a:xfrm>
        </p:spPr>
        <p:txBody>
          <a:bodyPr>
            <a:normAutofit/>
          </a:bodyPr>
          <a:lstStyle/>
          <a:p>
            <a:r>
              <a:rPr lang="en-US" sz="2800" b="1" dirty="0">
                <a:solidFill>
                  <a:schemeClr val="bg1"/>
                </a:solidFill>
                <a:latin typeface="Libre Baskerville" panose="02000000000000000000" pitchFamily="2" charset="0"/>
              </a:rPr>
              <a:t>Normalize  &amp; Agree: </a:t>
            </a:r>
            <a:r>
              <a:rPr lang="en-US" i="1" dirty="0">
                <a:solidFill>
                  <a:schemeClr val="bg1"/>
                </a:solidFill>
                <a:latin typeface="Libre Baskerville" panose="02000000000000000000" pitchFamily="2" charset="0"/>
              </a:rPr>
              <a:t>"I'd feel the same way" or "Anyone would be frustrated"</a:t>
            </a:r>
          </a:p>
        </p:txBody>
      </p:sp>
      <p:sp>
        <p:nvSpPr>
          <p:cNvPr id="8" name="Text Placeholder 7">
            <a:extLst>
              <a:ext uri="{FF2B5EF4-FFF2-40B4-BE49-F238E27FC236}">
                <a16:creationId xmlns:a16="http://schemas.microsoft.com/office/drawing/2014/main" id="{0E300531-0865-CA44-84CF-B5788329340A}"/>
              </a:ext>
            </a:extLst>
          </p:cNvPr>
          <p:cNvSpPr>
            <a:spLocks noGrp="1"/>
          </p:cNvSpPr>
          <p:nvPr>
            <p:ph type="body" sz="quarter" idx="17"/>
          </p:nvPr>
        </p:nvSpPr>
        <p:spPr>
          <a:xfrm>
            <a:off x="6095997" y="4448120"/>
            <a:ext cx="5755741" cy="1292603"/>
          </a:xfrm>
        </p:spPr>
        <p:txBody>
          <a:bodyPr>
            <a:normAutofit/>
          </a:bodyPr>
          <a:lstStyle/>
          <a:p>
            <a:r>
              <a:rPr lang="en-US" sz="2800" b="1" dirty="0">
                <a:solidFill>
                  <a:schemeClr val="bg1"/>
                </a:solidFill>
                <a:latin typeface="Libre Baskerville" panose="02000000000000000000" pitchFamily="2" charset="0"/>
              </a:rPr>
              <a:t>Affirm: </a:t>
            </a:r>
            <a:r>
              <a:rPr lang="en-US" i="1" dirty="0">
                <a:solidFill>
                  <a:schemeClr val="bg1"/>
                </a:solidFill>
                <a:latin typeface="Libre Baskerville" panose="02000000000000000000" pitchFamily="2" charset="0"/>
              </a:rPr>
              <a:t>"I appreciate you sharing this with us" or "thank you so much for keeping your cool.  It isn't always easy to do"</a:t>
            </a:r>
          </a:p>
        </p:txBody>
      </p:sp>
      <p:sp>
        <p:nvSpPr>
          <p:cNvPr id="9" name="Rectangle 8">
            <a:extLst>
              <a:ext uri="{FF2B5EF4-FFF2-40B4-BE49-F238E27FC236}">
                <a16:creationId xmlns:a16="http://schemas.microsoft.com/office/drawing/2014/main" id="{BCE6BE64-FE56-074E-AE7E-E80FAE516884}"/>
              </a:ext>
            </a:extLst>
          </p:cNvPr>
          <p:cNvSpPr/>
          <p:nvPr/>
        </p:nvSpPr>
        <p:spPr>
          <a:xfrm>
            <a:off x="21863" y="0"/>
            <a:ext cx="3551237" cy="6858000"/>
          </a:xfrm>
          <a:prstGeom prst="rect">
            <a:avLst/>
          </a:prstGeom>
          <a:solidFill>
            <a:srgbClr val="FF55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descr="Right And Left Brain outline">
            <a:extLst>
              <a:ext uri="{FF2B5EF4-FFF2-40B4-BE49-F238E27FC236}">
                <a16:creationId xmlns:a16="http://schemas.microsoft.com/office/drawing/2014/main" id="{E896FFE7-E738-3144-B7C7-0019DB74CFA8}"/>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4824" y="1786597"/>
            <a:ext cx="3305908" cy="3305908"/>
          </a:xfrm>
          <a:prstGeom prst="rect">
            <a:avLst/>
          </a:prstGeom>
        </p:spPr>
      </p:pic>
    </p:spTree>
    <p:extLst>
      <p:ext uri="{BB962C8B-B14F-4D97-AF65-F5344CB8AC3E}">
        <p14:creationId xmlns:p14="http://schemas.microsoft.com/office/powerpoint/2010/main" val="1710152671"/>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F3C39-237E-484F-9309-82F89ACE0DF6}"/>
              </a:ext>
            </a:extLst>
          </p:cNvPr>
          <p:cNvSpPr>
            <a:spLocks noGrp="1"/>
          </p:cNvSpPr>
          <p:nvPr>
            <p:ph type="ctrTitle"/>
          </p:nvPr>
        </p:nvSpPr>
        <p:spPr/>
        <p:txBody>
          <a:bodyPr/>
          <a:lstStyle/>
          <a:p>
            <a:r>
              <a:rPr lang="en-US" dirty="0"/>
              <a:t>What is your experience in using these strategies?</a:t>
            </a:r>
          </a:p>
        </p:txBody>
      </p:sp>
      <p:sp>
        <p:nvSpPr>
          <p:cNvPr id="3" name="Subtitle 2">
            <a:extLst>
              <a:ext uri="{FF2B5EF4-FFF2-40B4-BE49-F238E27FC236}">
                <a16:creationId xmlns:a16="http://schemas.microsoft.com/office/drawing/2014/main" id="{1ADD0F94-D70C-424F-BDDA-AE77420ED764}"/>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8298988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376A0F-F3B6-8744-8254-931B467257BF}"/>
              </a:ext>
            </a:extLst>
          </p:cNvPr>
          <p:cNvSpPr>
            <a:spLocks noGrp="1"/>
          </p:cNvSpPr>
          <p:nvPr>
            <p:ph idx="1"/>
          </p:nvPr>
        </p:nvSpPr>
        <p:spPr>
          <a:xfrm>
            <a:off x="595423" y="1871330"/>
            <a:ext cx="6166883" cy="4003215"/>
          </a:xfrm>
        </p:spPr>
        <p:txBody>
          <a:bodyPr/>
          <a:lstStyle/>
          <a:p>
            <a:r>
              <a:rPr lang="en-US" sz="3200" dirty="0">
                <a:latin typeface="Libre Baskerville" panose="02000000000000000000" pitchFamily="2" charset="0"/>
              </a:rPr>
              <a:t>"</a:t>
            </a:r>
            <a:r>
              <a:rPr lang="en-US" sz="3200" dirty="0">
                <a:solidFill>
                  <a:srgbClr val="F3E2E2"/>
                </a:solidFill>
                <a:latin typeface="Libre Baskerville" panose="02000000000000000000" pitchFamily="2" charset="0"/>
              </a:rPr>
              <a:t>If you continue to swear at me, I'm so sorry, I'll have to end this phone call"</a:t>
            </a:r>
          </a:p>
          <a:p>
            <a:endParaRPr lang="en-US" sz="3200" dirty="0">
              <a:solidFill>
                <a:srgbClr val="F3E2E2"/>
              </a:solidFill>
              <a:latin typeface="Libre Baskerville" panose="02000000000000000000" pitchFamily="2" charset="0"/>
            </a:endParaRPr>
          </a:p>
          <a:p>
            <a:r>
              <a:rPr lang="en-US" sz="3200" dirty="0">
                <a:solidFill>
                  <a:srgbClr val="F3E2E2"/>
                </a:solidFill>
                <a:latin typeface="Libre Baskerville" panose="02000000000000000000" pitchFamily="2" charset="0"/>
              </a:rPr>
              <a:t>"If you aren't  able to lower your voice, I'm afraid I won't be able to continue this conversation with you."</a:t>
            </a:r>
          </a:p>
          <a:p>
            <a:endParaRPr lang="en-US" dirty="0"/>
          </a:p>
        </p:txBody>
      </p:sp>
      <p:sp>
        <p:nvSpPr>
          <p:cNvPr id="4" name="Title 3">
            <a:extLst>
              <a:ext uri="{FF2B5EF4-FFF2-40B4-BE49-F238E27FC236}">
                <a16:creationId xmlns:a16="http://schemas.microsoft.com/office/drawing/2014/main" id="{C3D6A142-B56B-B34C-A8D1-349B2859F374}"/>
              </a:ext>
            </a:extLst>
          </p:cNvPr>
          <p:cNvSpPr>
            <a:spLocks noGrp="1"/>
          </p:cNvSpPr>
          <p:nvPr>
            <p:ph type="title"/>
          </p:nvPr>
        </p:nvSpPr>
        <p:spPr/>
        <p:txBody>
          <a:bodyPr>
            <a:normAutofit/>
          </a:bodyPr>
          <a:lstStyle/>
          <a:p>
            <a:pPr algn="ctr"/>
            <a:r>
              <a:rPr lang="en-US" sz="4400" dirty="0">
                <a:latin typeface="Libre Baskerville" panose="02000000000000000000" pitchFamily="2" charset="0"/>
              </a:rPr>
              <a:t>Setting Limits</a:t>
            </a:r>
          </a:p>
        </p:txBody>
      </p:sp>
      <p:sp>
        <p:nvSpPr>
          <p:cNvPr id="5" name="Picture Placeholder 4">
            <a:extLst>
              <a:ext uri="{FF2B5EF4-FFF2-40B4-BE49-F238E27FC236}">
                <a16:creationId xmlns:a16="http://schemas.microsoft.com/office/drawing/2014/main" id="{ED416836-E2A2-E841-98CA-2E79A3B6534B}"/>
              </a:ext>
            </a:extLst>
          </p:cNvPr>
          <p:cNvSpPr>
            <a:spLocks noGrp="1"/>
          </p:cNvSpPr>
          <p:nvPr>
            <p:ph type="pic" sz="quarter" idx="17"/>
          </p:nvPr>
        </p:nvSpPr>
        <p:spPr/>
      </p:sp>
    </p:spTree>
    <p:extLst>
      <p:ext uri="{BB962C8B-B14F-4D97-AF65-F5344CB8AC3E}">
        <p14:creationId xmlns:p14="http://schemas.microsoft.com/office/powerpoint/2010/main" val="39789062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C406CA-263A-8941-845D-A17E4FD18431}"/>
              </a:ext>
            </a:extLst>
          </p:cNvPr>
          <p:cNvSpPr/>
          <p:nvPr/>
        </p:nvSpPr>
        <p:spPr>
          <a:xfrm>
            <a:off x="1178169" y="1811216"/>
            <a:ext cx="10461058" cy="2123658"/>
          </a:xfrm>
          <a:prstGeom prst="rect">
            <a:avLst/>
          </a:prstGeom>
        </p:spPr>
        <p:txBody>
          <a:bodyPr wrap="square">
            <a:spAutoFit/>
          </a:bodyPr>
          <a:lstStyle/>
          <a:p>
            <a:pPr lvl="0">
              <a:defRPr/>
            </a:pPr>
            <a:endParaRPr lang="en-US" sz="4400" b="1" dirty="0">
              <a:solidFill>
                <a:prstClr val="white"/>
              </a:solidFill>
              <a:latin typeface="Libre Baskerville" panose="02000000000000000000" pitchFamily="2" charset="0"/>
              <a:ea typeface="League Spartan" charset="0"/>
              <a:cs typeface="League Spartan" charset="0"/>
            </a:endParaRPr>
          </a:p>
          <a:p>
            <a:pPr lvl="0">
              <a:defRPr/>
            </a:pPr>
            <a:r>
              <a:rPr lang="en-US" sz="4400" b="1" dirty="0">
                <a:solidFill>
                  <a:srgbClr val="FF545F"/>
                </a:solidFill>
                <a:latin typeface="Libre Baskerville" panose="02000000000000000000" pitchFamily="2" charset="0"/>
                <a:ea typeface="League Spartan" charset="0"/>
                <a:cs typeface="League Spartan" charset="0"/>
                <a:hlinkClick r:id="rId3">
                  <a:extLst>
                    <a:ext uri="{A12FA001-AC4F-418D-AE19-62706E023703}">
                      <ahyp:hlinkClr xmlns:ahyp="http://schemas.microsoft.com/office/drawing/2018/hyperlinkcolor" val="tx"/>
                    </a:ext>
                  </a:extLst>
                </a:hlinkClick>
              </a:rPr>
              <a:t>www.emorrisonconsulting.com</a:t>
            </a:r>
            <a:endParaRPr lang="en-US" sz="4400" b="1">
              <a:solidFill>
                <a:srgbClr val="FF545F"/>
              </a:solidFill>
              <a:latin typeface="Libre Baskerville" panose="02000000000000000000" pitchFamily="2" charset="0"/>
              <a:ea typeface="League Spartan" charset="0"/>
              <a:cs typeface="League Spartan" charset="0"/>
            </a:endParaRPr>
          </a:p>
          <a:p>
            <a:pPr lvl="0">
              <a:defRPr/>
            </a:pPr>
            <a:endParaRPr lang="en-US" sz="4400" b="1" dirty="0">
              <a:solidFill>
                <a:srgbClr val="E59689"/>
              </a:solidFill>
              <a:latin typeface="Libre Baskerville" panose="02000000000000000000" pitchFamily="2" charset="0"/>
              <a:ea typeface="League Spartan" charset="0"/>
              <a:cs typeface="League Spartan" charset="0"/>
            </a:endParaRPr>
          </a:p>
        </p:txBody>
      </p:sp>
      <p:pic>
        <p:nvPicPr>
          <p:cNvPr id="3" name="Picture 2">
            <a:extLst>
              <a:ext uri="{FF2B5EF4-FFF2-40B4-BE49-F238E27FC236}">
                <a16:creationId xmlns:a16="http://schemas.microsoft.com/office/drawing/2014/main" id="{0814E8C3-BF1C-DA42-8339-43C97A0CB59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96415" y="5501898"/>
            <a:ext cx="1923598" cy="1180255"/>
          </a:xfrm>
          <a:prstGeom prst="rect">
            <a:avLst/>
          </a:prstGeom>
        </p:spPr>
      </p:pic>
    </p:spTree>
    <p:extLst>
      <p:ext uri="{BB962C8B-B14F-4D97-AF65-F5344CB8AC3E}">
        <p14:creationId xmlns:p14="http://schemas.microsoft.com/office/powerpoint/2010/main" val="432950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prstGeom prst="rect">
            <a:avLst/>
          </a:prstGeom>
          <a:blipFill>
            <a:blip r:embed="rId3" cstate="print"/>
            <a:stretch>
              <a:fillRect/>
            </a:stretch>
          </a:blipFill>
        </p:spPr>
        <p:txBody>
          <a:bodyPr wrap="square" lIns="0" tIns="0" rIns="0" bIns="0" rtlCol="0"/>
          <a:lstStyle/>
          <a:p>
            <a:endParaRPr sz="1350" dirty="0"/>
          </a:p>
        </p:txBody>
      </p:sp>
      <p:sp>
        <p:nvSpPr>
          <p:cNvPr id="3" name="object 3"/>
          <p:cNvSpPr/>
          <p:nvPr/>
        </p:nvSpPr>
        <p:spPr>
          <a:xfrm>
            <a:off x="689316" y="746957"/>
            <a:ext cx="5268278" cy="1740694"/>
          </a:xfrm>
          <a:custGeom>
            <a:avLst/>
            <a:gdLst/>
            <a:ahLst/>
            <a:cxnLst/>
            <a:rect l="l" t="t" r="r" b="b"/>
            <a:pathLst>
              <a:path w="7024370" h="2320925">
                <a:moveTo>
                  <a:pt x="835494" y="0"/>
                </a:moveTo>
                <a:lnTo>
                  <a:pt x="0" y="0"/>
                </a:lnTo>
                <a:lnTo>
                  <a:pt x="0" y="2320810"/>
                </a:lnTo>
                <a:lnTo>
                  <a:pt x="7024344" y="2320810"/>
                </a:lnTo>
              </a:path>
            </a:pathLst>
          </a:custGeom>
          <a:ln w="76199">
            <a:solidFill>
              <a:srgbClr val="8D9F6D"/>
            </a:solidFill>
          </a:ln>
        </p:spPr>
        <p:txBody>
          <a:bodyPr wrap="square" lIns="0" tIns="0" rIns="0" bIns="0" rtlCol="0"/>
          <a:lstStyle/>
          <a:p>
            <a:endParaRPr sz="1350" dirty="0"/>
          </a:p>
        </p:txBody>
      </p:sp>
      <p:sp>
        <p:nvSpPr>
          <p:cNvPr id="5" name="object 5"/>
          <p:cNvSpPr txBox="1">
            <a:spLocks noGrp="1"/>
          </p:cNvSpPr>
          <p:nvPr>
            <p:ph type="title"/>
          </p:nvPr>
        </p:nvSpPr>
        <p:spPr>
          <a:xfrm>
            <a:off x="942821" y="647214"/>
            <a:ext cx="5090160" cy="1233030"/>
          </a:xfrm>
          <a:prstGeom prst="rect">
            <a:avLst/>
          </a:prstGeom>
        </p:spPr>
        <p:txBody>
          <a:bodyPr vert="horz" wrap="square" lIns="0" tIns="9525" rIns="0" bIns="0" rtlCol="0" anchor="ctr">
            <a:spAutoFit/>
          </a:bodyPr>
          <a:lstStyle/>
          <a:p>
            <a:pPr marL="9525" marR="3810">
              <a:lnSpc>
                <a:spcPct val="100000"/>
              </a:lnSpc>
              <a:spcBef>
                <a:spcPts val="75"/>
              </a:spcBef>
            </a:pPr>
            <a:br>
              <a:rPr lang="en-US" sz="3975" b="0" dirty="0">
                <a:solidFill>
                  <a:srgbClr val="FFFFFF"/>
                </a:solidFill>
                <a:latin typeface="Libre Baskerville" panose="02000000000000000000" pitchFamily="2" charset="0"/>
                <a:ea typeface="Baskerville" panose="02020502070401020303" pitchFamily="18" charset="0"/>
              </a:rPr>
            </a:br>
            <a:endParaRPr sz="3975" b="0" dirty="0">
              <a:latin typeface="Libre Baskerville" panose="02000000000000000000" pitchFamily="2" charset="0"/>
              <a:ea typeface="Baskerville" panose="02020502070401020303"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D283FF35-B11B-1048-B188-A0B461BD797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3048" y="1587466"/>
            <a:ext cx="4934023" cy="1609305"/>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37B070A4-A1BC-304E-B654-C31411446BB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81399" y="3661230"/>
            <a:ext cx="5185684" cy="1724239"/>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CACBD44C-5679-A84D-924D-C0C440C120A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24009" y="1636895"/>
            <a:ext cx="3751101" cy="1609305"/>
          </a:xfrm>
          <a:prstGeom prst="rect">
            <a:avLst/>
          </a:prstGeom>
        </p:spPr>
      </p:pic>
    </p:spTree>
    <p:extLst>
      <p:ext uri="{BB962C8B-B14F-4D97-AF65-F5344CB8AC3E}">
        <p14:creationId xmlns:p14="http://schemas.microsoft.com/office/powerpoint/2010/main" val="25848793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6A6C426-60EE-AD4F-AD87-4ABA7F84BB1B}"/>
              </a:ext>
            </a:extLst>
          </p:cNvPr>
          <p:cNvSpPr>
            <a:spLocks noGrp="1"/>
          </p:cNvSpPr>
          <p:nvPr>
            <p:ph type="pic" sz="quarter" idx="12"/>
          </p:nvPr>
        </p:nvSpPr>
        <p:spPr/>
      </p:sp>
      <p:sp>
        <p:nvSpPr>
          <p:cNvPr id="3" name="Title 2">
            <a:extLst>
              <a:ext uri="{FF2B5EF4-FFF2-40B4-BE49-F238E27FC236}">
                <a16:creationId xmlns:a16="http://schemas.microsoft.com/office/drawing/2014/main" id="{CCD6BDEE-AC51-8840-A735-CBC956C1DB5D}"/>
              </a:ext>
            </a:extLst>
          </p:cNvPr>
          <p:cNvSpPr>
            <a:spLocks noGrp="1"/>
          </p:cNvSpPr>
          <p:nvPr>
            <p:ph type="ctrTitle"/>
          </p:nvPr>
        </p:nvSpPr>
        <p:spPr/>
        <p:txBody>
          <a:bodyPr>
            <a:normAutofit/>
          </a:bodyPr>
          <a:lstStyle/>
          <a:p>
            <a:r>
              <a:rPr lang="en-US" sz="6000" dirty="0">
                <a:latin typeface="Libre Baskerville" panose="02000000000000000000" pitchFamily="2" charset="0"/>
              </a:rPr>
              <a:t>Types of escalations</a:t>
            </a:r>
          </a:p>
        </p:txBody>
      </p:sp>
    </p:spTree>
    <p:extLst>
      <p:ext uri="{BB962C8B-B14F-4D97-AF65-F5344CB8AC3E}">
        <p14:creationId xmlns:p14="http://schemas.microsoft.com/office/powerpoint/2010/main" val="2756715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082349"/>
        </a:solidFill>
        <a:effectLst/>
      </p:bgPr>
    </p:bg>
    <p:spTree>
      <p:nvGrpSpPr>
        <p:cNvPr id="1" name=""/>
        <p:cNvGrpSpPr/>
        <p:nvPr/>
      </p:nvGrpSpPr>
      <p:grpSpPr>
        <a:xfrm>
          <a:off x="0" y="0"/>
          <a:ext cx="0" cy="0"/>
          <a:chOff x="0" y="0"/>
          <a:chExt cx="0" cy="0"/>
        </a:xfrm>
      </p:grpSpPr>
      <p:sp>
        <p:nvSpPr>
          <p:cNvPr id="2" name="object 2"/>
          <p:cNvSpPr>
            <a:spLocks noChangeAspect="1"/>
          </p:cNvSpPr>
          <p:nvPr/>
        </p:nvSpPr>
        <p:spPr>
          <a:xfrm>
            <a:off x="3191196" y="2439593"/>
            <a:ext cx="3967664" cy="3936186"/>
          </a:xfrm>
          <a:custGeom>
            <a:avLst/>
            <a:gdLst/>
            <a:ahLst/>
            <a:cxnLst/>
            <a:rect l="l" t="t" r="r" b="b"/>
            <a:pathLst>
              <a:path w="9637394" h="9626600">
                <a:moveTo>
                  <a:pt x="5201797" y="9613900"/>
                </a:moveTo>
                <a:lnTo>
                  <a:pt x="4435125" y="9613900"/>
                </a:lnTo>
                <a:lnTo>
                  <a:pt x="4482614" y="9626600"/>
                </a:lnTo>
                <a:lnTo>
                  <a:pt x="5154307" y="9626600"/>
                </a:lnTo>
                <a:lnTo>
                  <a:pt x="5201797" y="9613900"/>
                </a:lnTo>
                <a:close/>
              </a:path>
              <a:path w="9637394" h="9626600">
                <a:moveTo>
                  <a:pt x="5343485" y="9601200"/>
                </a:moveTo>
                <a:lnTo>
                  <a:pt x="4293437" y="9601200"/>
                </a:lnTo>
                <a:lnTo>
                  <a:pt x="4340534" y="9613900"/>
                </a:lnTo>
                <a:lnTo>
                  <a:pt x="5296388" y="9613900"/>
                </a:lnTo>
                <a:lnTo>
                  <a:pt x="5343485" y="9601200"/>
                </a:lnTo>
                <a:close/>
              </a:path>
              <a:path w="9637394" h="9626600">
                <a:moveTo>
                  <a:pt x="5437271" y="9588500"/>
                </a:moveTo>
                <a:lnTo>
                  <a:pt x="4199652" y="9588500"/>
                </a:lnTo>
                <a:lnTo>
                  <a:pt x="4246476" y="9601200"/>
                </a:lnTo>
                <a:lnTo>
                  <a:pt x="5390447" y="9601200"/>
                </a:lnTo>
                <a:lnTo>
                  <a:pt x="5437271" y="9588500"/>
                </a:lnTo>
                <a:close/>
              </a:path>
              <a:path w="9637394" h="9626600">
                <a:moveTo>
                  <a:pt x="5530498" y="9575800"/>
                </a:moveTo>
                <a:lnTo>
                  <a:pt x="4106425" y="9575800"/>
                </a:lnTo>
                <a:lnTo>
                  <a:pt x="4152967" y="9588500"/>
                </a:lnTo>
                <a:lnTo>
                  <a:pt x="5483955" y="9588500"/>
                </a:lnTo>
                <a:lnTo>
                  <a:pt x="5530498" y="9575800"/>
                </a:lnTo>
                <a:close/>
              </a:path>
              <a:path w="9637394" h="9626600">
                <a:moveTo>
                  <a:pt x="5623148" y="9563100"/>
                </a:moveTo>
                <a:lnTo>
                  <a:pt x="4013775" y="9563100"/>
                </a:lnTo>
                <a:lnTo>
                  <a:pt x="4060027" y="9575800"/>
                </a:lnTo>
                <a:lnTo>
                  <a:pt x="5576896" y="9575800"/>
                </a:lnTo>
                <a:lnTo>
                  <a:pt x="5623148" y="9563100"/>
                </a:lnTo>
                <a:close/>
              </a:path>
              <a:path w="9637394" h="9626600">
                <a:moveTo>
                  <a:pt x="5761003" y="9537700"/>
                </a:moveTo>
                <a:lnTo>
                  <a:pt x="3875920" y="9537700"/>
                </a:lnTo>
                <a:lnTo>
                  <a:pt x="3967672" y="9563100"/>
                </a:lnTo>
                <a:lnTo>
                  <a:pt x="5669251" y="9563100"/>
                </a:lnTo>
                <a:lnTo>
                  <a:pt x="5761003" y="9537700"/>
                </a:lnTo>
                <a:close/>
              </a:path>
              <a:path w="9637394" h="9626600">
                <a:moveTo>
                  <a:pt x="5852134" y="101600"/>
                </a:moveTo>
                <a:lnTo>
                  <a:pt x="3784790" y="101600"/>
                </a:lnTo>
                <a:lnTo>
                  <a:pt x="3208792" y="266700"/>
                </a:lnTo>
                <a:lnTo>
                  <a:pt x="3165741" y="292100"/>
                </a:lnTo>
                <a:lnTo>
                  <a:pt x="3037740" y="330200"/>
                </a:lnTo>
                <a:lnTo>
                  <a:pt x="2995465" y="355600"/>
                </a:lnTo>
                <a:lnTo>
                  <a:pt x="2953389" y="368300"/>
                </a:lnTo>
                <a:lnTo>
                  <a:pt x="2911514" y="393700"/>
                </a:lnTo>
                <a:lnTo>
                  <a:pt x="2828379" y="419100"/>
                </a:lnTo>
                <a:lnTo>
                  <a:pt x="2787122" y="444500"/>
                </a:lnTo>
                <a:lnTo>
                  <a:pt x="2746076" y="457200"/>
                </a:lnTo>
                <a:lnTo>
                  <a:pt x="2664624" y="508000"/>
                </a:lnTo>
                <a:lnTo>
                  <a:pt x="2624222" y="520700"/>
                </a:lnTo>
                <a:lnTo>
                  <a:pt x="2544079" y="571500"/>
                </a:lnTo>
                <a:lnTo>
                  <a:pt x="2504342" y="584200"/>
                </a:lnTo>
                <a:lnTo>
                  <a:pt x="2425547" y="635000"/>
                </a:lnTo>
                <a:lnTo>
                  <a:pt x="2386494" y="647700"/>
                </a:lnTo>
                <a:lnTo>
                  <a:pt x="2232630" y="749300"/>
                </a:lnTo>
                <a:lnTo>
                  <a:pt x="2082626" y="850900"/>
                </a:lnTo>
                <a:lnTo>
                  <a:pt x="1936626" y="952500"/>
                </a:lnTo>
                <a:lnTo>
                  <a:pt x="1829838" y="1028700"/>
                </a:lnTo>
                <a:lnTo>
                  <a:pt x="1794770" y="1066800"/>
                </a:lnTo>
                <a:lnTo>
                  <a:pt x="1691182" y="1143000"/>
                </a:lnTo>
                <a:lnTo>
                  <a:pt x="1657199" y="1181100"/>
                </a:lnTo>
                <a:lnTo>
                  <a:pt x="1590065" y="1231900"/>
                </a:lnTo>
                <a:lnTo>
                  <a:pt x="1556918" y="1270000"/>
                </a:lnTo>
                <a:lnTo>
                  <a:pt x="1524055" y="1295400"/>
                </a:lnTo>
                <a:lnTo>
                  <a:pt x="1491478" y="1333500"/>
                </a:lnTo>
                <a:lnTo>
                  <a:pt x="1459188" y="1358900"/>
                </a:lnTo>
                <a:lnTo>
                  <a:pt x="1427187" y="1397000"/>
                </a:lnTo>
                <a:lnTo>
                  <a:pt x="1395480" y="1422400"/>
                </a:lnTo>
                <a:lnTo>
                  <a:pt x="1364066" y="1460500"/>
                </a:lnTo>
                <a:lnTo>
                  <a:pt x="1332949" y="1485900"/>
                </a:lnTo>
                <a:lnTo>
                  <a:pt x="1302131" y="1524000"/>
                </a:lnTo>
                <a:lnTo>
                  <a:pt x="1271613" y="1549400"/>
                </a:lnTo>
                <a:lnTo>
                  <a:pt x="1241399" y="1587500"/>
                </a:lnTo>
                <a:lnTo>
                  <a:pt x="1211490" y="1625600"/>
                </a:lnTo>
                <a:lnTo>
                  <a:pt x="1181889" y="1651000"/>
                </a:lnTo>
                <a:lnTo>
                  <a:pt x="1152598" y="1689100"/>
                </a:lnTo>
                <a:lnTo>
                  <a:pt x="1123619" y="1727200"/>
                </a:lnTo>
                <a:lnTo>
                  <a:pt x="1094953" y="1752600"/>
                </a:lnTo>
                <a:lnTo>
                  <a:pt x="1066605" y="1790700"/>
                </a:lnTo>
                <a:lnTo>
                  <a:pt x="1038575" y="1828800"/>
                </a:lnTo>
                <a:lnTo>
                  <a:pt x="1010866" y="1866900"/>
                </a:lnTo>
                <a:lnTo>
                  <a:pt x="983479" y="1892300"/>
                </a:lnTo>
                <a:lnTo>
                  <a:pt x="956419" y="1930400"/>
                </a:lnTo>
                <a:lnTo>
                  <a:pt x="929685" y="1968500"/>
                </a:lnTo>
                <a:lnTo>
                  <a:pt x="903281" y="2006600"/>
                </a:lnTo>
                <a:lnTo>
                  <a:pt x="877210" y="2044700"/>
                </a:lnTo>
                <a:lnTo>
                  <a:pt x="851472" y="2082800"/>
                </a:lnTo>
                <a:lnTo>
                  <a:pt x="826070" y="2120900"/>
                </a:lnTo>
                <a:lnTo>
                  <a:pt x="801007" y="2159000"/>
                </a:lnTo>
                <a:lnTo>
                  <a:pt x="776285" y="2197100"/>
                </a:lnTo>
                <a:lnTo>
                  <a:pt x="751906" y="2222500"/>
                </a:lnTo>
                <a:lnTo>
                  <a:pt x="727872" y="2260600"/>
                </a:lnTo>
                <a:lnTo>
                  <a:pt x="704185" y="2311400"/>
                </a:lnTo>
                <a:lnTo>
                  <a:pt x="680848" y="2349500"/>
                </a:lnTo>
                <a:lnTo>
                  <a:pt x="657862" y="2387600"/>
                </a:lnTo>
                <a:lnTo>
                  <a:pt x="635231" y="2425700"/>
                </a:lnTo>
                <a:lnTo>
                  <a:pt x="612956" y="2463800"/>
                </a:lnTo>
                <a:lnTo>
                  <a:pt x="591039" y="2501900"/>
                </a:lnTo>
                <a:lnTo>
                  <a:pt x="569482" y="2540000"/>
                </a:lnTo>
                <a:lnTo>
                  <a:pt x="548289" y="2578100"/>
                </a:lnTo>
                <a:lnTo>
                  <a:pt x="527460" y="2616200"/>
                </a:lnTo>
                <a:lnTo>
                  <a:pt x="506999" y="2667000"/>
                </a:lnTo>
                <a:lnTo>
                  <a:pt x="486907" y="2705100"/>
                </a:lnTo>
                <a:lnTo>
                  <a:pt x="467187" y="2743200"/>
                </a:lnTo>
                <a:lnTo>
                  <a:pt x="447841" y="2781300"/>
                </a:lnTo>
                <a:lnTo>
                  <a:pt x="428870" y="2819400"/>
                </a:lnTo>
                <a:lnTo>
                  <a:pt x="410278" y="2870200"/>
                </a:lnTo>
                <a:lnTo>
                  <a:pt x="392067" y="2908300"/>
                </a:lnTo>
                <a:lnTo>
                  <a:pt x="374238" y="2946400"/>
                </a:lnTo>
                <a:lnTo>
                  <a:pt x="356794" y="2997200"/>
                </a:lnTo>
                <a:lnTo>
                  <a:pt x="339737" y="3035300"/>
                </a:lnTo>
                <a:lnTo>
                  <a:pt x="323069" y="3073400"/>
                </a:lnTo>
                <a:lnTo>
                  <a:pt x="306793" y="3124200"/>
                </a:lnTo>
                <a:lnTo>
                  <a:pt x="290911" y="3162300"/>
                </a:lnTo>
                <a:lnTo>
                  <a:pt x="275425" y="3200400"/>
                </a:lnTo>
                <a:lnTo>
                  <a:pt x="260336" y="3251200"/>
                </a:lnTo>
                <a:lnTo>
                  <a:pt x="245649" y="3289300"/>
                </a:lnTo>
                <a:lnTo>
                  <a:pt x="231363" y="3340100"/>
                </a:lnTo>
                <a:lnTo>
                  <a:pt x="217483" y="3378200"/>
                </a:lnTo>
                <a:lnTo>
                  <a:pt x="204009" y="3429000"/>
                </a:lnTo>
                <a:lnTo>
                  <a:pt x="190945" y="3467100"/>
                </a:lnTo>
                <a:lnTo>
                  <a:pt x="178292" y="3505200"/>
                </a:lnTo>
                <a:lnTo>
                  <a:pt x="166052" y="3556000"/>
                </a:lnTo>
                <a:lnTo>
                  <a:pt x="154229" y="3606800"/>
                </a:lnTo>
                <a:lnTo>
                  <a:pt x="142823" y="3644900"/>
                </a:lnTo>
                <a:lnTo>
                  <a:pt x="131838" y="3695700"/>
                </a:lnTo>
                <a:lnTo>
                  <a:pt x="121275" y="3733800"/>
                </a:lnTo>
                <a:lnTo>
                  <a:pt x="111137" y="3784600"/>
                </a:lnTo>
                <a:lnTo>
                  <a:pt x="101425" y="3822700"/>
                </a:lnTo>
                <a:lnTo>
                  <a:pt x="92143" y="3873500"/>
                </a:lnTo>
                <a:lnTo>
                  <a:pt x="83292" y="3911600"/>
                </a:lnTo>
                <a:lnTo>
                  <a:pt x="74874" y="3962400"/>
                </a:lnTo>
                <a:lnTo>
                  <a:pt x="66892" y="4013200"/>
                </a:lnTo>
                <a:lnTo>
                  <a:pt x="59348" y="4051300"/>
                </a:lnTo>
                <a:lnTo>
                  <a:pt x="52244" y="4102100"/>
                </a:lnTo>
                <a:lnTo>
                  <a:pt x="45583" y="4152900"/>
                </a:lnTo>
                <a:lnTo>
                  <a:pt x="39365" y="4191000"/>
                </a:lnTo>
                <a:lnTo>
                  <a:pt x="33595" y="4241800"/>
                </a:lnTo>
                <a:lnTo>
                  <a:pt x="28274" y="4292600"/>
                </a:lnTo>
                <a:lnTo>
                  <a:pt x="23403" y="4330700"/>
                </a:lnTo>
                <a:lnTo>
                  <a:pt x="18986" y="4381500"/>
                </a:lnTo>
                <a:lnTo>
                  <a:pt x="15025" y="4432300"/>
                </a:lnTo>
                <a:lnTo>
                  <a:pt x="11522" y="4483100"/>
                </a:lnTo>
                <a:lnTo>
                  <a:pt x="8478" y="4521200"/>
                </a:lnTo>
                <a:lnTo>
                  <a:pt x="5896" y="4572000"/>
                </a:lnTo>
                <a:lnTo>
                  <a:pt x="3779" y="4622800"/>
                </a:lnTo>
                <a:lnTo>
                  <a:pt x="2129" y="4673600"/>
                </a:lnTo>
                <a:lnTo>
                  <a:pt x="947" y="4711700"/>
                </a:lnTo>
                <a:lnTo>
                  <a:pt x="237" y="4762500"/>
                </a:lnTo>
                <a:lnTo>
                  <a:pt x="0" y="4813300"/>
                </a:lnTo>
                <a:lnTo>
                  <a:pt x="237" y="4864100"/>
                </a:lnTo>
                <a:lnTo>
                  <a:pt x="947" y="4914900"/>
                </a:lnTo>
                <a:lnTo>
                  <a:pt x="2129" y="4953000"/>
                </a:lnTo>
                <a:lnTo>
                  <a:pt x="3779" y="5003800"/>
                </a:lnTo>
                <a:lnTo>
                  <a:pt x="5896" y="5054600"/>
                </a:lnTo>
                <a:lnTo>
                  <a:pt x="8478" y="5105400"/>
                </a:lnTo>
                <a:lnTo>
                  <a:pt x="11522" y="5156200"/>
                </a:lnTo>
                <a:lnTo>
                  <a:pt x="15025" y="5194300"/>
                </a:lnTo>
                <a:lnTo>
                  <a:pt x="18986" y="5245100"/>
                </a:lnTo>
                <a:lnTo>
                  <a:pt x="23403" y="5295900"/>
                </a:lnTo>
                <a:lnTo>
                  <a:pt x="28274" y="5334000"/>
                </a:lnTo>
                <a:lnTo>
                  <a:pt x="33595" y="5384800"/>
                </a:lnTo>
                <a:lnTo>
                  <a:pt x="39365" y="5435600"/>
                </a:lnTo>
                <a:lnTo>
                  <a:pt x="45583" y="5473700"/>
                </a:lnTo>
                <a:lnTo>
                  <a:pt x="52244" y="5524500"/>
                </a:lnTo>
                <a:lnTo>
                  <a:pt x="59348" y="5575300"/>
                </a:lnTo>
                <a:lnTo>
                  <a:pt x="66892" y="5613400"/>
                </a:lnTo>
                <a:lnTo>
                  <a:pt x="74874" y="5664200"/>
                </a:lnTo>
                <a:lnTo>
                  <a:pt x="83292" y="5715000"/>
                </a:lnTo>
                <a:lnTo>
                  <a:pt x="92143" y="5753100"/>
                </a:lnTo>
                <a:lnTo>
                  <a:pt x="101425" y="5803900"/>
                </a:lnTo>
                <a:lnTo>
                  <a:pt x="111137" y="5842000"/>
                </a:lnTo>
                <a:lnTo>
                  <a:pt x="121275" y="5892800"/>
                </a:lnTo>
                <a:lnTo>
                  <a:pt x="131838" y="5943600"/>
                </a:lnTo>
                <a:lnTo>
                  <a:pt x="142823" y="5981700"/>
                </a:lnTo>
                <a:lnTo>
                  <a:pt x="154229" y="6032500"/>
                </a:lnTo>
                <a:lnTo>
                  <a:pt x="166052" y="6070600"/>
                </a:lnTo>
                <a:lnTo>
                  <a:pt x="178292" y="6121400"/>
                </a:lnTo>
                <a:lnTo>
                  <a:pt x="190945" y="6159500"/>
                </a:lnTo>
                <a:lnTo>
                  <a:pt x="204009" y="6210300"/>
                </a:lnTo>
                <a:lnTo>
                  <a:pt x="217483" y="6248400"/>
                </a:lnTo>
                <a:lnTo>
                  <a:pt x="231363" y="6299200"/>
                </a:lnTo>
                <a:lnTo>
                  <a:pt x="245649" y="6337300"/>
                </a:lnTo>
                <a:lnTo>
                  <a:pt x="260336" y="6375400"/>
                </a:lnTo>
                <a:lnTo>
                  <a:pt x="275425" y="6426200"/>
                </a:lnTo>
                <a:lnTo>
                  <a:pt x="290911" y="6464300"/>
                </a:lnTo>
                <a:lnTo>
                  <a:pt x="306793" y="6515100"/>
                </a:lnTo>
                <a:lnTo>
                  <a:pt x="323069" y="6553200"/>
                </a:lnTo>
                <a:lnTo>
                  <a:pt x="339737" y="6591300"/>
                </a:lnTo>
                <a:lnTo>
                  <a:pt x="356794" y="6642100"/>
                </a:lnTo>
                <a:lnTo>
                  <a:pt x="374238" y="6680200"/>
                </a:lnTo>
                <a:lnTo>
                  <a:pt x="392067" y="6718300"/>
                </a:lnTo>
                <a:lnTo>
                  <a:pt x="410278" y="6769100"/>
                </a:lnTo>
                <a:lnTo>
                  <a:pt x="428870" y="6807200"/>
                </a:lnTo>
                <a:lnTo>
                  <a:pt x="447841" y="6845300"/>
                </a:lnTo>
                <a:lnTo>
                  <a:pt x="467187" y="6883400"/>
                </a:lnTo>
                <a:lnTo>
                  <a:pt x="486907" y="6921500"/>
                </a:lnTo>
                <a:lnTo>
                  <a:pt x="506999" y="6972300"/>
                </a:lnTo>
                <a:lnTo>
                  <a:pt x="527460" y="7010400"/>
                </a:lnTo>
                <a:lnTo>
                  <a:pt x="548289" y="7048500"/>
                </a:lnTo>
                <a:lnTo>
                  <a:pt x="569482" y="7086600"/>
                </a:lnTo>
                <a:lnTo>
                  <a:pt x="591039" y="7124700"/>
                </a:lnTo>
                <a:lnTo>
                  <a:pt x="612956" y="7162800"/>
                </a:lnTo>
                <a:lnTo>
                  <a:pt x="635231" y="7213600"/>
                </a:lnTo>
                <a:lnTo>
                  <a:pt x="657862" y="7251700"/>
                </a:lnTo>
                <a:lnTo>
                  <a:pt x="680848" y="7289800"/>
                </a:lnTo>
                <a:lnTo>
                  <a:pt x="704185" y="7327900"/>
                </a:lnTo>
                <a:lnTo>
                  <a:pt x="727872" y="7366000"/>
                </a:lnTo>
                <a:lnTo>
                  <a:pt x="751906" y="7404100"/>
                </a:lnTo>
                <a:lnTo>
                  <a:pt x="776285" y="7442200"/>
                </a:lnTo>
                <a:lnTo>
                  <a:pt x="801007" y="7480300"/>
                </a:lnTo>
                <a:lnTo>
                  <a:pt x="826070" y="7518400"/>
                </a:lnTo>
                <a:lnTo>
                  <a:pt x="851472" y="7556500"/>
                </a:lnTo>
                <a:lnTo>
                  <a:pt x="877210" y="7581900"/>
                </a:lnTo>
                <a:lnTo>
                  <a:pt x="903281" y="7620000"/>
                </a:lnTo>
                <a:lnTo>
                  <a:pt x="929685" y="7658100"/>
                </a:lnTo>
                <a:lnTo>
                  <a:pt x="956419" y="7696200"/>
                </a:lnTo>
                <a:lnTo>
                  <a:pt x="983479" y="7734300"/>
                </a:lnTo>
                <a:lnTo>
                  <a:pt x="1010866" y="7772400"/>
                </a:lnTo>
                <a:lnTo>
                  <a:pt x="1038575" y="7797800"/>
                </a:lnTo>
                <a:lnTo>
                  <a:pt x="1066605" y="7835900"/>
                </a:lnTo>
                <a:lnTo>
                  <a:pt x="1094953" y="7874000"/>
                </a:lnTo>
                <a:lnTo>
                  <a:pt x="1123619" y="7912100"/>
                </a:lnTo>
                <a:lnTo>
                  <a:pt x="1152598" y="7937500"/>
                </a:lnTo>
                <a:lnTo>
                  <a:pt x="1181889" y="7975600"/>
                </a:lnTo>
                <a:lnTo>
                  <a:pt x="1211490" y="8013700"/>
                </a:lnTo>
                <a:lnTo>
                  <a:pt x="1241399" y="8039100"/>
                </a:lnTo>
                <a:lnTo>
                  <a:pt x="1271613" y="8077200"/>
                </a:lnTo>
                <a:lnTo>
                  <a:pt x="1302131" y="8102600"/>
                </a:lnTo>
                <a:lnTo>
                  <a:pt x="1332949" y="8140700"/>
                </a:lnTo>
                <a:lnTo>
                  <a:pt x="1364066" y="8178800"/>
                </a:lnTo>
                <a:lnTo>
                  <a:pt x="1395480" y="8204200"/>
                </a:lnTo>
                <a:lnTo>
                  <a:pt x="1427187" y="8242300"/>
                </a:lnTo>
                <a:lnTo>
                  <a:pt x="1459188" y="8267700"/>
                </a:lnTo>
                <a:lnTo>
                  <a:pt x="1491478" y="8305800"/>
                </a:lnTo>
                <a:lnTo>
                  <a:pt x="1556918" y="8356600"/>
                </a:lnTo>
                <a:lnTo>
                  <a:pt x="1590065" y="8394700"/>
                </a:lnTo>
                <a:lnTo>
                  <a:pt x="1657199" y="8445500"/>
                </a:lnTo>
                <a:lnTo>
                  <a:pt x="1691182" y="8483600"/>
                </a:lnTo>
                <a:lnTo>
                  <a:pt x="1759970" y="8534400"/>
                </a:lnTo>
                <a:lnTo>
                  <a:pt x="1794770" y="8572500"/>
                </a:lnTo>
                <a:lnTo>
                  <a:pt x="1829838" y="8597900"/>
                </a:lnTo>
                <a:lnTo>
                  <a:pt x="1936626" y="8674100"/>
                </a:lnTo>
                <a:lnTo>
                  <a:pt x="2082626" y="8775700"/>
                </a:lnTo>
                <a:lnTo>
                  <a:pt x="2232630" y="8877300"/>
                </a:lnTo>
                <a:lnTo>
                  <a:pt x="2386494" y="8978900"/>
                </a:lnTo>
                <a:lnTo>
                  <a:pt x="2425547" y="8991600"/>
                </a:lnTo>
                <a:lnTo>
                  <a:pt x="2544079" y="9067800"/>
                </a:lnTo>
                <a:lnTo>
                  <a:pt x="2584040" y="9080500"/>
                </a:lnTo>
                <a:lnTo>
                  <a:pt x="2664624" y="9131300"/>
                </a:lnTo>
                <a:lnTo>
                  <a:pt x="2705242" y="9144000"/>
                </a:lnTo>
                <a:lnTo>
                  <a:pt x="2746076" y="9169400"/>
                </a:lnTo>
                <a:lnTo>
                  <a:pt x="2787122" y="9182100"/>
                </a:lnTo>
                <a:lnTo>
                  <a:pt x="2828379" y="9207500"/>
                </a:lnTo>
                <a:lnTo>
                  <a:pt x="2869843" y="9220200"/>
                </a:lnTo>
                <a:lnTo>
                  <a:pt x="2911514" y="9245600"/>
                </a:lnTo>
                <a:lnTo>
                  <a:pt x="2995465" y="9271000"/>
                </a:lnTo>
                <a:lnTo>
                  <a:pt x="3037740" y="9296400"/>
                </a:lnTo>
                <a:lnTo>
                  <a:pt x="3122881" y="9321800"/>
                </a:lnTo>
                <a:lnTo>
                  <a:pt x="3165741" y="9347200"/>
                </a:lnTo>
                <a:lnTo>
                  <a:pt x="3830276" y="9537700"/>
                </a:lnTo>
                <a:lnTo>
                  <a:pt x="5806647" y="9537700"/>
                </a:lnTo>
                <a:lnTo>
                  <a:pt x="6471183" y="9347200"/>
                </a:lnTo>
                <a:lnTo>
                  <a:pt x="6514044" y="9321800"/>
                </a:lnTo>
                <a:lnTo>
                  <a:pt x="6599184" y="9296400"/>
                </a:lnTo>
                <a:lnTo>
                  <a:pt x="6641460" y="9271000"/>
                </a:lnTo>
                <a:lnTo>
                  <a:pt x="6725411" y="9245600"/>
                </a:lnTo>
                <a:lnTo>
                  <a:pt x="6767081" y="9220200"/>
                </a:lnTo>
                <a:lnTo>
                  <a:pt x="6808546" y="9207500"/>
                </a:lnTo>
                <a:lnTo>
                  <a:pt x="6849803" y="9182100"/>
                </a:lnTo>
                <a:lnTo>
                  <a:pt x="6890849" y="9169400"/>
                </a:lnTo>
                <a:lnTo>
                  <a:pt x="6931682" y="9144000"/>
                </a:lnTo>
                <a:lnTo>
                  <a:pt x="6972301" y="9131300"/>
                </a:lnTo>
                <a:lnTo>
                  <a:pt x="7052885" y="9080500"/>
                </a:lnTo>
                <a:lnTo>
                  <a:pt x="7092846" y="9067800"/>
                </a:lnTo>
                <a:lnTo>
                  <a:pt x="7211378" y="8991600"/>
                </a:lnTo>
                <a:lnTo>
                  <a:pt x="7250431" y="8978900"/>
                </a:lnTo>
                <a:lnTo>
                  <a:pt x="7404295" y="8877300"/>
                </a:lnTo>
                <a:lnTo>
                  <a:pt x="7554298" y="8775700"/>
                </a:lnTo>
                <a:lnTo>
                  <a:pt x="7700299" y="8674100"/>
                </a:lnTo>
                <a:lnTo>
                  <a:pt x="7807087" y="8597900"/>
                </a:lnTo>
                <a:lnTo>
                  <a:pt x="7842155" y="8572500"/>
                </a:lnTo>
                <a:lnTo>
                  <a:pt x="7876955" y="8534400"/>
                </a:lnTo>
                <a:lnTo>
                  <a:pt x="7945742" y="8483600"/>
                </a:lnTo>
                <a:lnTo>
                  <a:pt x="7979725" y="8445500"/>
                </a:lnTo>
                <a:lnTo>
                  <a:pt x="8046859" y="8394700"/>
                </a:lnTo>
                <a:lnTo>
                  <a:pt x="8080006" y="8356600"/>
                </a:lnTo>
                <a:lnTo>
                  <a:pt x="8145447" y="8305800"/>
                </a:lnTo>
                <a:lnTo>
                  <a:pt x="8177737" y="8267700"/>
                </a:lnTo>
                <a:lnTo>
                  <a:pt x="8209737" y="8242300"/>
                </a:lnTo>
                <a:lnTo>
                  <a:pt x="8241445" y="8204200"/>
                </a:lnTo>
                <a:lnTo>
                  <a:pt x="8272858" y="8178800"/>
                </a:lnTo>
                <a:lnTo>
                  <a:pt x="8303975" y="8140700"/>
                </a:lnTo>
                <a:lnTo>
                  <a:pt x="8334793" y="8102600"/>
                </a:lnTo>
                <a:lnTo>
                  <a:pt x="8365311" y="8077200"/>
                </a:lnTo>
                <a:lnTo>
                  <a:pt x="8395525" y="8039100"/>
                </a:lnTo>
                <a:lnTo>
                  <a:pt x="8425433" y="8013700"/>
                </a:lnTo>
                <a:lnTo>
                  <a:pt x="8455034" y="7975600"/>
                </a:lnTo>
                <a:lnTo>
                  <a:pt x="8484326" y="7937500"/>
                </a:lnTo>
                <a:lnTo>
                  <a:pt x="8513305" y="7912100"/>
                </a:lnTo>
                <a:lnTo>
                  <a:pt x="8541970" y="7874000"/>
                </a:lnTo>
                <a:lnTo>
                  <a:pt x="8570319" y="7835900"/>
                </a:lnTo>
                <a:lnTo>
                  <a:pt x="8598349" y="7797800"/>
                </a:lnTo>
                <a:lnTo>
                  <a:pt x="8626058" y="7772400"/>
                </a:lnTo>
                <a:lnTo>
                  <a:pt x="8653444" y="7734300"/>
                </a:lnTo>
                <a:lnTo>
                  <a:pt x="8680505" y="7696200"/>
                </a:lnTo>
                <a:lnTo>
                  <a:pt x="8707238" y="7658100"/>
                </a:lnTo>
                <a:lnTo>
                  <a:pt x="8733642" y="7620000"/>
                </a:lnTo>
                <a:lnTo>
                  <a:pt x="8759714" y="7581900"/>
                </a:lnTo>
                <a:lnTo>
                  <a:pt x="8785451" y="7556500"/>
                </a:lnTo>
                <a:lnTo>
                  <a:pt x="8810853" y="7518400"/>
                </a:lnTo>
                <a:lnTo>
                  <a:pt x="8835916" y="7480300"/>
                </a:lnTo>
                <a:lnTo>
                  <a:pt x="8860638" y="7442200"/>
                </a:lnTo>
                <a:lnTo>
                  <a:pt x="8885017" y="7404100"/>
                </a:lnTo>
                <a:lnTo>
                  <a:pt x="8909051" y="7366000"/>
                </a:lnTo>
                <a:lnTo>
                  <a:pt x="8932738" y="7327900"/>
                </a:lnTo>
                <a:lnTo>
                  <a:pt x="8956075" y="7289800"/>
                </a:lnTo>
                <a:lnTo>
                  <a:pt x="8979060" y="7251700"/>
                </a:lnTo>
                <a:lnTo>
                  <a:pt x="9001692" y="7213600"/>
                </a:lnTo>
                <a:lnTo>
                  <a:pt x="9023967" y="7162800"/>
                </a:lnTo>
                <a:lnTo>
                  <a:pt x="9045884" y="7124700"/>
                </a:lnTo>
                <a:lnTo>
                  <a:pt x="9067440" y="7086600"/>
                </a:lnTo>
                <a:lnTo>
                  <a:pt x="9088633" y="7048500"/>
                </a:lnTo>
                <a:lnTo>
                  <a:pt x="9109462" y="7010400"/>
                </a:lnTo>
                <a:lnTo>
                  <a:pt x="9129923" y="6972300"/>
                </a:lnTo>
                <a:lnTo>
                  <a:pt x="9150015" y="6921500"/>
                </a:lnTo>
                <a:lnTo>
                  <a:pt x="9169735" y="6883400"/>
                </a:lnTo>
                <a:lnTo>
                  <a:pt x="9189081" y="6845300"/>
                </a:lnTo>
                <a:lnTo>
                  <a:pt x="9208052" y="6807200"/>
                </a:lnTo>
                <a:lnTo>
                  <a:pt x="9226643" y="6769100"/>
                </a:lnTo>
                <a:lnTo>
                  <a:pt x="9244855" y="6718300"/>
                </a:lnTo>
                <a:lnTo>
                  <a:pt x="9262684" y="6680200"/>
                </a:lnTo>
                <a:lnTo>
                  <a:pt x="9280128" y="6642100"/>
                </a:lnTo>
                <a:lnTo>
                  <a:pt x="9297185" y="6591300"/>
                </a:lnTo>
                <a:lnTo>
                  <a:pt x="9313852" y="6553200"/>
                </a:lnTo>
                <a:lnTo>
                  <a:pt x="9330128" y="6515100"/>
                </a:lnTo>
                <a:lnTo>
                  <a:pt x="9346010" y="6464300"/>
                </a:lnTo>
                <a:lnTo>
                  <a:pt x="9361497" y="6426200"/>
                </a:lnTo>
                <a:lnTo>
                  <a:pt x="9376585" y="6375400"/>
                </a:lnTo>
                <a:lnTo>
                  <a:pt x="9391273" y="6337300"/>
                </a:lnTo>
                <a:lnTo>
                  <a:pt x="9405558" y="6299200"/>
                </a:lnTo>
                <a:lnTo>
                  <a:pt x="9419438" y="6248400"/>
                </a:lnTo>
                <a:lnTo>
                  <a:pt x="9432912" y="6210300"/>
                </a:lnTo>
                <a:lnTo>
                  <a:pt x="9445976" y="6159500"/>
                </a:lnTo>
                <a:lnTo>
                  <a:pt x="9458629" y="6121400"/>
                </a:lnTo>
                <a:lnTo>
                  <a:pt x="9470869" y="6070600"/>
                </a:lnTo>
                <a:lnTo>
                  <a:pt x="9482692" y="6032500"/>
                </a:lnTo>
                <a:lnTo>
                  <a:pt x="9494098" y="5981700"/>
                </a:lnTo>
                <a:lnTo>
                  <a:pt x="9505083" y="5943600"/>
                </a:lnTo>
                <a:lnTo>
                  <a:pt x="9515646" y="5892800"/>
                </a:lnTo>
                <a:lnTo>
                  <a:pt x="9525784" y="5842000"/>
                </a:lnTo>
                <a:lnTo>
                  <a:pt x="9535496" y="5803900"/>
                </a:lnTo>
                <a:lnTo>
                  <a:pt x="9544778" y="5753100"/>
                </a:lnTo>
                <a:lnTo>
                  <a:pt x="9553629" y="5715000"/>
                </a:lnTo>
                <a:lnTo>
                  <a:pt x="9562047" y="5664200"/>
                </a:lnTo>
                <a:lnTo>
                  <a:pt x="9570028" y="5613400"/>
                </a:lnTo>
                <a:lnTo>
                  <a:pt x="9577572" y="5575300"/>
                </a:lnTo>
                <a:lnTo>
                  <a:pt x="9584676" y="5524500"/>
                </a:lnTo>
                <a:lnTo>
                  <a:pt x="9591338" y="5473700"/>
                </a:lnTo>
                <a:lnTo>
                  <a:pt x="9597555" y="5435600"/>
                </a:lnTo>
                <a:lnTo>
                  <a:pt x="9603325" y="5384800"/>
                </a:lnTo>
                <a:lnTo>
                  <a:pt x="9608647" y="5334000"/>
                </a:lnTo>
                <a:lnTo>
                  <a:pt x="9613517" y="5295900"/>
                </a:lnTo>
                <a:lnTo>
                  <a:pt x="9617934" y="5245100"/>
                </a:lnTo>
                <a:lnTo>
                  <a:pt x="9621895" y="5194300"/>
                </a:lnTo>
                <a:lnTo>
                  <a:pt x="9625399" y="5156200"/>
                </a:lnTo>
                <a:lnTo>
                  <a:pt x="9628442" y="5105400"/>
                </a:lnTo>
                <a:lnTo>
                  <a:pt x="9631024" y="5054600"/>
                </a:lnTo>
                <a:lnTo>
                  <a:pt x="9633141" y="5003800"/>
                </a:lnTo>
                <a:lnTo>
                  <a:pt x="9634791" y="4953000"/>
                </a:lnTo>
                <a:lnTo>
                  <a:pt x="9635973" y="4914900"/>
                </a:lnTo>
                <a:lnTo>
                  <a:pt x="9636683" y="4864100"/>
                </a:lnTo>
                <a:lnTo>
                  <a:pt x="9636921" y="4813300"/>
                </a:lnTo>
                <a:lnTo>
                  <a:pt x="9636683" y="4762500"/>
                </a:lnTo>
                <a:lnTo>
                  <a:pt x="9635973" y="4711700"/>
                </a:lnTo>
                <a:lnTo>
                  <a:pt x="9634791" y="4673600"/>
                </a:lnTo>
                <a:lnTo>
                  <a:pt x="9633141" y="4622800"/>
                </a:lnTo>
                <a:lnTo>
                  <a:pt x="9631024" y="4572000"/>
                </a:lnTo>
                <a:lnTo>
                  <a:pt x="9628442" y="4521200"/>
                </a:lnTo>
                <a:lnTo>
                  <a:pt x="9625399" y="4483100"/>
                </a:lnTo>
                <a:lnTo>
                  <a:pt x="9621895" y="4432300"/>
                </a:lnTo>
                <a:lnTo>
                  <a:pt x="9617934" y="4381500"/>
                </a:lnTo>
                <a:lnTo>
                  <a:pt x="9613517" y="4330700"/>
                </a:lnTo>
                <a:lnTo>
                  <a:pt x="9608647" y="4292600"/>
                </a:lnTo>
                <a:lnTo>
                  <a:pt x="9603325" y="4241800"/>
                </a:lnTo>
                <a:lnTo>
                  <a:pt x="9597555" y="4191000"/>
                </a:lnTo>
                <a:lnTo>
                  <a:pt x="9591338" y="4152900"/>
                </a:lnTo>
                <a:lnTo>
                  <a:pt x="9584676" y="4102100"/>
                </a:lnTo>
                <a:lnTo>
                  <a:pt x="9577572" y="4051300"/>
                </a:lnTo>
                <a:lnTo>
                  <a:pt x="9570028" y="4013200"/>
                </a:lnTo>
                <a:lnTo>
                  <a:pt x="9562047" y="3962400"/>
                </a:lnTo>
                <a:lnTo>
                  <a:pt x="9553629" y="3911600"/>
                </a:lnTo>
                <a:lnTo>
                  <a:pt x="9544778" y="3873500"/>
                </a:lnTo>
                <a:lnTo>
                  <a:pt x="9535496" y="3822700"/>
                </a:lnTo>
                <a:lnTo>
                  <a:pt x="9525784" y="3784600"/>
                </a:lnTo>
                <a:lnTo>
                  <a:pt x="9515646" y="3733800"/>
                </a:lnTo>
                <a:lnTo>
                  <a:pt x="9505083" y="3695700"/>
                </a:lnTo>
                <a:lnTo>
                  <a:pt x="9494098" y="3644900"/>
                </a:lnTo>
                <a:lnTo>
                  <a:pt x="9482692" y="3606800"/>
                </a:lnTo>
                <a:lnTo>
                  <a:pt x="9470869" y="3556000"/>
                </a:lnTo>
                <a:lnTo>
                  <a:pt x="9458629" y="3505200"/>
                </a:lnTo>
                <a:lnTo>
                  <a:pt x="9445976" y="3467100"/>
                </a:lnTo>
                <a:lnTo>
                  <a:pt x="9432912" y="3429000"/>
                </a:lnTo>
                <a:lnTo>
                  <a:pt x="9419438" y="3378200"/>
                </a:lnTo>
                <a:lnTo>
                  <a:pt x="9405558" y="3340100"/>
                </a:lnTo>
                <a:lnTo>
                  <a:pt x="9391273" y="3289300"/>
                </a:lnTo>
                <a:lnTo>
                  <a:pt x="9376585" y="3251200"/>
                </a:lnTo>
                <a:lnTo>
                  <a:pt x="9361497" y="3200400"/>
                </a:lnTo>
                <a:lnTo>
                  <a:pt x="9346010" y="3162300"/>
                </a:lnTo>
                <a:lnTo>
                  <a:pt x="9330128" y="3124200"/>
                </a:lnTo>
                <a:lnTo>
                  <a:pt x="9313852" y="3073400"/>
                </a:lnTo>
                <a:lnTo>
                  <a:pt x="9297185" y="3035300"/>
                </a:lnTo>
                <a:lnTo>
                  <a:pt x="9280128" y="2997200"/>
                </a:lnTo>
                <a:lnTo>
                  <a:pt x="9262684" y="2946400"/>
                </a:lnTo>
                <a:lnTo>
                  <a:pt x="9244855" y="2908300"/>
                </a:lnTo>
                <a:lnTo>
                  <a:pt x="9226643" y="2870200"/>
                </a:lnTo>
                <a:lnTo>
                  <a:pt x="9208052" y="2819400"/>
                </a:lnTo>
                <a:lnTo>
                  <a:pt x="9189081" y="2781300"/>
                </a:lnTo>
                <a:lnTo>
                  <a:pt x="9169735" y="2743200"/>
                </a:lnTo>
                <a:lnTo>
                  <a:pt x="9150015" y="2705100"/>
                </a:lnTo>
                <a:lnTo>
                  <a:pt x="9129923" y="2667000"/>
                </a:lnTo>
                <a:lnTo>
                  <a:pt x="9109462" y="2616200"/>
                </a:lnTo>
                <a:lnTo>
                  <a:pt x="9088633" y="2578100"/>
                </a:lnTo>
                <a:lnTo>
                  <a:pt x="9067440" y="2540000"/>
                </a:lnTo>
                <a:lnTo>
                  <a:pt x="9045884" y="2501900"/>
                </a:lnTo>
                <a:lnTo>
                  <a:pt x="9023967" y="2463800"/>
                </a:lnTo>
                <a:lnTo>
                  <a:pt x="9001692" y="2425700"/>
                </a:lnTo>
                <a:lnTo>
                  <a:pt x="8979060" y="2387600"/>
                </a:lnTo>
                <a:lnTo>
                  <a:pt x="8956075" y="2349500"/>
                </a:lnTo>
                <a:lnTo>
                  <a:pt x="8932738" y="2311400"/>
                </a:lnTo>
                <a:lnTo>
                  <a:pt x="8909051" y="2260600"/>
                </a:lnTo>
                <a:lnTo>
                  <a:pt x="8885017" y="2222500"/>
                </a:lnTo>
                <a:lnTo>
                  <a:pt x="8860638" y="2197100"/>
                </a:lnTo>
                <a:lnTo>
                  <a:pt x="8835916" y="2159000"/>
                </a:lnTo>
                <a:lnTo>
                  <a:pt x="8810853" y="2120900"/>
                </a:lnTo>
                <a:lnTo>
                  <a:pt x="8785451" y="2082800"/>
                </a:lnTo>
                <a:lnTo>
                  <a:pt x="8759714" y="2044700"/>
                </a:lnTo>
                <a:lnTo>
                  <a:pt x="8733642" y="2006600"/>
                </a:lnTo>
                <a:lnTo>
                  <a:pt x="8707238" y="1968500"/>
                </a:lnTo>
                <a:lnTo>
                  <a:pt x="8680505" y="1930400"/>
                </a:lnTo>
                <a:lnTo>
                  <a:pt x="8653444" y="1892300"/>
                </a:lnTo>
                <a:lnTo>
                  <a:pt x="8626058" y="1866900"/>
                </a:lnTo>
                <a:lnTo>
                  <a:pt x="8598349" y="1828800"/>
                </a:lnTo>
                <a:lnTo>
                  <a:pt x="8570319" y="1790700"/>
                </a:lnTo>
                <a:lnTo>
                  <a:pt x="8541970" y="1752600"/>
                </a:lnTo>
                <a:lnTo>
                  <a:pt x="8513305" y="1727200"/>
                </a:lnTo>
                <a:lnTo>
                  <a:pt x="8484326" y="1689100"/>
                </a:lnTo>
                <a:lnTo>
                  <a:pt x="8455034" y="1651000"/>
                </a:lnTo>
                <a:lnTo>
                  <a:pt x="8425433" y="1625600"/>
                </a:lnTo>
                <a:lnTo>
                  <a:pt x="8395525" y="1587500"/>
                </a:lnTo>
                <a:lnTo>
                  <a:pt x="8365311" y="1549400"/>
                </a:lnTo>
                <a:lnTo>
                  <a:pt x="8334793" y="1524000"/>
                </a:lnTo>
                <a:lnTo>
                  <a:pt x="8303975" y="1485900"/>
                </a:lnTo>
                <a:lnTo>
                  <a:pt x="8272858" y="1460500"/>
                </a:lnTo>
                <a:lnTo>
                  <a:pt x="8241445" y="1422400"/>
                </a:lnTo>
                <a:lnTo>
                  <a:pt x="8209737" y="1397000"/>
                </a:lnTo>
                <a:lnTo>
                  <a:pt x="8177737" y="1358900"/>
                </a:lnTo>
                <a:lnTo>
                  <a:pt x="8145447" y="1333500"/>
                </a:lnTo>
                <a:lnTo>
                  <a:pt x="8112869" y="1295400"/>
                </a:lnTo>
                <a:lnTo>
                  <a:pt x="8080006" y="1270000"/>
                </a:lnTo>
                <a:lnTo>
                  <a:pt x="8046859" y="1231900"/>
                </a:lnTo>
                <a:lnTo>
                  <a:pt x="7979725" y="1181100"/>
                </a:lnTo>
                <a:lnTo>
                  <a:pt x="7945742" y="1143000"/>
                </a:lnTo>
                <a:lnTo>
                  <a:pt x="7842155" y="1066800"/>
                </a:lnTo>
                <a:lnTo>
                  <a:pt x="7807087" y="1028700"/>
                </a:lnTo>
                <a:lnTo>
                  <a:pt x="7700299" y="952500"/>
                </a:lnTo>
                <a:lnTo>
                  <a:pt x="7554298" y="850900"/>
                </a:lnTo>
                <a:lnTo>
                  <a:pt x="7404295" y="749300"/>
                </a:lnTo>
                <a:lnTo>
                  <a:pt x="7250431" y="647700"/>
                </a:lnTo>
                <a:lnTo>
                  <a:pt x="7211378" y="635000"/>
                </a:lnTo>
                <a:lnTo>
                  <a:pt x="7132583" y="584200"/>
                </a:lnTo>
                <a:lnTo>
                  <a:pt x="7092846" y="571500"/>
                </a:lnTo>
                <a:lnTo>
                  <a:pt x="7012703" y="520700"/>
                </a:lnTo>
                <a:lnTo>
                  <a:pt x="6972301" y="508000"/>
                </a:lnTo>
                <a:lnTo>
                  <a:pt x="6890849" y="457200"/>
                </a:lnTo>
                <a:lnTo>
                  <a:pt x="6849803" y="444500"/>
                </a:lnTo>
                <a:lnTo>
                  <a:pt x="6808546" y="419100"/>
                </a:lnTo>
                <a:lnTo>
                  <a:pt x="6725411" y="393700"/>
                </a:lnTo>
                <a:lnTo>
                  <a:pt x="6683536" y="368300"/>
                </a:lnTo>
                <a:lnTo>
                  <a:pt x="6641460" y="355600"/>
                </a:lnTo>
                <a:lnTo>
                  <a:pt x="6599184" y="330200"/>
                </a:lnTo>
                <a:lnTo>
                  <a:pt x="6471183" y="292100"/>
                </a:lnTo>
                <a:lnTo>
                  <a:pt x="6428132" y="266700"/>
                </a:lnTo>
                <a:lnTo>
                  <a:pt x="5852134" y="101600"/>
                </a:lnTo>
                <a:close/>
              </a:path>
              <a:path w="9637394" h="9626600">
                <a:moveTo>
                  <a:pt x="5715203" y="76200"/>
                </a:moveTo>
                <a:lnTo>
                  <a:pt x="3921720" y="76200"/>
                </a:lnTo>
                <a:lnTo>
                  <a:pt x="3830276" y="101600"/>
                </a:lnTo>
                <a:lnTo>
                  <a:pt x="5806647" y="101600"/>
                </a:lnTo>
                <a:lnTo>
                  <a:pt x="5715203" y="76200"/>
                </a:lnTo>
                <a:close/>
              </a:path>
              <a:path w="9637394" h="9626600">
                <a:moveTo>
                  <a:pt x="5576896" y="50800"/>
                </a:moveTo>
                <a:lnTo>
                  <a:pt x="4060027" y="50800"/>
                </a:lnTo>
                <a:lnTo>
                  <a:pt x="3967672" y="76200"/>
                </a:lnTo>
                <a:lnTo>
                  <a:pt x="5669251" y="76200"/>
                </a:lnTo>
                <a:lnTo>
                  <a:pt x="5576896" y="50800"/>
                </a:lnTo>
                <a:close/>
              </a:path>
              <a:path w="9637394" h="9626600">
                <a:moveTo>
                  <a:pt x="5483955" y="38100"/>
                </a:moveTo>
                <a:lnTo>
                  <a:pt x="4152967" y="38100"/>
                </a:lnTo>
                <a:lnTo>
                  <a:pt x="4106425" y="50800"/>
                </a:lnTo>
                <a:lnTo>
                  <a:pt x="5530498" y="50800"/>
                </a:lnTo>
                <a:lnTo>
                  <a:pt x="5483955" y="38100"/>
                </a:lnTo>
                <a:close/>
              </a:path>
              <a:path w="9637394" h="9626600">
                <a:moveTo>
                  <a:pt x="5390447" y="25400"/>
                </a:moveTo>
                <a:lnTo>
                  <a:pt x="4246476" y="25400"/>
                </a:lnTo>
                <a:lnTo>
                  <a:pt x="4199652" y="38100"/>
                </a:lnTo>
                <a:lnTo>
                  <a:pt x="5437271" y="38100"/>
                </a:lnTo>
                <a:lnTo>
                  <a:pt x="5390447" y="25400"/>
                </a:lnTo>
                <a:close/>
              </a:path>
              <a:path w="9637394" h="9626600">
                <a:moveTo>
                  <a:pt x="5249158" y="12700"/>
                </a:moveTo>
                <a:lnTo>
                  <a:pt x="4387764" y="12700"/>
                </a:lnTo>
                <a:lnTo>
                  <a:pt x="4340534" y="25400"/>
                </a:lnTo>
                <a:lnTo>
                  <a:pt x="5296388" y="25400"/>
                </a:lnTo>
                <a:lnTo>
                  <a:pt x="5249158" y="12700"/>
                </a:lnTo>
                <a:close/>
              </a:path>
              <a:path w="9637394" h="9626600">
                <a:moveTo>
                  <a:pt x="5106691" y="0"/>
                </a:moveTo>
                <a:lnTo>
                  <a:pt x="4530231" y="0"/>
                </a:lnTo>
                <a:lnTo>
                  <a:pt x="4482614" y="12700"/>
                </a:lnTo>
                <a:lnTo>
                  <a:pt x="5154307" y="12700"/>
                </a:lnTo>
                <a:lnTo>
                  <a:pt x="5106691" y="0"/>
                </a:lnTo>
                <a:close/>
              </a:path>
            </a:pathLst>
          </a:custGeom>
          <a:noFill/>
          <a:ln w="63500">
            <a:solidFill>
              <a:srgbClr val="FF555E"/>
            </a:solidFill>
          </a:ln>
        </p:spPr>
        <p:txBody>
          <a:bodyPr wrap="square" lIns="0" tIns="0" rIns="0" bIns="0" rtlCol="0"/>
          <a:lstStyle/>
          <a:p>
            <a:endParaRPr sz="1092" dirty="0"/>
          </a:p>
        </p:txBody>
      </p:sp>
      <p:sp>
        <p:nvSpPr>
          <p:cNvPr id="3" name="object 3"/>
          <p:cNvSpPr/>
          <p:nvPr/>
        </p:nvSpPr>
        <p:spPr>
          <a:xfrm>
            <a:off x="4702428" y="2557968"/>
            <a:ext cx="2719326" cy="2718556"/>
          </a:xfrm>
          <a:custGeom>
            <a:avLst/>
            <a:gdLst/>
            <a:ahLst/>
            <a:cxnLst/>
            <a:rect l="l" t="t" r="r" b="b"/>
            <a:pathLst>
              <a:path w="4484370" h="4483100">
                <a:moveTo>
                  <a:pt x="2526731" y="4470400"/>
                </a:moveTo>
                <a:lnTo>
                  <a:pt x="1957110" y="4470400"/>
                </a:lnTo>
                <a:lnTo>
                  <a:pt x="2003893" y="4483100"/>
                </a:lnTo>
                <a:lnTo>
                  <a:pt x="2479949" y="4483100"/>
                </a:lnTo>
                <a:lnTo>
                  <a:pt x="2526731" y="4470400"/>
                </a:lnTo>
                <a:close/>
              </a:path>
              <a:path w="4484370" h="4483100">
                <a:moveTo>
                  <a:pt x="2665251" y="4445000"/>
                </a:moveTo>
                <a:lnTo>
                  <a:pt x="1818590" y="4445000"/>
                </a:lnTo>
                <a:lnTo>
                  <a:pt x="1910625" y="4470400"/>
                </a:lnTo>
                <a:lnTo>
                  <a:pt x="2573216" y="4470400"/>
                </a:lnTo>
                <a:lnTo>
                  <a:pt x="2665251" y="4445000"/>
                </a:lnTo>
                <a:close/>
              </a:path>
              <a:path w="4484370" h="4483100">
                <a:moveTo>
                  <a:pt x="2710782" y="50800"/>
                </a:moveTo>
                <a:lnTo>
                  <a:pt x="1773060" y="50800"/>
                </a:lnTo>
                <a:lnTo>
                  <a:pt x="1464388" y="139700"/>
                </a:lnTo>
                <a:lnTo>
                  <a:pt x="1421847" y="165100"/>
                </a:lnTo>
                <a:lnTo>
                  <a:pt x="1338034" y="190500"/>
                </a:lnTo>
                <a:lnTo>
                  <a:pt x="1296782" y="215900"/>
                </a:lnTo>
                <a:lnTo>
                  <a:pt x="1255979" y="228600"/>
                </a:lnTo>
                <a:lnTo>
                  <a:pt x="1175763" y="279400"/>
                </a:lnTo>
                <a:lnTo>
                  <a:pt x="1136369" y="292100"/>
                </a:lnTo>
                <a:lnTo>
                  <a:pt x="1097466" y="317500"/>
                </a:lnTo>
                <a:lnTo>
                  <a:pt x="1021170" y="368300"/>
                </a:lnTo>
                <a:lnTo>
                  <a:pt x="946955" y="419100"/>
                </a:lnTo>
                <a:lnTo>
                  <a:pt x="910653" y="444500"/>
                </a:lnTo>
                <a:lnTo>
                  <a:pt x="874902" y="469900"/>
                </a:lnTo>
                <a:lnTo>
                  <a:pt x="839712" y="495300"/>
                </a:lnTo>
                <a:lnTo>
                  <a:pt x="805093" y="520700"/>
                </a:lnTo>
                <a:lnTo>
                  <a:pt x="771054" y="558800"/>
                </a:lnTo>
                <a:lnTo>
                  <a:pt x="737607" y="584200"/>
                </a:lnTo>
                <a:lnTo>
                  <a:pt x="704761" y="609600"/>
                </a:lnTo>
                <a:lnTo>
                  <a:pt x="672527" y="647700"/>
                </a:lnTo>
                <a:lnTo>
                  <a:pt x="640914" y="673100"/>
                </a:lnTo>
                <a:lnTo>
                  <a:pt x="609932" y="711200"/>
                </a:lnTo>
                <a:lnTo>
                  <a:pt x="579592" y="749300"/>
                </a:lnTo>
                <a:lnTo>
                  <a:pt x="549904" y="774700"/>
                </a:lnTo>
                <a:lnTo>
                  <a:pt x="520878" y="812800"/>
                </a:lnTo>
                <a:lnTo>
                  <a:pt x="492523" y="850900"/>
                </a:lnTo>
                <a:lnTo>
                  <a:pt x="464851" y="876300"/>
                </a:lnTo>
                <a:lnTo>
                  <a:pt x="437871" y="914400"/>
                </a:lnTo>
                <a:lnTo>
                  <a:pt x="411594" y="952500"/>
                </a:lnTo>
                <a:lnTo>
                  <a:pt x="386029" y="990600"/>
                </a:lnTo>
                <a:lnTo>
                  <a:pt x="361186" y="1028700"/>
                </a:lnTo>
                <a:lnTo>
                  <a:pt x="337076" y="1066800"/>
                </a:lnTo>
                <a:lnTo>
                  <a:pt x="313709" y="1104900"/>
                </a:lnTo>
                <a:lnTo>
                  <a:pt x="291095" y="1143000"/>
                </a:lnTo>
                <a:lnTo>
                  <a:pt x="269243" y="1181100"/>
                </a:lnTo>
                <a:lnTo>
                  <a:pt x="248165" y="1219200"/>
                </a:lnTo>
                <a:lnTo>
                  <a:pt x="227870" y="1257300"/>
                </a:lnTo>
                <a:lnTo>
                  <a:pt x="208369" y="1308100"/>
                </a:lnTo>
                <a:lnTo>
                  <a:pt x="189671" y="1346200"/>
                </a:lnTo>
                <a:lnTo>
                  <a:pt x="171786" y="1384300"/>
                </a:lnTo>
                <a:lnTo>
                  <a:pt x="154725" y="1422400"/>
                </a:lnTo>
                <a:lnTo>
                  <a:pt x="138498" y="1473200"/>
                </a:lnTo>
                <a:lnTo>
                  <a:pt x="123115" y="1511300"/>
                </a:lnTo>
                <a:lnTo>
                  <a:pt x="108585" y="1562100"/>
                </a:lnTo>
                <a:lnTo>
                  <a:pt x="94920" y="1600200"/>
                </a:lnTo>
                <a:lnTo>
                  <a:pt x="82129" y="1638300"/>
                </a:lnTo>
                <a:lnTo>
                  <a:pt x="70222" y="1689100"/>
                </a:lnTo>
                <a:lnTo>
                  <a:pt x="59210" y="1727200"/>
                </a:lnTo>
                <a:lnTo>
                  <a:pt x="49102" y="1778000"/>
                </a:lnTo>
                <a:lnTo>
                  <a:pt x="39909" y="1828800"/>
                </a:lnTo>
                <a:lnTo>
                  <a:pt x="31641" y="1866900"/>
                </a:lnTo>
                <a:lnTo>
                  <a:pt x="24308" y="1917700"/>
                </a:lnTo>
                <a:lnTo>
                  <a:pt x="17919" y="1968500"/>
                </a:lnTo>
                <a:lnTo>
                  <a:pt x="12486" y="2006600"/>
                </a:lnTo>
                <a:lnTo>
                  <a:pt x="8018" y="2057400"/>
                </a:lnTo>
                <a:lnTo>
                  <a:pt x="4525" y="2108200"/>
                </a:lnTo>
                <a:lnTo>
                  <a:pt x="2018" y="2146300"/>
                </a:lnTo>
                <a:lnTo>
                  <a:pt x="506" y="2197100"/>
                </a:lnTo>
                <a:lnTo>
                  <a:pt x="0" y="2247900"/>
                </a:lnTo>
                <a:lnTo>
                  <a:pt x="506" y="2298700"/>
                </a:lnTo>
                <a:lnTo>
                  <a:pt x="2018" y="2349500"/>
                </a:lnTo>
                <a:lnTo>
                  <a:pt x="4525" y="2387600"/>
                </a:lnTo>
                <a:lnTo>
                  <a:pt x="8018" y="2438400"/>
                </a:lnTo>
                <a:lnTo>
                  <a:pt x="12486" y="2489200"/>
                </a:lnTo>
                <a:lnTo>
                  <a:pt x="17919" y="2527300"/>
                </a:lnTo>
                <a:lnTo>
                  <a:pt x="24308" y="2578100"/>
                </a:lnTo>
                <a:lnTo>
                  <a:pt x="31641" y="2628900"/>
                </a:lnTo>
                <a:lnTo>
                  <a:pt x="39909" y="2667000"/>
                </a:lnTo>
                <a:lnTo>
                  <a:pt x="49102" y="2717800"/>
                </a:lnTo>
                <a:lnTo>
                  <a:pt x="59210" y="2755900"/>
                </a:lnTo>
                <a:lnTo>
                  <a:pt x="70222" y="2806700"/>
                </a:lnTo>
                <a:lnTo>
                  <a:pt x="82129" y="2844800"/>
                </a:lnTo>
                <a:lnTo>
                  <a:pt x="94920" y="2895600"/>
                </a:lnTo>
                <a:lnTo>
                  <a:pt x="108585" y="2933700"/>
                </a:lnTo>
                <a:lnTo>
                  <a:pt x="123115" y="2984500"/>
                </a:lnTo>
                <a:lnTo>
                  <a:pt x="138498" y="3022600"/>
                </a:lnTo>
                <a:lnTo>
                  <a:pt x="154725" y="3073400"/>
                </a:lnTo>
                <a:lnTo>
                  <a:pt x="171786" y="3111500"/>
                </a:lnTo>
                <a:lnTo>
                  <a:pt x="189671" y="3149600"/>
                </a:lnTo>
                <a:lnTo>
                  <a:pt x="208369" y="3187700"/>
                </a:lnTo>
                <a:lnTo>
                  <a:pt x="227870" y="3238500"/>
                </a:lnTo>
                <a:lnTo>
                  <a:pt x="248165" y="3276600"/>
                </a:lnTo>
                <a:lnTo>
                  <a:pt x="269243" y="3314700"/>
                </a:lnTo>
                <a:lnTo>
                  <a:pt x="291095" y="3352800"/>
                </a:lnTo>
                <a:lnTo>
                  <a:pt x="313709" y="3390900"/>
                </a:lnTo>
                <a:lnTo>
                  <a:pt x="337076" y="3429000"/>
                </a:lnTo>
                <a:lnTo>
                  <a:pt x="361186" y="3467100"/>
                </a:lnTo>
                <a:lnTo>
                  <a:pt x="386029" y="3505200"/>
                </a:lnTo>
                <a:lnTo>
                  <a:pt x="411594" y="3543300"/>
                </a:lnTo>
                <a:lnTo>
                  <a:pt x="437871" y="3581400"/>
                </a:lnTo>
                <a:lnTo>
                  <a:pt x="464851" y="3619500"/>
                </a:lnTo>
                <a:lnTo>
                  <a:pt x="492523" y="3644900"/>
                </a:lnTo>
                <a:lnTo>
                  <a:pt x="520878" y="3683000"/>
                </a:lnTo>
                <a:lnTo>
                  <a:pt x="549904" y="3721100"/>
                </a:lnTo>
                <a:lnTo>
                  <a:pt x="579592" y="3746500"/>
                </a:lnTo>
                <a:lnTo>
                  <a:pt x="609932" y="3784600"/>
                </a:lnTo>
                <a:lnTo>
                  <a:pt x="640914" y="3822700"/>
                </a:lnTo>
                <a:lnTo>
                  <a:pt x="672527" y="3848100"/>
                </a:lnTo>
                <a:lnTo>
                  <a:pt x="704761" y="3873500"/>
                </a:lnTo>
                <a:lnTo>
                  <a:pt x="737607" y="3911600"/>
                </a:lnTo>
                <a:lnTo>
                  <a:pt x="771054" y="3937000"/>
                </a:lnTo>
                <a:lnTo>
                  <a:pt x="805093" y="3962400"/>
                </a:lnTo>
                <a:lnTo>
                  <a:pt x="839712" y="4000500"/>
                </a:lnTo>
                <a:lnTo>
                  <a:pt x="874902" y="4025900"/>
                </a:lnTo>
                <a:lnTo>
                  <a:pt x="910653" y="4051300"/>
                </a:lnTo>
                <a:lnTo>
                  <a:pt x="946955" y="4076700"/>
                </a:lnTo>
                <a:lnTo>
                  <a:pt x="983797" y="4102100"/>
                </a:lnTo>
                <a:lnTo>
                  <a:pt x="1059063" y="4152900"/>
                </a:lnTo>
                <a:lnTo>
                  <a:pt x="1136369" y="4203700"/>
                </a:lnTo>
                <a:lnTo>
                  <a:pt x="1175763" y="4216400"/>
                </a:lnTo>
                <a:lnTo>
                  <a:pt x="1255979" y="4267200"/>
                </a:lnTo>
                <a:lnTo>
                  <a:pt x="1296782" y="4279900"/>
                </a:lnTo>
                <a:lnTo>
                  <a:pt x="1338034" y="4305300"/>
                </a:lnTo>
                <a:lnTo>
                  <a:pt x="1421847" y="4330700"/>
                </a:lnTo>
                <a:lnTo>
                  <a:pt x="1464388" y="4356100"/>
                </a:lnTo>
                <a:lnTo>
                  <a:pt x="1773060" y="4445000"/>
                </a:lnTo>
                <a:lnTo>
                  <a:pt x="2710782" y="4445000"/>
                </a:lnTo>
                <a:lnTo>
                  <a:pt x="3019454" y="4356100"/>
                </a:lnTo>
                <a:lnTo>
                  <a:pt x="3061994" y="4330700"/>
                </a:lnTo>
                <a:lnTo>
                  <a:pt x="3145807" y="4305300"/>
                </a:lnTo>
                <a:lnTo>
                  <a:pt x="3187060" y="4279900"/>
                </a:lnTo>
                <a:lnTo>
                  <a:pt x="3227862" y="4267200"/>
                </a:lnTo>
                <a:lnTo>
                  <a:pt x="3308079" y="4216400"/>
                </a:lnTo>
                <a:lnTo>
                  <a:pt x="3347472" y="4203700"/>
                </a:lnTo>
                <a:lnTo>
                  <a:pt x="3424779" y="4152900"/>
                </a:lnTo>
                <a:lnTo>
                  <a:pt x="3500044" y="4102100"/>
                </a:lnTo>
                <a:lnTo>
                  <a:pt x="3536887" y="4076700"/>
                </a:lnTo>
                <a:lnTo>
                  <a:pt x="3573188" y="4051300"/>
                </a:lnTo>
                <a:lnTo>
                  <a:pt x="3608939" y="4025900"/>
                </a:lnTo>
                <a:lnTo>
                  <a:pt x="3644130" y="4000500"/>
                </a:lnTo>
                <a:lnTo>
                  <a:pt x="3678749" y="3962400"/>
                </a:lnTo>
                <a:lnTo>
                  <a:pt x="3712787" y="3937000"/>
                </a:lnTo>
                <a:lnTo>
                  <a:pt x="3746234" y="3911600"/>
                </a:lnTo>
                <a:lnTo>
                  <a:pt x="3779080" y="3873500"/>
                </a:lnTo>
                <a:lnTo>
                  <a:pt x="3811315" y="3848100"/>
                </a:lnTo>
                <a:lnTo>
                  <a:pt x="3842928" y="3822700"/>
                </a:lnTo>
                <a:lnTo>
                  <a:pt x="3873910" y="3784600"/>
                </a:lnTo>
                <a:lnTo>
                  <a:pt x="3904250" y="3746500"/>
                </a:lnTo>
                <a:lnTo>
                  <a:pt x="3933938" y="3721100"/>
                </a:lnTo>
                <a:lnTo>
                  <a:pt x="3962964" y="3683000"/>
                </a:lnTo>
                <a:lnTo>
                  <a:pt x="3991318" y="3644900"/>
                </a:lnTo>
                <a:lnTo>
                  <a:pt x="4018990" y="3619500"/>
                </a:lnTo>
                <a:lnTo>
                  <a:pt x="4045970" y="3581400"/>
                </a:lnTo>
                <a:lnTo>
                  <a:pt x="4072248" y="3543300"/>
                </a:lnTo>
                <a:lnTo>
                  <a:pt x="4097813" y="3505200"/>
                </a:lnTo>
                <a:lnTo>
                  <a:pt x="4122655" y="3467100"/>
                </a:lnTo>
                <a:lnTo>
                  <a:pt x="4146765" y="3429000"/>
                </a:lnTo>
                <a:lnTo>
                  <a:pt x="4170133" y="3390900"/>
                </a:lnTo>
                <a:lnTo>
                  <a:pt x="4192747" y="3352800"/>
                </a:lnTo>
                <a:lnTo>
                  <a:pt x="4214598" y="3314700"/>
                </a:lnTo>
                <a:lnTo>
                  <a:pt x="4235676" y="3276600"/>
                </a:lnTo>
                <a:lnTo>
                  <a:pt x="4255971" y="3238500"/>
                </a:lnTo>
                <a:lnTo>
                  <a:pt x="4275473" y="3187700"/>
                </a:lnTo>
                <a:lnTo>
                  <a:pt x="4294171" y="3149600"/>
                </a:lnTo>
                <a:lnTo>
                  <a:pt x="4312056" y="3111500"/>
                </a:lnTo>
                <a:lnTo>
                  <a:pt x="4329116" y="3073400"/>
                </a:lnTo>
                <a:lnTo>
                  <a:pt x="4345344" y="3022600"/>
                </a:lnTo>
                <a:lnTo>
                  <a:pt x="4360727" y="2984500"/>
                </a:lnTo>
                <a:lnTo>
                  <a:pt x="4375256" y="2933700"/>
                </a:lnTo>
                <a:lnTo>
                  <a:pt x="4388922" y="2895600"/>
                </a:lnTo>
                <a:lnTo>
                  <a:pt x="4401713" y="2844800"/>
                </a:lnTo>
                <a:lnTo>
                  <a:pt x="4413619" y="2806700"/>
                </a:lnTo>
                <a:lnTo>
                  <a:pt x="4424631" y="2755900"/>
                </a:lnTo>
                <a:lnTo>
                  <a:pt x="4434739" y="2717800"/>
                </a:lnTo>
                <a:lnTo>
                  <a:pt x="4443932" y="2667000"/>
                </a:lnTo>
                <a:lnTo>
                  <a:pt x="4452201" y="2628900"/>
                </a:lnTo>
                <a:lnTo>
                  <a:pt x="4459534" y="2578100"/>
                </a:lnTo>
                <a:lnTo>
                  <a:pt x="4465922" y="2527300"/>
                </a:lnTo>
                <a:lnTo>
                  <a:pt x="4471356" y="2489200"/>
                </a:lnTo>
                <a:lnTo>
                  <a:pt x="4475824" y="2438400"/>
                </a:lnTo>
                <a:lnTo>
                  <a:pt x="4479317" y="2387600"/>
                </a:lnTo>
                <a:lnTo>
                  <a:pt x="4481824" y="2349500"/>
                </a:lnTo>
                <a:lnTo>
                  <a:pt x="4483336" y="2298700"/>
                </a:lnTo>
                <a:lnTo>
                  <a:pt x="4483842" y="2247900"/>
                </a:lnTo>
                <a:lnTo>
                  <a:pt x="4483336" y="2197100"/>
                </a:lnTo>
                <a:lnTo>
                  <a:pt x="4481824" y="2146300"/>
                </a:lnTo>
                <a:lnTo>
                  <a:pt x="4479317" y="2108200"/>
                </a:lnTo>
                <a:lnTo>
                  <a:pt x="4475824" y="2057400"/>
                </a:lnTo>
                <a:lnTo>
                  <a:pt x="4471356" y="2006600"/>
                </a:lnTo>
                <a:lnTo>
                  <a:pt x="4465922" y="1968500"/>
                </a:lnTo>
                <a:lnTo>
                  <a:pt x="4459534" y="1917700"/>
                </a:lnTo>
                <a:lnTo>
                  <a:pt x="4452201" y="1866900"/>
                </a:lnTo>
                <a:lnTo>
                  <a:pt x="4443932" y="1828800"/>
                </a:lnTo>
                <a:lnTo>
                  <a:pt x="4434739" y="1778000"/>
                </a:lnTo>
                <a:lnTo>
                  <a:pt x="4424631" y="1727200"/>
                </a:lnTo>
                <a:lnTo>
                  <a:pt x="4413619" y="1689100"/>
                </a:lnTo>
                <a:lnTo>
                  <a:pt x="4401713" y="1638300"/>
                </a:lnTo>
                <a:lnTo>
                  <a:pt x="4388922" y="1600200"/>
                </a:lnTo>
                <a:lnTo>
                  <a:pt x="4375256" y="1562100"/>
                </a:lnTo>
                <a:lnTo>
                  <a:pt x="4360727" y="1511300"/>
                </a:lnTo>
                <a:lnTo>
                  <a:pt x="4345344" y="1473200"/>
                </a:lnTo>
                <a:lnTo>
                  <a:pt x="4329116" y="1422400"/>
                </a:lnTo>
                <a:lnTo>
                  <a:pt x="4312056" y="1384300"/>
                </a:lnTo>
                <a:lnTo>
                  <a:pt x="4294171" y="1346200"/>
                </a:lnTo>
                <a:lnTo>
                  <a:pt x="4275473" y="1308100"/>
                </a:lnTo>
                <a:lnTo>
                  <a:pt x="4255971" y="1257300"/>
                </a:lnTo>
                <a:lnTo>
                  <a:pt x="4235676" y="1219200"/>
                </a:lnTo>
                <a:lnTo>
                  <a:pt x="4214598" y="1181100"/>
                </a:lnTo>
                <a:lnTo>
                  <a:pt x="4192747" y="1143000"/>
                </a:lnTo>
                <a:lnTo>
                  <a:pt x="4170133" y="1104900"/>
                </a:lnTo>
                <a:lnTo>
                  <a:pt x="4146765" y="1066800"/>
                </a:lnTo>
                <a:lnTo>
                  <a:pt x="4122655" y="1028700"/>
                </a:lnTo>
                <a:lnTo>
                  <a:pt x="4097813" y="990600"/>
                </a:lnTo>
                <a:lnTo>
                  <a:pt x="4072248" y="952500"/>
                </a:lnTo>
                <a:lnTo>
                  <a:pt x="4045970" y="914400"/>
                </a:lnTo>
                <a:lnTo>
                  <a:pt x="4018990" y="876300"/>
                </a:lnTo>
                <a:lnTo>
                  <a:pt x="3991318" y="850900"/>
                </a:lnTo>
                <a:lnTo>
                  <a:pt x="3962964" y="812800"/>
                </a:lnTo>
                <a:lnTo>
                  <a:pt x="3933938" y="774700"/>
                </a:lnTo>
                <a:lnTo>
                  <a:pt x="3904250" y="749300"/>
                </a:lnTo>
                <a:lnTo>
                  <a:pt x="3873910" y="711200"/>
                </a:lnTo>
                <a:lnTo>
                  <a:pt x="3842928" y="673100"/>
                </a:lnTo>
                <a:lnTo>
                  <a:pt x="3811315" y="647700"/>
                </a:lnTo>
                <a:lnTo>
                  <a:pt x="3779080" y="609600"/>
                </a:lnTo>
                <a:lnTo>
                  <a:pt x="3746234" y="584200"/>
                </a:lnTo>
                <a:lnTo>
                  <a:pt x="3712787" y="558800"/>
                </a:lnTo>
                <a:lnTo>
                  <a:pt x="3678749" y="520700"/>
                </a:lnTo>
                <a:lnTo>
                  <a:pt x="3644130" y="495300"/>
                </a:lnTo>
                <a:lnTo>
                  <a:pt x="3608939" y="469900"/>
                </a:lnTo>
                <a:lnTo>
                  <a:pt x="3573188" y="444500"/>
                </a:lnTo>
                <a:lnTo>
                  <a:pt x="3536887" y="419100"/>
                </a:lnTo>
                <a:lnTo>
                  <a:pt x="3462672" y="368300"/>
                </a:lnTo>
                <a:lnTo>
                  <a:pt x="3386376" y="317500"/>
                </a:lnTo>
                <a:lnTo>
                  <a:pt x="3347472" y="292100"/>
                </a:lnTo>
                <a:lnTo>
                  <a:pt x="3308079" y="279400"/>
                </a:lnTo>
                <a:lnTo>
                  <a:pt x="3227862" y="228600"/>
                </a:lnTo>
                <a:lnTo>
                  <a:pt x="3187060" y="215900"/>
                </a:lnTo>
                <a:lnTo>
                  <a:pt x="3145807" y="190500"/>
                </a:lnTo>
                <a:lnTo>
                  <a:pt x="3061994" y="165100"/>
                </a:lnTo>
                <a:lnTo>
                  <a:pt x="3019454" y="139700"/>
                </a:lnTo>
                <a:lnTo>
                  <a:pt x="2710782" y="50800"/>
                </a:lnTo>
                <a:close/>
              </a:path>
              <a:path w="4484370" h="4483100">
                <a:moveTo>
                  <a:pt x="2573216" y="25400"/>
                </a:moveTo>
                <a:lnTo>
                  <a:pt x="1910625" y="25400"/>
                </a:lnTo>
                <a:lnTo>
                  <a:pt x="1818590" y="50800"/>
                </a:lnTo>
                <a:lnTo>
                  <a:pt x="2665251" y="50800"/>
                </a:lnTo>
                <a:lnTo>
                  <a:pt x="2573216" y="25400"/>
                </a:lnTo>
                <a:close/>
              </a:path>
              <a:path w="4484370" h="4483100">
                <a:moveTo>
                  <a:pt x="2479949" y="12700"/>
                </a:moveTo>
                <a:lnTo>
                  <a:pt x="2003893" y="12700"/>
                </a:lnTo>
                <a:lnTo>
                  <a:pt x="1957110" y="25400"/>
                </a:lnTo>
                <a:lnTo>
                  <a:pt x="2526731" y="25400"/>
                </a:lnTo>
                <a:lnTo>
                  <a:pt x="2479949" y="12700"/>
                </a:lnTo>
                <a:close/>
              </a:path>
              <a:path w="4484370" h="4483100">
                <a:moveTo>
                  <a:pt x="2290041" y="0"/>
                </a:moveTo>
                <a:lnTo>
                  <a:pt x="2193800" y="0"/>
                </a:lnTo>
                <a:lnTo>
                  <a:pt x="2145927" y="12700"/>
                </a:lnTo>
                <a:lnTo>
                  <a:pt x="2337915" y="12700"/>
                </a:lnTo>
                <a:lnTo>
                  <a:pt x="2290041" y="0"/>
                </a:lnTo>
                <a:close/>
              </a:path>
            </a:pathLst>
          </a:custGeom>
          <a:noFill/>
        </p:spPr>
        <p:txBody>
          <a:bodyPr wrap="square" lIns="0" tIns="0" rIns="0" bIns="0" rtlCol="0"/>
          <a:lstStyle/>
          <a:p>
            <a:endParaRPr sz="1092" dirty="0"/>
          </a:p>
        </p:txBody>
      </p:sp>
      <p:sp>
        <p:nvSpPr>
          <p:cNvPr id="6" name="object 6"/>
          <p:cNvSpPr txBox="1">
            <a:spLocks noGrp="1"/>
          </p:cNvSpPr>
          <p:nvPr>
            <p:ph type="ctrTitle"/>
          </p:nvPr>
        </p:nvSpPr>
        <p:spPr>
          <a:xfrm>
            <a:off x="3462159" y="1653836"/>
            <a:ext cx="5844124" cy="1508783"/>
          </a:xfrm>
          <a:prstGeom prst="rect">
            <a:avLst/>
          </a:prstGeom>
          <a:noFill/>
        </p:spPr>
        <p:txBody>
          <a:bodyPr vert="horz" wrap="square" lIns="0" tIns="63536" rIns="0" bIns="0" rtlCol="0" anchor="ctr">
            <a:spAutoFit/>
          </a:bodyPr>
          <a:lstStyle/>
          <a:p>
            <a:pPr marL="810175" marR="3081" indent="-399311" algn="ctr">
              <a:spcBef>
                <a:spcPts val="500"/>
              </a:spcBef>
            </a:pPr>
            <a:br>
              <a:rPr lang="en-US" sz="2426" dirty="0">
                <a:solidFill>
                  <a:schemeClr val="bg1"/>
                </a:solidFill>
                <a:latin typeface="Arvo" panose="02000000000000000000" pitchFamily="2" charset="77"/>
              </a:rPr>
            </a:br>
            <a:br>
              <a:rPr lang="en-US" sz="4002" dirty="0">
                <a:solidFill>
                  <a:schemeClr val="bg1"/>
                </a:solidFill>
                <a:latin typeface="Arvo" panose="02000000000000000000" pitchFamily="2" charset="77"/>
              </a:rPr>
            </a:br>
            <a:endParaRPr sz="4002" dirty="0">
              <a:solidFill>
                <a:schemeClr val="bg1"/>
              </a:solidFill>
              <a:latin typeface="Arvo" panose="02000000000000000000" pitchFamily="2" charset="77"/>
            </a:endParaRPr>
          </a:p>
        </p:txBody>
      </p:sp>
      <p:sp>
        <p:nvSpPr>
          <p:cNvPr id="7" name="object 7"/>
          <p:cNvSpPr txBox="1"/>
          <p:nvPr/>
        </p:nvSpPr>
        <p:spPr>
          <a:xfrm>
            <a:off x="3626312" y="3241784"/>
            <a:ext cx="3104606" cy="379830"/>
          </a:xfrm>
          <a:prstGeom prst="rect">
            <a:avLst/>
          </a:prstGeom>
        </p:spPr>
        <p:txBody>
          <a:bodyPr vert="horz" wrap="square" lIns="0" tIns="10397" rIns="0" bIns="0" rtlCol="0">
            <a:spAutoFit/>
          </a:bodyPr>
          <a:lstStyle/>
          <a:p>
            <a:pPr marL="7701" algn="ctr">
              <a:spcBef>
                <a:spcPts val="82"/>
              </a:spcBef>
            </a:pPr>
            <a:r>
              <a:rPr lang="en-US" sz="2400" b="1" dirty="0">
                <a:solidFill>
                  <a:schemeClr val="bg1"/>
                </a:solidFill>
                <a:latin typeface="Libre Baskerville" panose="02000000000000000000" pitchFamily="2" charset="0"/>
                <a:cs typeface="Calibri"/>
              </a:rPr>
              <a:t>Frustration, Anger</a:t>
            </a:r>
          </a:p>
        </p:txBody>
      </p:sp>
      <p:sp>
        <p:nvSpPr>
          <p:cNvPr id="10" name="object 2">
            <a:extLst>
              <a:ext uri="{FF2B5EF4-FFF2-40B4-BE49-F238E27FC236}">
                <a16:creationId xmlns:a16="http://schemas.microsoft.com/office/drawing/2014/main" id="{9F4D0634-CB8D-A741-831F-A638CA4013EA}"/>
              </a:ext>
            </a:extLst>
          </p:cNvPr>
          <p:cNvSpPr>
            <a:spLocks noChangeAspect="1"/>
          </p:cNvSpPr>
          <p:nvPr/>
        </p:nvSpPr>
        <p:spPr>
          <a:xfrm>
            <a:off x="7838271" y="1660505"/>
            <a:ext cx="3093664" cy="3154728"/>
          </a:xfrm>
          <a:custGeom>
            <a:avLst/>
            <a:gdLst/>
            <a:ahLst/>
            <a:cxnLst/>
            <a:rect l="l" t="t" r="r" b="b"/>
            <a:pathLst>
              <a:path w="9637394" h="9626600">
                <a:moveTo>
                  <a:pt x="5201797" y="9613900"/>
                </a:moveTo>
                <a:lnTo>
                  <a:pt x="4435125" y="9613900"/>
                </a:lnTo>
                <a:lnTo>
                  <a:pt x="4482614" y="9626600"/>
                </a:lnTo>
                <a:lnTo>
                  <a:pt x="5154307" y="9626600"/>
                </a:lnTo>
                <a:lnTo>
                  <a:pt x="5201797" y="9613900"/>
                </a:lnTo>
                <a:close/>
              </a:path>
              <a:path w="9637394" h="9626600">
                <a:moveTo>
                  <a:pt x="5343485" y="9601200"/>
                </a:moveTo>
                <a:lnTo>
                  <a:pt x="4293437" y="9601200"/>
                </a:lnTo>
                <a:lnTo>
                  <a:pt x="4340534" y="9613900"/>
                </a:lnTo>
                <a:lnTo>
                  <a:pt x="5296388" y="9613900"/>
                </a:lnTo>
                <a:lnTo>
                  <a:pt x="5343485" y="9601200"/>
                </a:lnTo>
                <a:close/>
              </a:path>
              <a:path w="9637394" h="9626600">
                <a:moveTo>
                  <a:pt x="5437271" y="9588500"/>
                </a:moveTo>
                <a:lnTo>
                  <a:pt x="4199652" y="9588500"/>
                </a:lnTo>
                <a:lnTo>
                  <a:pt x="4246476" y="9601200"/>
                </a:lnTo>
                <a:lnTo>
                  <a:pt x="5390447" y="9601200"/>
                </a:lnTo>
                <a:lnTo>
                  <a:pt x="5437271" y="9588500"/>
                </a:lnTo>
                <a:close/>
              </a:path>
              <a:path w="9637394" h="9626600">
                <a:moveTo>
                  <a:pt x="5530498" y="9575800"/>
                </a:moveTo>
                <a:lnTo>
                  <a:pt x="4106425" y="9575800"/>
                </a:lnTo>
                <a:lnTo>
                  <a:pt x="4152967" y="9588500"/>
                </a:lnTo>
                <a:lnTo>
                  <a:pt x="5483955" y="9588500"/>
                </a:lnTo>
                <a:lnTo>
                  <a:pt x="5530498" y="9575800"/>
                </a:lnTo>
                <a:close/>
              </a:path>
              <a:path w="9637394" h="9626600">
                <a:moveTo>
                  <a:pt x="5623148" y="9563100"/>
                </a:moveTo>
                <a:lnTo>
                  <a:pt x="4013775" y="9563100"/>
                </a:lnTo>
                <a:lnTo>
                  <a:pt x="4060027" y="9575800"/>
                </a:lnTo>
                <a:lnTo>
                  <a:pt x="5576896" y="9575800"/>
                </a:lnTo>
                <a:lnTo>
                  <a:pt x="5623148" y="9563100"/>
                </a:lnTo>
                <a:close/>
              </a:path>
              <a:path w="9637394" h="9626600">
                <a:moveTo>
                  <a:pt x="5761003" y="9537700"/>
                </a:moveTo>
                <a:lnTo>
                  <a:pt x="3875920" y="9537700"/>
                </a:lnTo>
                <a:lnTo>
                  <a:pt x="3967672" y="9563100"/>
                </a:lnTo>
                <a:lnTo>
                  <a:pt x="5669251" y="9563100"/>
                </a:lnTo>
                <a:lnTo>
                  <a:pt x="5761003" y="9537700"/>
                </a:lnTo>
                <a:close/>
              </a:path>
              <a:path w="9637394" h="9626600">
                <a:moveTo>
                  <a:pt x="5852134" y="101600"/>
                </a:moveTo>
                <a:lnTo>
                  <a:pt x="3784790" y="101600"/>
                </a:lnTo>
                <a:lnTo>
                  <a:pt x="3208792" y="266700"/>
                </a:lnTo>
                <a:lnTo>
                  <a:pt x="3165741" y="292100"/>
                </a:lnTo>
                <a:lnTo>
                  <a:pt x="3037740" y="330200"/>
                </a:lnTo>
                <a:lnTo>
                  <a:pt x="2995465" y="355600"/>
                </a:lnTo>
                <a:lnTo>
                  <a:pt x="2953389" y="368300"/>
                </a:lnTo>
                <a:lnTo>
                  <a:pt x="2911514" y="393700"/>
                </a:lnTo>
                <a:lnTo>
                  <a:pt x="2828379" y="419100"/>
                </a:lnTo>
                <a:lnTo>
                  <a:pt x="2787122" y="444500"/>
                </a:lnTo>
                <a:lnTo>
                  <a:pt x="2746076" y="457200"/>
                </a:lnTo>
                <a:lnTo>
                  <a:pt x="2664624" y="508000"/>
                </a:lnTo>
                <a:lnTo>
                  <a:pt x="2624222" y="520700"/>
                </a:lnTo>
                <a:lnTo>
                  <a:pt x="2544079" y="571500"/>
                </a:lnTo>
                <a:lnTo>
                  <a:pt x="2504342" y="584200"/>
                </a:lnTo>
                <a:lnTo>
                  <a:pt x="2425547" y="635000"/>
                </a:lnTo>
                <a:lnTo>
                  <a:pt x="2386494" y="647700"/>
                </a:lnTo>
                <a:lnTo>
                  <a:pt x="2232630" y="749300"/>
                </a:lnTo>
                <a:lnTo>
                  <a:pt x="2082626" y="850900"/>
                </a:lnTo>
                <a:lnTo>
                  <a:pt x="1936626" y="952500"/>
                </a:lnTo>
                <a:lnTo>
                  <a:pt x="1829838" y="1028700"/>
                </a:lnTo>
                <a:lnTo>
                  <a:pt x="1794770" y="1066800"/>
                </a:lnTo>
                <a:lnTo>
                  <a:pt x="1691182" y="1143000"/>
                </a:lnTo>
                <a:lnTo>
                  <a:pt x="1657199" y="1181100"/>
                </a:lnTo>
                <a:lnTo>
                  <a:pt x="1590065" y="1231900"/>
                </a:lnTo>
                <a:lnTo>
                  <a:pt x="1556918" y="1270000"/>
                </a:lnTo>
                <a:lnTo>
                  <a:pt x="1524055" y="1295400"/>
                </a:lnTo>
                <a:lnTo>
                  <a:pt x="1491478" y="1333500"/>
                </a:lnTo>
                <a:lnTo>
                  <a:pt x="1459188" y="1358900"/>
                </a:lnTo>
                <a:lnTo>
                  <a:pt x="1427187" y="1397000"/>
                </a:lnTo>
                <a:lnTo>
                  <a:pt x="1395480" y="1422400"/>
                </a:lnTo>
                <a:lnTo>
                  <a:pt x="1364066" y="1460500"/>
                </a:lnTo>
                <a:lnTo>
                  <a:pt x="1332949" y="1485900"/>
                </a:lnTo>
                <a:lnTo>
                  <a:pt x="1302131" y="1524000"/>
                </a:lnTo>
                <a:lnTo>
                  <a:pt x="1271613" y="1549400"/>
                </a:lnTo>
                <a:lnTo>
                  <a:pt x="1241399" y="1587500"/>
                </a:lnTo>
                <a:lnTo>
                  <a:pt x="1211490" y="1625600"/>
                </a:lnTo>
                <a:lnTo>
                  <a:pt x="1181889" y="1651000"/>
                </a:lnTo>
                <a:lnTo>
                  <a:pt x="1152598" y="1689100"/>
                </a:lnTo>
                <a:lnTo>
                  <a:pt x="1123619" y="1727200"/>
                </a:lnTo>
                <a:lnTo>
                  <a:pt x="1094953" y="1752600"/>
                </a:lnTo>
                <a:lnTo>
                  <a:pt x="1066605" y="1790700"/>
                </a:lnTo>
                <a:lnTo>
                  <a:pt x="1038575" y="1828800"/>
                </a:lnTo>
                <a:lnTo>
                  <a:pt x="1010866" y="1866900"/>
                </a:lnTo>
                <a:lnTo>
                  <a:pt x="983479" y="1892300"/>
                </a:lnTo>
                <a:lnTo>
                  <a:pt x="956419" y="1930400"/>
                </a:lnTo>
                <a:lnTo>
                  <a:pt x="929685" y="1968500"/>
                </a:lnTo>
                <a:lnTo>
                  <a:pt x="903281" y="2006600"/>
                </a:lnTo>
                <a:lnTo>
                  <a:pt x="877210" y="2044700"/>
                </a:lnTo>
                <a:lnTo>
                  <a:pt x="851472" y="2082800"/>
                </a:lnTo>
                <a:lnTo>
                  <a:pt x="826070" y="2120900"/>
                </a:lnTo>
                <a:lnTo>
                  <a:pt x="801007" y="2159000"/>
                </a:lnTo>
                <a:lnTo>
                  <a:pt x="776285" y="2197100"/>
                </a:lnTo>
                <a:lnTo>
                  <a:pt x="751906" y="2222500"/>
                </a:lnTo>
                <a:lnTo>
                  <a:pt x="727872" y="2260600"/>
                </a:lnTo>
                <a:lnTo>
                  <a:pt x="704185" y="2311400"/>
                </a:lnTo>
                <a:lnTo>
                  <a:pt x="680848" y="2349500"/>
                </a:lnTo>
                <a:lnTo>
                  <a:pt x="657862" y="2387600"/>
                </a:lnTo>
                <a:lnTo>
                  <a:pt x="635231" y="2425700"/>
                </a:lnTo>
                <a:lnTo>
                  <a:pt x="612956" y="2463800"/>
                </a:lnTo>
                <a:lnTo>
                  <a:pt x="591039" y="2501900"/>
                </a:lnTo>
                <a:lnTo>
                  <a:pt x="569482" y="2540000"/>
                </a:lnTo>
                <a:lnTo>
                  <a:pt x="548289" y="2578100"/>
                </a:lnTo>
                <a:lnTo>
                  <a:pt x="527460" y="2616200"/>
                </a:lnTo>
                <a:lnTo>
                  <a:pt x="506999" y="2667000"/>
                </a:lnTo>
                <a:lnTo>
                  <a:pt x="486907" y="2705100"/>
                </a:lnTo>
                <a:lnTo>
                  <a:pt x="467187" y="2743200"/>
                </a:lnTo>
                <a:lnTo>
                  <a:pt x="447841" y="2781300"/>
                </a:lnTo>
                <a:lnTo>
                  <a:pt x="428870" y="2819400"/>
                </a:lnTo>
                <a:lnTo>
                  <a:pt x="410278" y="2870200"/>
                </a:lnTo>
                <a:lnTo>
                  <a:pt x="392067" y="2908300"/>
                </a:lnTo>
                <a:lnTo>
                  <a:pt x="374238" y="2946400"/>
                </a:lnTo>
                <a:lnTo>
                  <a:pt x="356794" y="2997200"/>
                </a:lnTo>
                <a:lnTo>
                  <a:pt x="339737" y="3035300"/>
                </a:lnTo>
                <a:lnTo>
                  <a:pt x="323069" y="3073400"/>
                </a:lnTo>
                <a:lnTo>
                  <a:pt x="306793" y="3124200"/>
                </a:lnTo>
                <a:lnTo>
                  <a:pt x="290911" y="3162300"/>
                </a:lnTo>
                <a:lnTo>
                  <a:pt x="275425" y="3200400"/>
                </a:lnTo>
                <a:lnTo>
                  <a:pt x="260336" y="3251200"/>
                </a:lnTo>
                <a:lnTo>
                  <a:pt x="245649" y="3289300"/>
                </a:lnTo>
                <a:lnTo>
                  <a:pt x="231363" y="3340100"/>
                </a:lnTo>
                <a:lnTo>
                  <a:pt x="217483" y="3378200"/>
                </a:lnTo>
                <a:lnTo>
                  <a:pt x="204009" y="3429000"/>
                </a:lnTo>
                <a:lnTo>
                  <a:pt x="190945" y="3467100"/>
                </a:lnTo>
                <a:lnTo>
                  <a:pt x="178292" y="3505200"/>
                </a:lnTo>
                <a:lnTo>
                  <a:pt x="166052" y="3556000"/>
                </a:lnTo>
                <a:lnTo>
                  <a:pt x="154229" y="3606800"/>
                </a:lnTo>
                <a:lnTo>
                  <a:pt x="142823" y="3644900"/>
                </a:lnTo>
                <a:lnTo>
                  <a:pt x="131838" y="3695700"/>
                </a:lnTo>
                <a:lnTo>
                  <a:pt x="121275" y="3733800"/>
                </a:lnTo>
                <a:lnTo>
                  <a:pt x="111137" y="3784600"/>
                </a:lnTo>
                <a:lnTo>
                  <a:pt x="101425" y="3822700"/>
                </a:lnTo>
                <a:lnTo>
                  <a:pt x="92143" y="3873500"/>
                </a:lnTo>
                <a:lnTo>
                  <a:pt x="83292" y="3911600"/>
                </a:lnTo>
                <a:lnTo>
                  <a:pt x="74874" y="3962400"/>
                </a:lnTo>
                <a:lnTo>
                  <a:pt x="66892" y="4013200"/>
                </a:lnTo>
                <a:lnTo>
                  <a:pt x="59348" y="4051300"/>
                </a:lnTo>
                <a:lnTo>
                  <a:pt x="52244" y="4102100"/>
                </a:lnTo>
                <a:lnTo>
                  <a:pt x="45583" y="4152900"/>
                </a:lnTo>
                <a:lnTo>
                  <a:pt x="39365" y="4191000"/>
                </a:lnTo>
                <a:lnTo>
                  <a:pt x="33595" y="4241800"/>
                </a:lnTo>
                <a:lnTo>
                  <a:pt x="28274" y="4292600"/>
                </a:lnTo>
                <a:lnTo>
                  <a:pt x="23403" y="4330700"/>
                </a:lnTo>
                <a:lnTo>
                  <a:pt x="18986" y="4381500"/>
                </a:lnTo>
                <a:lnTo>
                  <a:pt x="15025" y="4432300"/>
                </a:lnTo>
                <a:lnTo>
                  <a:pt x="11522" y="4483100"/>
                </a:lnTo>
                <a:lnTo>
                  <a:pt x="8478" y="4521200"/>
                </a:lnTo>
                <a:lnTo>
                  <a:pt x="5896" y="4572000"/>
                </a:lnTo>
                <a:lnTo>
                  <a:pt x="3779" y="4622800"/>
                </a:lnTo>
                <a:lnTo>
                  <a:pt x="2129" y="4673600"/>
                </a:lnTo>
                <a:lnTo>
                  <a:pt x="947" y="4711700"/>
                </a:lnTo>
                <a:lnTo>
                  <a:pt x="237" y="4762500"/>
                </a:lnTo>
                <a:lnTo>
                  <a:pt x="0" y="4813300"/>
                </a:lnTo>
                <a:lnTo>
                  <a:pt x="237" y="4864100"/>
                </a:lnTo>
                <a:lnTo>
                  <a:pt x="947" y="4914900"/>
                </a:lnTo>
                <a:lnTo>
                  <a:pt x="2129" y="4953000"/>
                </a:lnTo>
                <a:lnTo>
                  <a:pt x="3779" y="5003800"/>
                </a:lnTo>
                <a:lnTo>
                  <a:pt x="5896" y="5054600"/>
                </a:lnTo>
                <a:lnTo>
                  <a:pt x="8478" y="5105400"/>
                </a:lnTo>
                <a:lnTo>
                  <a:pt x="11522" y="5156200"/>
                </a:lnTo>
                <a:lnTo>
                  <a:pt x="15025" y="5194300"/>
                </a:lnTo>
                <a:lnTo>
                  <a:pt x="18986" y="5245100"/>
                </a:lnTo>
                <a:lnTo>
                  <a:pt x="23403" y="5295900"/>
                </a:lnTo>
                <a:lnTo>
                  <a:pt x="28274" y="5334000"/>
                </a:lnTo>
                <a:lnTo>
                  <a:pt x="33595" y="5384800"/>
                </a:lnTo>
                <a:lnTo>
                  <a:pt x="39365" y="5435600"/>
                </a:lnTo>
                <a:lnTo>
                  <a:pt x="45583" y="5473700"/>
                </a:lnTo>
                <a:lnTo>
                  <a:pt x="52244" y="5524500"/>
                </a:lnTo>
                <a:lnTo>
                  <a:pt x="59348" y="5575300"/>
                </a:lnTo>
                <a:lnTo>
                  <a:pt x="66892" y="5613400"/>
                </a:lnTo>
                <a:lnTo>
                  <a:pt x="74874" y="5664200"/>
                </a:lnTo>
                <a:lnTo>
                  <a:pt x="83292" y="5715000"/>
                </a:lnTo>
                <a:lnTo>
                  <a:pt x="92143" y="5753100"/>
                </a:lnTo>
                <a:lnTo>
                  <a:pt x="101425" y="5803900"/>
                </a:lnTo>
                <a:lnTo>
                  <a:pt x="111137" y="5842000"/>
                </a:lnTo>
                <a:lnTo>
                  <a:pt x="121275" y="5892800"/>
                </a:lnTo>
                <a:lnTo>
                  <a:pt x="131838" y="5943600"/>
                </a:lnTo>
                <a:lnTo>
                  <a:pt x="142823" y="5981700"/>
                </a:lnTo>
                <a:lnTo>
                  <a:pt x="154229" y="6032500"/>
                </a:lnTo>
                <a:lnTo>
                  <a:pt x="166052" y="6070600"/>
                </a:lnTo>
                <a:lnTo>
                  <a:pt x="178292" y="6121400"/>
                </a:lnTo>
                <a:lnTo>
                  <a:pt x="190945" y="6159500"/>
                </a:lnTo>
                <a:lnTo>
                  <a:pt x="204009" y="6210300"/>
                </a:lnTo>
                <a:lnTo>
                  <a:pt x="217483" y="6248400"/>
                </a:lnTo>
                <a:lnTo>
                  <a:pt x="231363" y="6299200"/>
                </a:lnTo>
                <a:lnTo>
                  <a:pt x="245649" y="6337300"/>
                </a:lnTo>
                <a:lnTo>
                  <a:pt x="260336" y="6375400"/>
                </a:lnTo>
                <a:lnTo>
                  <a:pt x="275425" y="6426200"/>
                </a:lnTo>
                <a:lnTo>
                  <a:pt x="290911" y="6464300"/>
                </a:lnTo>
                <a:lnTo>
                  <a:pt x="306793" y="6515100"/>
                </a:lnTo>
                <a:lnTo>
                  <a:pt x="323069" y="6553200"/>
                </a:lnTo>
                <a:lnTo>
                  <a:pt x="339737" y="6591300"/>
                </a:lnTo>
                <a:lnTo>
                  <a:pt x="356794" y="6642100"/>
                </a:lnTo>
                <a:lnTo>
                  <a:pt x="374238" y="6680200"/>
                </a:lnTo>
                <a:lnTo>
                  <a:pt x="392067" y="6718300"/>
                </a:lnTo>
                <a:lnTo>
                  <a:pt x="410278" y="6769100"/>
                </a:lnTo>
                <a:lnTo>
                  <a:pt x="428870" y="6807200"/>
                </a:lnTo>
                <a:lnTo>
                  <a:pt x="447841" y="6845300"/>
                </a:lnTo>
                <a:lnTo>
                  <a:pt x="467187" y="6883400"/>
                </a:lnTo>
                <a:lnTo>
                  <a:pt x="486907" y="6921500"/>
                </a:lnTo>
                <a:lnTo>
                  <a:pt x="506999" y="6972300"/>
                </a:lnTo>
                <a:lnTo>
                  <a:pt x="527460" y="7010400"/>
                </a:lnTo>
                <a:lnTo>
                  <a:pt x="548289" y="7048500"/>
                </a:lnTo>
                <a:lnTo>
                  <a:pt x="569482" y="7086600"/>
                </a:lnTo>
                <a:lnTo>
                  <a:pt x="591039" y="7124700"/>
                </a:lnTo>
                <a:lnTo>
                  <a:pt x="612956" y="7162800"/>
                </a:lnTo>
                <a:lnTo>
                  <a:pt x="635231" y="7213600"/>
                </a:lnTo>
                <a:lnTo>
                  <a:pt x="657862" y="7251700"/>
                </a:lnTo>
                <a:lnTo>
                  <a:pt x="680848" y="7289800"/>
                </a:lnTo>
                <a:lnTo>
                  <a:pt x="704185" y="7327900"/>
                </a:lnTo>
                <a:lnTo>
                  <a:pt x="727872" y="7366000"/>
                </a:lnTo>
                <a:lnTo>
                  <a:pt x="751906" y="7404100"/>
                </a:lnTo>
                <a:lnTo>
                  <a:pt x="776285" y="7442200"/>
                </a:lnTo>
                <a:lnTo>
                  <a:pt x="801007" y="7480300"/>
                </a:lnTo>
                <a:lnTo>
                  <a:pt x="826070" y="7518400"/>
                </a:lnTo>
                <a:lnTo>
                  <a:pt x="851472" y="7556500"/>
                </a:lnTo>
                <a:lnTo>
                  <a:pt x="877210" y="7581900"/>
                </a:lnTo>
                <a:lnTo>
                  <a:pt x="903281" y="7620000"/>
                </a:lnTo>
                <a:lnTo>
                  <a:pt x="929685" y="7658100"/>
                </a:lnTo>
                <a:lnTo>
                  <a:pt x="956419" y="7696200"/>
                </a:lnTo>
                <a:lnTo>
                  <a:pt x="983479" y="7734300"/>
                </a:lnTo>
                <a:lnTo>
                  <a:pt x="1010866" y="7772400"/>
                </a:lnTo>
                <a:lnTo>
                  <a:pt x="1038575" y="7797800"/>
                </a:lnTo>
                <a:lnTo>
                  <a:pt x="1066605" y="7835900"/>
                </a:lnTo>
                <a:lnTo>
                  <a:pt x="1094953" y="7874000"/>
                </a:lnTo>
                <a:lnTo>
                  <a:pt x="1123619" y="7912100"/>
                </a:lnTo>
                <a:lnTo>
                  <a:pt x="1152598" y="7937500"/>
                </a:lnTo>
                <a:lnTo>
                  <a:pt x="1181889" y="7975600"/>
                </a:lnTo>
                <a:lnTo>
                  <a:pt x="1211490" y="8013700"/>
                </a:lnTo>
                <a:lnTo>
                  <a:pt x="1241399" y="8039100"/>
                </a:lnTo>
                <a:lnTo>
                  <a:pt x="1271613" y="8077200"/>
                </a:lnTo>
                <a:lnTo>
                  <a:pt x="1302131" y="8102600"/>
                </a:lnTo>
                <a:lnTo>
                  <a:pt x="1332949" y="8140700"/>
                </a:lnTo>
                <a:lnTo>
                  <a:pt x="1364066" y="8178800"/>
                </a:lnTo>
                <a:lnTo>
                  <a:pt x="1395480" y="8204200"/>
                </a:lnTo>
                <a:lnTo>
                  <a:pt x="1427187" y="8242300"/>
                </a:lnTo>
                <a:lnTo>
                  <a:pt x="1459188" y="8267700"/>
                </a:lnTo>
                <a:lnTo>
                  <a:pt x="1491478" y="8305800"/>
                </a:lnTo>
                <a:lnTo>
                  <a:pt x="1556918" y="8356600"/>
                </a:lnTo>
                <a:lnTo>
                  <a:pt x="1590065" y="8394700"/>
                </a:lnTo>
                <a:lnTo>
                  <a:pt x="1657199" y="8445500"/>
                </a:lnTo>
                <a:lnTo>
                  <a:pt x="1691182" y="8483600"/>
                </a:lnTo>
                <a:lnTo>
                  <a:pt x="1759970" y="8534400"/>
                </a:lnTo>
                <a:lnTo>
                  <a:pt x="1794770" y="8572500"/>
                </a:lnTo>
                <a:lnTo>
                  <a:pt x="1829838" y="8597900"/>
                </a:lnTo>
                <a:lnTo>
                  <a:pt x="1936626" y="8674100"/>
                </a:lnTo>
                <a:lnTo>
                  <a:pt x="2082626" y="8775700"/>
                </a:lnTo>
                <a:lnTo>
                  <a:pt x="2232630" y="8877300"/>
                </a:lnTo>
                <a:lnTo>
                  <a:pt x="2386494" y="8978900"/>
                </a:lnTo>
                <a:lnTo>
                  <a:pt x="2425547" y="8991600"/>
                </a:lnTo>
                <a:lnTo>
                  <a:pt x="2544079" y="9067800"/>
                </a:lnTo>
                <a:lnTo>
                  <a:pt x="2584040" y="9080500"/>
                </a:lnTo>
                <a:lnTo>
                  <a:pt x="2664624" y="9131300"/>
                </a:lnTo>
                <a:lnTo>
                  <a:pt x="2705242" y="9144000"/>
                </a:lnTo>
                <a:lnTo>
                  <a:pt x="2746076" y="9169400"/>
                </a:lnTo>
                <a:lnTo>
                  <a:pt x="2787122" y="9182100"/>
                </a:lnTo>
                <a:lnTo>
                  <a:pt x="2828379" y="9207500"/>
                </a:lnTo>
                <a:lnTo>
                  <a:pt x="2869843" y="9220200"/>
                </a:lnTo>
                <a:lnTo>
                  <a:pt x="2911514" y="9245600"/>
                </a:lnTo>
                <a:lnTo>
                  <a:pt x="2995465" y="9271000"/>
                </a:lnTo>
                <a:lnTo>
                  <a:pt x="3037740" y="9296400"/>
                </a:lnTo>
                <a:lnTo>
                  <a:pt x="3122881" y="9321800"/>
                </a:lnTo>
                <a:lnTo>
                  <a:pt x="3165741" y="9347200"/>
                </a:lnTo>
                <a:lnTo>
                  <a:pt x="3830276" y="9537700"/>
                </a:lnTo>
                <a:lnTo>
                  <a:pt x="5806647" y="9537700"/>
                </a:lnTo>
                <a:lnTo>
                  <a:pt x="6471183" y="9347200"/>
                </a:lnTo>
                <a:lnTo>
                  <a:pt x="6514044" y="9321800"/>
                </a:lnTo>
                <a:lnTo>
                  <a:pt x="6599184" y="9296400"/>
                </a:lnTo>
                <a:lnTo>
                  <a:pt x="6641460" y="9271000"/>
                </a:lnTo>
                <a:lnTo>
                  <a:pt x="6725411" y="9245600"/>
                </a:lnTo>
                <a:lnTo>
                  <a:pt x="6767081" y="9220200"/>
                </a:lnTo>
                <a:lnTo>
                  <a:pt x="6808546" y="9207500"/>
                </a:lnTo>
                <a:lnTo>
                  <a:pt x="6849803" y="9182100"/>
                </a:lnTo>
                <a:lnTo>
                  <a:pt x="6890849" y="9169400"/>
                </a:lnTo>
                <a:lnTo>
                  <a:pt x="6931682" y="9144000"/>
                </a:lnTo>
                <a:lnTo>
                  <a:pt x="6972301" y="9131300"/>
                </a:lnTo>
                <a:lnTo>
                  <a:pt x="7052885" y="9080500"/>
                </a:lnTo>
                <a:lnTo>
                  <a:pt x="7092846" y="9067800"/>
                </a:lnTo>
                <a:lnTo>
                  <a:pt x="7211378" y="8991600"/>
                </a:lnTo>
                <a:lnTo>
                  <a:pt x="7250431" y="8978900"/>
                </a:lnTo>
                <a:lnTo>
                  <a:pt x="7404295" y="8877300"/>
                </a:lnTo>
                <a:lnTo>
                  <a:pt x="7554298" y="8775700"/>
                </a:lnTo>
                <a:lnTo>
                  <a:pt x="7700299" y="8674100"/>
                </a:lnTo>
                <a:lnTo>
                  <a:pt x="7807087" y="8597900"/>
                </a:lnTo>
                <a:lnTo>
                  <a:pt x="7842155" y="8572500"/>
                </a:lnTo>
                <a:lnTo>
                  <a:pt x="7876955" y="8534400"/>
                </a:lnTo>
                <a:lnTo>
                  <a:pt x="7945742" y="8483600"/>
                </a:lnTo>
                <a:lnTo>
                  <a:pt x="7979725" y="8445500"/>
                </a:lnTo>
                <a:lnTo>
                  <a:pt x="8046859" y="8394700"/>
                </a:lnTo>
                <a:lnTo>
                  <a:pt x="8080006" y="8356600"/>
                </a:lnTo>
                <a:lnTo>
                  <a:pt x="8145447" y="8305800"/>
                </a:lnTo>
                <a:lnTo>
                  <a:pt x="8177737" y="8267700"/>
                </a:lnTo>
                <a:lnTo>
                  <a:pt x="8209737" y="8242300"/>
                </a:lnTo>
                <a:lnTo>
                  <a:pt x="8241445" y="8204200"/>
                </a:lnTo>
                <a:lnTo>
                  <a:pt x="8272858" y="8178800"/>
                </a:lnTo>
                <a:lnTo>
                  <a:pt x="8303975" y="8140700"/>
                </a:lnTo>
                <a:lnTo>
                  <a:pt x="8334793" y="8102600"/>
                </a:lnTo>
                <a:lnTo>
                  <a:pt x="8365311" y="8077200"/>
                </a:lnTo>
                <a:lnTo>
                  <a:pt x="8395525" y="8039100"/>
                </a:lnTo>
                <a:lnTo>
                  <a:pt x="8425433" y="8013700"/>
                </a:lnTo>
                <a:lnTo>
                  <a:pt x="8455034" y="7975600"/>
                </a:lnTo>
                <a:lnTo>
                  <a:pt x="8484326" y="7937500"/>
                </a:lnTo>
                <a:lnTo>
                  <a:pt x="8513305" y="7912100"/>
                </a:lnTo>
                <a:lnTo>
                  <a:pt x="8541970" y="7874000"/>
                </a:lnTo>
                <a:lnTo>
                  <a:pt x="8570319" y="7835900"/>
                </a:lnTo>
                <a:lnTo>
                  <a:pt x="8598349" y="7797800"/>
                </a:lnTo>
                <a:lnTo>
                  <a:pt x="8626058" y="7772400"/>
                </a:lnTo>
                <a:lnTo>
                  <a:pt x="8653444" y="7734300"/>
                </a:lnTo>
                <a:lnTo>
                  <a:pt x="8680505" y="7696200"/>
                </a:lnTo>
                <a:lnTo>
                  <a:pt x="8707238" y="7658100"/>
                </a:lnTo>
                <a:lnTo>
                  <a:pt x="8733642" y="7620000"/>
                </a:lnTo>
                <a:lnTo>
                  <a:pt x="8759714" y="7581900"/>
                </a:lnTo>
                <a:lnTo>
                  <a:pt x="8785451" y="7556500"/>
                </a:lnTo>
                <a:lnTo>
                  <a:pt x="8810853" y="7518400"/>
                </a:lnTo>
                <a:lnTo>
                  <a:pt x="8835916" y="7480300"/>
                </a:lnTo>
                <a:lnTo>
                  <a:pt x="8860638" y="7442200"/>
                </a:lnTo>
                <a:lnTo>
                  <a:pt x="8885017" y="7404100"/>
                </a:lnTo>
                <a:lnTo>
                  <a:pt x="8909051" y="7366000"/>
                </a:lnTo>
                <a:lnTo>
                  <a:pt x="8932738" y="7327900"/>
                </a:lnTo>
                <a:lnTo>
                  <a:pt x="8956075" y="7289800"/>
                </a:lnTo>
                <a:lnTo>
                  <a:pt x="8979060" y="7251700"/>
                </a:lnTo>
                <a:lnTo>
                  <a:pt x="9001692" y="7213600"/>
                </a:lnTo>
                <a:lnTo>
                  <a:pt x="9023967" y="7162800"/>
                </a:lnTo>
                <a:lnTo>
                  <a:pt x="9045884" y="7124700"/>
                </a:lnTo>
                <a:lnTo>
                  <a:pt x="9067440" y="7086600"/>
                </a:lnTo>
                <a:lnTo>
                  <a:pt x="9088633" y="7048500"/>
                </a:lnTo>
                <a:lnTo>
                  <a:pt x="9109462" y="7010400"/>
                </a:lnTo>
                <a:lnTo>
                  <a:pt x="9129923" y="6972300"/>
                </a:lnTo>
                <a:lnTo>
                  <a:pt x="9150015" y="6921500"/>
                </a:lnTo>
                <a:lnTo>
                  <a:pt x="9169735" y="6883400"/>
                </a:lnTo>
                <a:lnTo>
                  <a:pt x="9189081" y="6845300"/>
                </a:lnTo>
                <a:lnTo>
                  <a:pt x="9208052" y="6807200"/>
                </a:lnTo>
                <a:lnTo>
                  <a:pt x="9226643" y="6769100"/>
                </a:lnTo>
                <a:lnTo>
                  <a:pt x="9244855" y="6718300"/>
                </a:lnTo>
                <a:lnTo>
                  <a:pt x="9262684" y="6680200"/>
                </a:lnTo>
                <a:lnTo>
                  <a:pt x="9280128" y="6642100"/>
                </a:lnTo>
                <a:lnTo>
                  <a:pt x="9297185" y="6591300"/>
                </a:lnTo>
                <a:lnTo>
                  <a:pt x="9313852" y="6553200"/>
                </a:lnTo>
                <a:lnTo>
                  <a:pt x="9330128" y="6515100"/>
                </a:lnTo>
                <a:lnTo>
                  <a:pt x="9346010" y="6464300"/>
                </a:lnTo>
                <a:lnTo>
                  <a:pt x="9361497" y="6426200"/>
                </a:lnTo>
                <a:lnTo>
                  <a:pt x="9376585" y="6375400"/>
                </a:lnTo>
                <a:lnTo>
                  <a:pt x="9391273" y="6337300"/>
                </a:lnTo>
                <a:lnTo>
                  <a:pt x="9405558" y="6299200"/>
                </a:lnTo>
                <a:lnTo>
                  <a:pt x="9419438" y="6248400"/>
                </a:lnTo>
                <a:lnTo>
                  <a:pt x="9432912" y="6210300"/>
                </a:lnTo>
                <a:lnTo>
                  <a:pt x="9445976" y="6159500"/>
                </a:lnTo>
                <a:lnTo>
                  <a:pt x="9458629" y="6121400"/>
                </a:lnTo>
                <a:lnTo>
                  <a:pt x="9470869" y="6070600"/>
                </a:lnTo>
                <a:lnTo>
                  <a:pt x="9482692" y="6032500"/>
                </a:lnTo>
                <a:lnTo>
                  <a:pt x="9494098" y="5981700"/>
                </a:lnTo>
                <a:lnTo>
                  <a:pt x="9505083" y="5943600"/>
                </a:lnTo>
                <a:lnTo>
                  <a:pt x="9515646" y="5892800"/>
                </a:lnTo>
                <a:lnTo>
                  <a:pt x="9525784" y="5842000"/>
                </a:lnTo>
                <a:lnTo>
                  <a:pt x="9535496" y="5803900"/>
                </a:lnTo>
                <a:lnTo>
                  <a:pt x="9544778" y="5753100"/>
                </a:lnTo>
                <a:lnTo>
                  <a:pt x="9553629" y="5715000"/>
                </a:lnTo>
                <a:lnTo>
                  <a:pt x="9562047" y="5664200"/>
                </a:lnTo>
                <a:lnTo>
                  <a:pt x="9570028" y="5613400"/>
                </a:lnTo>
                <a:lnTo>
                  <a:pt x="9577572" y="5575300"/>
                </a:lnTo>
                <a:lnTo>
                  <a:pt x="9584676" y="5524500"/>
                </a:lnTo>
                <a:lnTo>
                  <a:pt x="9591338" y="5473700"/>
                </a:lnTo>
                <a:lnTo>
                  <a:pt x="9597555" y="5435600"/>
                </a:lnTo>
                <a:lnTo>
                  <a:pt x="9603325" y="5384800"/>
                </a:lnTo>
                <a:lnTo>
                  <a:pt x="9608647" y="5334000"/>
                </a:lnTo>
                <a:lnTo>
                  <a:pt x="9613517" y="5295900"/>
                </a:lnTo>
                <a:lnTo>
                  <a:pt x="9617934" y="5245100"/>
                </a:lnTo>
                <a:lnTo>
                  <a:pt x="9621895" y="5194300"/>
                </a:lnTo>
                <a:lnTo>
                  <a:pt x="9625399" y="5156200"/>
                </a:lnTo>
                <a:lnTo>
                  <a:pt x="9628442" y="5105400"/>
                </a:lnTo>
                <a:lnTo>
                  <a:pt x="9631024" y="5054600"/>
                </a:lnTo>
                <a:lnTo>
                  <a:pt x="9633141" y="5003800"/>
                </a:lnTo>
                <a:lnTo>
                  <a:pt x="9634791" y="4953000"/>
                </a:lnTo>
                <a:lnTo>
                  <a:pt x="9635973" y="4914900"/>
                </a:lnTo>
                <a:lnTo>
                  <a:pt x="9636683" y="4864100"/>
                </a:lnTo>
                <a:lnTo>
                  <a:pt x="9636921" y="4813300"/>
                </a:lnTo>
                <a:lnTo>
                  <a:pt x="9636683" y="4762500"/>
                </a:lnTo>
                <a:lnTo>
                  <a:pt x="9635973" y="4711700"/>
                </a:lnTo>
                <a:lnTo>
                  <a:pt x="9634791" y="4673600"/>
                </a:lnTo>
                <a:lnTo>
                  <a:pt x="9633141" y="4622800"/>
                </a:lnTo>
                <a:lnTo>
                  <a:pt x="9631024" y="4572000"/>
                </a:lnTo>
                <a:lnTo>
                  <a:pt x="9628442" y="4521200"/>
                </a:lnTo>
                <a:lnTo>
                  <a:pt x="9625399" y="4483100"/>
                </a:lnTo>
                <a:lnTo>
                  <a:pt x="9621895" y="4432300"/>
                </a:lnTo>
                <a:lnTo>
                  <a:pt x="9617934" y="4381500"/>
                </a:lnTo>
                <a:lnTo>
                  <a:pt x="9613517" y="4330700"/>
                </a:lnTo>
                <a:lnTo>
                  <a:pt x="9608647" y="4292600"/>
                </a:lnTo>
                <a:lnTo>
                  <a:pt x="9603325" y="4241800"/>
                </a:lnTo>
                <a:lnTo>
                  <a:pt x="9597555" y="4191000"/>
                </a:lnTo>
                <a:lnTo>
                  <a:pt x="9591338" y="4152900"/>
                </a:lnTo>
                <a:lnTo>
                  <a:pt x="9584676" y="4102100"/>
                </a:lnTo>
                <a:lnTo>
                  <a:pt x="9577572" y="4051300"/>
                </a:lnTo>
                <a:lnTo>
                  <a:pt x="9570028" y="4013200"/>
                </a:lnTo>
                <a:lnTo>
                  <a:pt x="9562047" y="3962400"/>
                </a:lnTo>
                <a:lnTo>
                  <a:pt x="9553629" y="3911600"/>
                </a:lnTo>
                <a:lnTo>
                  <a:pt x="9544778" y="3873500"/>
                </a:lnTo>
                <a:lnTo>
                  <a:pt x="9535496" y="3822700"/>
                </a:lnTo>
                <a:lnTo>
                  <a:pt x="9525784" y="3784600"/>
                </a:lnTo>
                <a:lnTo>
                  <a:pt x="9515646" y="3733800"/>
                </a:lnTo>
                <a:lnTo>
                  <a:pt x="9505083" y="3695700"/>
                </a:lnTo>
                <a:lnTo>
                  <a:pt x="9494098" y="3644900"/>
                </a:lnTo>
                <a:lnTo>
                  <a:pt x="9482692" y="3606800"/>
                </a:lnTo>
                <a:lnTo>
                  <a:pt x="9470869" y="3556000"/>
                </a:lnTo>
                <a:lnTo>
                  <a:pt x="9458629" y="3505200"/>
                </a:lnTo>
                <a:lnTo>
                  <a:pt x="9445976" y="3467100"/>
                </a:lnTo>
                <a:lnTo>
                  <a:pt x="9432912" y="3429000"/>
                </a:lnTo>
                <a:lnTo>
                  <a:pt x="9419438" y="3378200"/>
                </a:lnTo>
                <a:lnTo>
                  <a:pt x="9405558" y="3340100"/>
                </a:lnTo>
                <a:lnTo>
                  <a:pt x="9391273" y="3289300"/>
                </a:lnTo>
                <a:lnTo>
                  <a:pt x="9376585" y="3251200"/>
                </a:lnTo>
                <a:lnTo>
                  <a:pt x="9361497" y="3200400"/>
                </a:lnTo>
                <a:lnTo>
                  <a:pt x="9346010" y="3162300"/>
                </a:lnTo>
                <a:lnTo>
                  <a:pt x="9330128" y="3124200"/>
                </a:lnTo>
                <a:lnTo>
                  <a:pt x="9313852" y="3073400"/>
                </a:lnTo>
                <a:lnTo>
                  <a:pt x="9297185" y="3035300"/>
                </a:lnTo>
                <a:lnTo>
                  <a:pt x="9280128" y="2997200"/>
                </a:lnTo>
                <a:lnTo>
                  <a:pt x="9262684" y="2946400"/>
                </a:lnTo>
                <a:lnTo>
                  <a:pt x="9244855" y="2908300"/>
                </a:lnTo>
                <a:lnTo>
                  <a:pt x="9226643" y="2870200"/>
                </a:lnTo>
                <a:lnTo>
                  <a:pt x="9208052" y="2819400"/>
                </a:lnTo>
                <a:lnTo>
                  <a:pt x="9189081" y="2781300"/>
                </a:lnTo>
                <a:lnTo>
                  <a:pt x="9169735" y="2743200"/>
                </a:lnTo>
                <a:lnTo>
                  <a:pt x="9150015" y="2705100"/>
                </a:lnTo>
                <a:lnTo>
                  <a:pt x="9129923" y="2667000"/>
                </a:lnTo>
                <a:lnTo>
                  <a:pt x="9109462" y="2616200"/>
                </a:lnTo>
                <a:lnTo>
                  <a:pt x="9088633" y="2578100"/>
                </a:lnTo>
                <a:lnTo>
                  <a:pt x="9067440" y="2540000"/>
                </a:lnTo>
                <a:lnTo>
                  <a:pt x="9045884" y="2501900"/>
                </a:lnTo>
                <a:lnTo>
                  <a:pt x="9023967" y="2463800"/>
                </a:lnTo>
                <a:lnTo>
                  <a:pt x="9001692" y="2425700"/>
                </a:lnTo>
                <a:lnTo>
                  <a:pt x="8979060" y="2387600"/>
                </a:lnTo>
                <a:lnTo>
                  <a:pt x="8956075" y="2349500"/>
                </a:lnTo>
                <a:lnTo>
                  <a:pt x="8932738" y="2311400"/>
                </a:lnTo>
                <a:lnTo>
                  <a:pt x="8909051" y="2260600"/>
                </a:lnTo>
                <a:lnTo>
                  <a:pt x="8885017" y="2222500"/>
                </a:lnTo>
                <a:lnTo>
                  <a:pt x="8860638" y="2197100"/>
                </a:lnTo>
                <a:lnTo>
                  <a:pt x="8835916" y="2159000"/>
                </a:lnTo>
                <a:lnTo>
                  <a:pt x="8810853" y="2120900"/>
                </a:lnTo>
                <a:lnTo>
                  <a:pt x="8785451" y="2082800"/>
                </a:lnTo>
                <a:lnTo>
                  <a:pt x="8759714" y="2044700"/>
                </a:lnTo>
                <a:lnTo>
                  <a:pt x="8733642" y="2006600"/>
                </a:lnTo>
                <a:lnTo>
                  <a:pt x="8707238" y="1968500"/>
                </a:lnTo>
                <a:lnTo>
                  <a:pt x="8680505" y="1930400"/>
                </a:lnTo>
                <a:lnTo>
                  <a:pt x="8653444" y="1892300"/>
                </a:lnTo>
                <a:lnTo>
                  <a:pt x="8626058" y="1866900"/>
                </a:lnTo>
                <a:lnTo>
                  <a:pt x="8598349" y="1828800"/>
                </a:lnTo>
                <a:lnTo>
                  <a:pt x="8570319" y="1790700"/>
                </a:lnTo>
                <a:lnTo>
                  <a:pt x="8541970" y="1752600"/>
                </a:lnTo>
                <a:lnTo>
                  <a:pt x="8513305" y="1727200"/>
                </a:lnTo>
                <a:lnTo>
                  <a:pt x="8484326" y="1689100"/>
                </a:lnTo>
                <a:lnTo>
                  <a:pt x="8455034" y="1651000"/>
                </a:lnTo>
                <a:lnTo>
                  <a:pt x="8425433" y="1625600"/>
                </a:lnTo>
                <a:lnTo>
                  <a:pt x="8395525" y="1587500"/>
                </a:lnTo>
                <a:lnTo>
                  <a:pt x="8365311" y="1549400"/>
                </a:lnTo>
                <a:lnTo>
                  <a:pt x="8334793" y="1524000"/>
                </a:lnTo>
                <a:lnTo>
                  <a:pt x="8303975" y="1485900"/>
                </a:lnTo>
                <a:lnTo>
                  <a:pt x="8272858" y="1460500"/>
                </a:lnTo>
                <a:lnTo>
                  <a:pt x="8241445" y="1422400"/>
                </a:lnTo>
                <a:lnTo>
                  <a:pt x="8209737" y="1397000"/>
                </a:lnTo>
                <a:lnTo>
                  <a:pt x="8177737" y="1358900"/>
                </a:lnTo>
                <a:lnTo>
                  <a:pt x="8145447" y="1333500"/>
                </a:lnTo>
                <a:lnTo>
                  <a:pt x="8112869" y="1295400"/>
                </a:lnTo>
                <a:lnTo>
                  <a:pt x="8080006" y="1270000"/>
                </a:lnTo>
                <a:lnTo>
                  <a:pt x="8046859" y="1231900"/>
                </a:lnTo>
                <a:lnTo>
                  <a:pt x="7979725" y="1181100"/>
                </a:lnTo>
                <a:lnTo>
                  <a:pt x="7945742" y="1143000"/>
                </a:lnTo>
                <a:lnTo>
                  <a:pt x="7842155" y="1066800"/>
                </a:lnTo>
                <a:lnTo>
                  <a:pt x="7807087" y="1028700"/>
                </a:lnTo>
                <a:lnTo>
                  <a:pt x="7700299" y="952500"/>
                </a:lnTo>
                <a:lnTo>
                  <a:pt x="7554298" y="850900"/>
                </a:lnTo>
                <a:lnTo>
                  <a:pt x="7404295" y="749300"/>
                </a:lnTo>
                <a:lnTo>
                  <a:pt x="7250431" y="647700"/>
                </a:lnTo>
                <a:lnTo>
                  <a:pt x="7211378" y="635000"/>
                </a:lnTo>
                <a:lnTo>
                  <a:pt x="7132583" y="584200"/>
                </a:lnTo>
                <a:lnTo>
                  <a:pt x="7092846" y="571500"/>
                </a:lnTo>
                <a:lnTo>
                  <a:pt x="7012703" y="520700"/>
                </a:lnTo>
                <a:lnTo>
                  <a:pt x="6972301" y="508000"/>
                </a:lnTo>
                <a:lnTo>
                  <a:pt x="6890849" y="457200"/>
                </a:lnTo>
                <a:lnTo>
                  <a:pt x="6849803" y="444500"/>
                </a:lnTo>
                <a:lnTo>
                  <a:pt x="6808546" y="419100"/>
                </a:lnTo>
                <a:lnTo>
                  <a:pt x="6725411" y="393700"/>
                </a:lnTo>
                <a:lnTo>
                  <a:pt x="6683536" y="368300"/>
                </a:lnTo>
                <a:lnTo>
                  <a:pt x="6641460" y="355600"/>
                </a:lnTo>
                <a:lnTo>
                  <a:pt x="6599184" y="330200"/>
                </a:lnTo>
                <a:lnTo>
                  <a:pt x="6471183" y="292100"/>
                </a:lnTo>
                <a:lnTo>
                  <a:pt x="6428132" y="266700"/>
                </a:lnTo>
                <a:lnTo>
                  <a:pt x="5852134" y="101600"/>
                </a:lnTo>
                <a:close/>
              </a:path>
              <a:path w="9637394" h="9626600">
                <a:moveTo>
                  <a:pt x="5715203" y="76200"/>
                </a:moveTo>
                <a:lnTo>
                  <a:pt x="3921720" y="76200"/>
                </a:lnTo>
                <a:lnTo>
                  <a:pt x="3830276" y="101600"/>
                </a:lnTo>
                <a:lnTo>
                  <a:pt x="5806647" y="101600"/>
                </a:lnTo>
                <a:lnTo>
                  <a:pt x="5715203" y="76200"/>
                </a:lnTo>
                <a:close/>
              </a:path>
              <a:path w="9637394" h="9626600">
                <a:moveTo>
                  <a:pt x="5576896" y="50800"/>
                </a:moveTo>
                <a:lnTo>
                  <a:pt x="4060027" y="50800"/>
                </a:lnTo>
                <a:lnTo>
                  <a:pt x="3967672" y="76200"/>
                </a:lnTo>
                <a:lnTo>
                  <a:pt x="5669251" y="76200"/>
                </a:lnTo>
                <a:lnTo>
                  <a:pt x="5576896" y="50800"/>
                </a:lnTo>
                <a:close/>
              </a:path>
              <a:path w="9637394" h="9626600">
                <a:moveTo>
                  <a:pt x="5483955" y="38100"/>
                </a:moveTo>
                <a:lnTo>
                  <a:pt x="4152967" y="38100"/>
                </a:lnTo>
                <a:lnTo>
                  <a:pt x="4106425" y="50800"/>
                </a:lnTo>
                <a:lnTo>
                  <a:pt x="5530498" y="50800"/>
                </a:lnTo>
                <a:lnTo>
                  <a:pt x="5483955" y="38100"/>
                </a:lnTo>
                <a:close/>
              </a:path>
              <a:path w="9637394" h="9626600">
                <a:moveTo>
                  <a:pt x="5390447" y="25400"/>
                </a:moveTo>
                <a:lnTo>
                  <a:pt x="4246476" y="25400"/>
                </a:lnTo>
                <a:lnTo>
                  <a:pt x="4199652" y="38100"/>
                </a:lnTo>
                <a:lnTo>
                  <a:pt x="5437271" y="38100"/>
                </a:lnTo>
                <a:lnTo>
                  <a:pt x="5390447" y="25400"/>
                </a:lnTo>
                <a:close/>
              </a:path>
              <a:path w="9637394" h="9626600">
                <a:moveTo>
                  <a:pt x="5249158" y="12700"/>
                </a:moveTo>
                <a:lnTo>
                  <a:pt x="4387764" y="12700"/>
                </a:lnTo>
                <a:lnTo>
                  <a:pt x="4340534" y="25400"/>
                </a:lnTo>
                <a:lnTo>
                  <a:pt x="5296388" y="25400"/>
                </a:lnTo>
                <a:lnTo>
                  <a:pt x="5249158" y="12700"/>
                </a:lnTo>
                <a:close/>
              </a:path>
              <a:path w="9637394" h="9626600">
                <a:moveTo>
                  <a:pt x="5106691" y="0"/>
                </a:moveTo>
                <a:lnTo>
                  <a:pt x="4530231" y="0"/>
                </a:lnTo>
                <a:lnTo>
                  <a:pt x="4482614" y="12700"/>
                </a:lnTo>
                <a:lnTo>
                  <a:pt x="5154307" y="12700"/>
                </a:lnTo>
                <a:lnTo>
                  <a:pt x="5106691" y="0"/>
                </a:lnTo>
                <a:close/>
              </a:path>
            </a:pathLst>
          </a:custGeom>
          <a:noFill/>
          <a:ln w="63500">
            <a:solidFill>
              <a:srgbClr val="FF555E"/>
            </a:solidFill>
          </a:ln>
        </p:spPr>
        <p:txBody>
          <a:bodyPr wrap="square" lIns="0" tIns="0" rIns="0" bIns="0" rtlCol="0"/>
          <a:lstStyle/>
          <a:p>
            <a:endParaRPr sz="1092" dirty="0"/>
          </a:p>
        </p:txBody>
      </p:sp>
      <p:sp>
        <p:nvSpPr>
          <p:cNvPr id="8" name="TextBox 7">
            <a:extLst>
              <a:ext uri="{FF2B5EF4-FFF2-40B4-BE49-F238E27FC236}">
                <a16:creationId xmlns:a16="http://schemas.microsoft.com/office/drawing/2014/main" id="{4018E1AC-9435-444C-BE34-34D1360B7A6B}"/>
              </a:ext>
            </a:extLst>
          </p:cNvPr>
          <p:cNvSpPr txBox="1"/>
          <p:nvPr/>
        </p:nvSpPr>
        <p:spPr>
          <a:xfrm>
            <a:off x="8223552" y="2273807"/>
            <a:ext cx="2447015" cy="461665"/>
          </a:xfrm>
          <a:prstGeom prst="rect">
            <a:avLst/>
          </a:prstGeom>
          <a:noFill/>
        </p:spPr>
        <p:txBody>
          <a:bodyPr wrap="square" rtlCol="0">
            <a:spAutoFit/>
          </a:bodyPr>
          <a:lstStyle/>
          <a:p>
            <a:pPr algn="ctr"/>
            <a:r>
              <a:rPr lang="en-US" sz="2400" b="1" dirty="0">
                <a:solidFill>
                  <a:schemeClr val="bg1"/>
                </a:solidFill>
                <a:latin typeface="Libre Baskerville" panose="02000000000000000000" pitchFamily="2" charset="0"/>
              </a:rPr>
              <a:t>Fear, anxiety</a:t>
            </a:r>
          </a:p>
        </p:txBody>
      </p:sp>
      <p:sp>
        <p:nvSpPr>
          <p:cNvPr id="12" name="TextBox 11">
            <a:extLst>
              <a:ext uri="{FF2B5EF4-FFF2-40B4-BE49-F238E27FC236}">
                <a16:creationId xmlns:a16="http://schemas.microsoft.com/office/drawing/2014/main" id="{2664D8B6-F2B7-EB42-9A69-3A1664FD8380}"/>
              </a:ext>
            </a:extLst>
          </p:cNvPr>
          <p:cNvSpPr txBox="1"/>
          <p:nvPr/>
        </p:nvSpPr>
        <p:spPr>
          <a:xfrm flipH="1">
            <a:off x="1013148" y="1150392"/>
            <a:ext cx="3234542" cy="461665"/>
          </a:xfrm>
          <a:prstGeom prst="rect">
            <a:avLst/>
          </a:prstGeom>
          <a:noFill/>
        </p:spPr>
        <p:txBody>
          <a:bodyPr wrap="square" rtlCol="0">
            <a:spAutoFit/>
          </a:bodyPr>
          <a:lstStyle/>
          <a:p>
            <a:pPr algn="ctr"/>
            <a:r>
              <a:rPr lang="en-US" sz="2400" b="1" dirty="0">
                <a:solidFill>
                  <a:schemeClr val="bg1"/>
                </a:solidFill>
                <a:latin typeface="Libre Baskerville" panose="02000000000000000000" pitchFamily="2" charset="0"/>
              </a:rPr>
              <a:t>Psychosis</a:t>
            </a:r>
          </a:p>
        </p:txBody>
      </p:sp>
      <p:sp>
        <p:nvSpPr>
          <p:cNvPr id="13" name="object 2">
            <a:extLst>
              <a:ext uri="{FF2B5EF4-FFF2-40B4-BE49-F238E27FC236}">
                <a16:creationId xmlns:a16="http://schemas.microsoft.com/office/drawing/2014/main" id="{8CDAD7BA-909F-0346-8B74-0D116D0A60C8}"/>
              </a:ext>
            </a:extLst>
          </p:cNvPr>
          <p:cNvSpPr>
            <a:spLocks noChangeAspect="1"/>
          </p:cNvSpPr>
          <p:nvPr/>
        </p:nvSpPr>
        <p:spPr>
          <a:xfrm>
            <a:off x="6280831" y="285017"/>
            <a:ext cx="1745968" cy="1642088"/>
          </a:xfrm>
          <a:custGeom>
            <a:avLst/>
            <a:gdLst/>
            <a:ahLst/>
            <a:cxnLst/>
            <a:rect l="l" t="t" r="r" b="b"/>
            <a:pathLst>
              <a:path w="9637394" h="9626600">
                <a:moveTo>
                  <a:pt x="5201797" y="9613900"/>
                </a:moveTo>
                <a:lnTo>
                  <a:pt x="4435125" y="9613900"/>
                </a:lnTo>
                <a:lnTo>
                  <a:pt x="4482614" y="9626600"/>
                </a:lnTo>
                <a:lnTo>
                  <a:pt x="5154307" y="9626600"/>
                </a:lnTo>
                <a:lnTo>
                  <a:pt x="5201797" y="9613900"/>
                </a:lnTo>
                <a:close/>
              </a:path>
              <a:path w="9637394" h="9626600">
                <a:moveTo>
                  <a:pt x="5343485" y="9601200"/>
                </a:moveTo>
                <a:lnTo>
                  <a:pt x="4293437" y="9601200"/>
                </a:lnTo>
                <a:lnTo>
                  <a:pt x="4340534" y="9613900"/>
                </a:lnTo>
                <a:lnTo>
                  <a:pt x="5296388" y="9613900"/>
                </a:lnTo>
                <a:lnTo>
                  <a:pt x="5343485" y="9601200"/>
                </a:lnTo>
                <a:close/>
              </a:path>
              <a:path w="9637394" h="9626600">
                <a:moveTo>
                  <a:pt x="5437271" y="9588500"/>
                </a:moveTo>
                <a:lnTo>
                  <a:pt x="4199652" y="9588500"/>
                </a:lnTo>
                <a:lnTo>
                  <a:pt x="4246476" y="9601200"/>
                </a:lnTo>
                <a:lnTo>
                  <a:pt x="5390447" y="9601200"/>
                </a:lnTo>
                <a:lnTo>
                  <a:pt x="5437271" y="9588500"/>
                </a:lnTo>
                <a:close/>
              </a:path>
              <a:path w="9637394" h="9626600">
                <a:moveTo>
                  <a:pt x="5530498" y="9575800"/>
                </a:moveTo>
                <a:lnTo>
                  <a:pt x="4106425" y="9575800"/>
                </a:lnTo>
                <a:lnTo>
                  <a:pt x="4152967" y="9588500"/>
                </a:lnTo>
                <a:lnTo>
                  <a:pt x="5483955" y="9588500"/>
                </a:lnTo>
                <a:lnTo>
                  <a:pt x="5530498" y="9575800"/>
                </a:lnTo>
                <a:close/>
              </a:path>
              <a:path w="9637394" h="9626600">
                <a:moveTo>
                  <a:pt x="5623148" y="9563100"/>
                </a:moveTo>
                <a:lnTo>
                  <a:pt x="4013775" y="9563100"/>
                </a:lnTo>
                <a:lnTo>
                  <a:pt x="4060027" y="9575800"/>
                </a:lnTo>
                <a:lnTo>
                  <a:pt x="5576896" y="9575800"/>
                </a:lnTo>
                <a:lnTo>
                  <a:pt x="5623148" y="9563100"/>
                </a:lnTo>
                <a:close/>
              </a:path>
              <a:path w="9637394" h="9626600">
                <a:moveTo>
                  <a:pt x="5761003" y="9537700"/>
                </a:moveTo>
                <a:lnTo>
                  <a:pt x="3875920" y="9537700"/>
                </a:lnTo>
                <a:lnTo>
                  <a:pt x="3967672" y="9563100"/>
                </a:lnTo>
                <a:lnTo>
                  <a:pt x="5669251" y="9563100"/>
                </a:lnTo>
                <a:lnTo>
                  <a:pt x="5761003" y="9537700"/>
                </a:lnTo>
                <a:close/>
              </a:path>
              <a:path w="9637394" h="9626600">
                <a:moveTo>
                  <a:pt x="5852134" y="101600"/>
                </a:moveTo>
                <a:lnTo>
                  <a:pt x="3784790" y="101600"/>
                </a:lnTo>
                <a:lnTo>
                  <a:pt x="3208792" y="266700"/>
                </a:lnTo>
                <a:lnTo>
                  <a:pt x="3165741" y="292100"/>
                </a:lnTo>
                <a:lnTo>
                  <a:pt x="3037740" y="330200"/>
                </a:lnTo>
                <a:lnTo>
                  <a:pt x="2995465" y="355600"/>
                </a:lnTo>
                <a:lnTo>
                  <a:pt x="2953389" y="368300"/>
                </a:lnTo>
                <a:lnTo>
                  <a:pt x="2911514" y="393700"/>
                </a:lnTo>
                <a:lnTo>
                  <a:pt x="2828379" y="419100"/>
                </a:lnTo>
                <a:lnTo>
                  <a:pt x="2787122" y="444500"/>
                </a:lnTo>
                <a:lnTo>
                  <a:pt x="2746076" y="457200"/>
                </a:lnTo>
                <a:lnTo>
                  <a:pt x="2664624" y="508000"/>
                </a:lnTo>
                <a:lnTo>
                  <a:pt x="2624222" y="520700"/>
                </a:lnTo>
                <a:lnTo>
                  <a:pt x="2544079" y="571500"/>
                </a:lnTo>
                <a:lnTo>
                  <a:pt x="2504342" y="584200"/>
                </a:lnTo>
                <a:lnTo>
                  <a:pt x="2425547" y="635000"/>
                </a:lnTo>
                <a:lnTo>
                  <a:pt x="2386494" y="647700"/>
                </a:lnTo>
                <a:lnTo>
                  <a:pt x="2232630" y="749300"/>
                </a:lnTo>
                <a:lnTo>
                  <a:pt x="2082626" y="850900"/>
                </a:lnTo>
                <a:lnTo>
                  <a:pt x="1936626" y="952500"/>
                </a:lnTo>
                <a:lnTo>
                  <a:pt x="1829838" y="1028700"/>
                </a:lnTo>
                <a:lnTo>
                  <a:pt x="1794770" y="1066800"/>
                </a:lnTo>
                <a:lnTo>
                  <a:pt x="1691182" y="1143000"/>
                </a:lnTo>
                <a:lnTo>
                  <a:pt x="1657199" y="1181100"/>
                </a:lnTo>
                <a:lnTo>
                  <a:pt x="1590065" y="1231900"/>
                </a:lnTo>
                <a:lnTo>
                  <a:pt x="1556918" y="1270000"/>
                </a:lnTo>
                <a:lnTo>
                  <a:pt x="1524055" y="1295400"/>
                </a:lnTo>
                <a:lnTo>
                  <a:pt x="1491478" y="1333500"/>
                </a:lnTo>
                <a:lnTo>
                  <a:pt x="1459188" y="1358900"/>
                </a:lnTo>
                <a:lnTo>
                  <a:pt x="1427187" y="1397000"/>
                </a:lnTo>
                <a:lnTo>
                  <a:pt x="1395480" y="1422400"/>
                </a:lnTo>
                <a:lnTo>
                  <a:pt x="1364066" y="1460500"/>
                </a:lnTo>
                <a:lnTo>
                  <a:pt x="1332949" y="1485900"/>
                </a:lnTo>
                <a:lnTo>
                  <a:pt x="1302131" y="1524000"/>
                </a:lnTo>
                <a:lnTo>
                  <a:pt x="1271613" y="1549400"/>
                </a:lnTo>
                <a:lnTo>
                  <a:pt x="1241399" y="1587500"/>
                </a:lnTo>
                <a:lnTo>
                  <a:pt x="1211490" y="1625600"/>
                </a:lnTo>
                <a:lnTo>
                  <a:pt x="1181889" y="1651000"/>
                </a:lnTo>
                <a:lnTo>
                  <a:pt x="1152598" y="1689100"/>
                </a:lnTo>
                <a:lnTo>
                  <a:pt x="1123619" y="1727200"/>
                </a:lnTo>
                <a:lnTo>
                  <a:pt x="1094953" y="1752600"/>
                </a:lnTo>
                <a:lnTo>
                  <a:pt x="1066605" y="1790700"/>
                </a:lnTo>
                <a:lnTo>
                  <a:pt x="1038575" y="1828800"/>
                </a:lnTo>
                <a:lnTo>
                  <a:pt x="1010866" y="1866900"/>
                </a:lnTo>
                <a:lnTo>
                  <a:pt x="983479" y="1892300"/>
                </a:lnTo>
                <a:lnTo>
                  <a:pt x="956419" y="1930400"/>
                </a:lnTo>
                <a:lnTo>
                  <a:pt x="929685" y="1968500"/>
                </a:lnTo>
                <a:lnTo>
                  <a:pt x="903281" y="2006600"/>
                </a:lnTo>
                <a:lnTo>
                  <a:pt x="877210" y="2044700"/>
                </a:lnTo>
                <a:lnTo>
                  <a:pt x="851472" y="2082800"/>
                </a:lnTo>
                <a:lnTo>
                  <a:pt x="826070" y="2120900"/>
                </a:lnTo>
                <a:lnTo>
                  <a:pt x="801007" y="2159000"/>
                </a:lnTo>
                <a:lnTo>
                  <a:pt x="776285" y="2197100"/>
                </a:lnTo>
                <a:lnTo>
                  <a:pt x="751906" y="2222500"/>
                </a:lnTo>
                <a:lnTo>
                  <a:pt x="727872" y="2260600"/>
                </a:lnTo>
                <a:lnTo>
                  <a:pt x="704185" y="2311400"/>
                </a:lnTo>
                <a:lnTo>
                  <a:pt x="680848" y="2349500"/>
                </a:lnTo>
                <a:lnTo>
                  <a:pt x="657862" y="2387600"/>
                </a:lnTo>
                <a:lnTo>
                  <a:pt x="635231" y="2425700"/>
                </a:lnTo>
                <a:lnTo>
                  <a:pt x="612956" y="2463800"/>
                </a:lnTo>
                <a:lnTo>
                  <a:pt x="591039" y="2501900"/>
                </a:lnTo>
                <a:lnTo>
                  <a:pt x="569482" y="2540000"/>
                </a:lnTo>
                <a:lnTo>
                  <a:pt x="548289" y="2578100"/>
                </a:lnTo>
                <a:lnTo>
                  <a:pt x="527460" y="2616200"/>
                </a:lnTo>
                <a:lnTo>
                  <a:pt x="506999" y="2667000"/>
                </a:lnTo>
                <a:lnTo>
                  <a:pt x="486907" y="2705100"/>
                </a:lnTo>
                <a:lnTo>
                  <a:pt x="467187" y="2743200"/>
                </a:lnTo>
                <a:lnTo>
                  <a:pt x="447841" y="2781300"/>
                </a:lnTo>
                <a:lnTo>
                  <a:pt x="428870" y="2819400"/>
                </a:lnTo>
                <a:lnTo>
                  <a:pt x="410278" y="2870200"/>
                </a:lnTo>
                <a:lnTo>
                  <a:pt x="392067" y="2908300"/>
                </a:lnTo>
                <a:lnTo>
                  <a:pt x="374238" y="2946400"/>
                </a:lnTo>
                <a:lnTo>
                  <a:pt x="356794" y="2997200"/>
                </a:lnTo>
                <a:lnTo>
                  <a:pt x="339737" y="3035300"/>
                </a:lnTo>
                <a:lnTo>
                  <a:pt x="323069" y="3073400"/>
                </a:lnTo>
                <a:lnTo>
                  <a:pt x="306793" y="3124200"/>
                </a:lnTo>
                <a:lnTo>
                  <a:pt x="290911" y="3162300"/>
                </a:lnTo>
                <a:lnTo>
                  <a:pt x="275425" y="3200400"/>
                </a:lnTo>
                <a:lnTo>
                  <a:pt x="260336" y="3251200"/>
                </a:lnTo>
                <a:lnTo>
                  <a:pt x="245649" y="3289300"/>
                </a:lnTo>
                <a:lnTo>
                  <a:pt x="231363" y="3340100"/>
                </a:lnTo>
                <a:lnTo>
                  <a:pt x="217483" y="3378200"/>
                </a:lnTo>
                <a:lnTo>
                  <a:pt x="204009" y="3429000"/>
                </a:lnTo>
                <a:lnTo>
                  <a:pt x="190945" y="3467100"/>
                </a:lnTo>
                <a:lnTo>
                  <a:pt x="178292" y="3505200"/>
                </a:lnTo>
                <a:lnTo>
                  <a:pt x="166052" y="3556000"/>
                </a:lnTo>
                <a:lnTo>
                  <a:pt x="154229" y="3606800"/>
                </a:lnTo>
                <a:lnTo>
                  <a:pt x="142823" y="3644900"/>
                </a:lnTo>
                <a:lnTo>
                  <a:pt x="131838" y="3695700"/>
                </a:lnTo>
                <a:lnTo>
                  <a:pt x="121275" y="3733800"/>
                </a:lnTo>
                <a:lnTo>
                  <a:pt x="111137" y="3784600"/>
                </a:lnTo>
                <a:lnTo>
                  <a:pt x="101425" y="3822700"/>
                </a:lnTo>
                <a:lnTo>
                  <a:pt x="92143" y="3873500"/>
                </a:lnTo>
                <a:lnTo>
                  <a:pt x="83292" y="3911600"/>
                </a:lnTo>
                <a:lnTo>
                  <a:pt x="74874" y="3962400"/>
                </a:lnTo>
                <a:lnTo>
                  <a:pt x="66892" y="4013200"/>
                </a:lnTo>
                <a:lnTo>
                  <a:pt x="59348" y="4051300"/>
                </a:lnTo>
                <a:lnTo>
                  <a:pt x="52244" y="4102100"/>
                </a:lnTo>
                <a:lnTo>
                  <a:pt x="45583" y="4152900"/>
                </a:lnTo>
                <a:lnTo>
                  <a:pt x="39365" y="4191000"/>
                </a:lnTo>
                <a:lnTo>
                  <a:pt x="33595" y="4241800"/>
                </a:lnTo>
                <a:lnTo>
                  <a:pt x="28274" y="4292600"/>
                </a:lnTo>
                <a:lnTo>
                  <a:pt x="23403" y="4330700"/>
                </a:lnTo>
                <a:lnTo>
                  <a:pt x="18986" y="4381500"/>
                </a:lnTo>
                <a:lnTo>
                  <a:pt x="15025" y="4432300"/>
                </a:lnTo>
                <a:lnTo>
                  <a:pt x="11522" y="4483100"/>
                </a:lnTo>
                <a:lnTo>
                  <a:pt x="8478" y="4521200"/>
                </a:lnTo>
                <a:lnTo>
                  <a:pt x="5896" y="4572000"/>
                </a:lnTo>
                <a:lnTo>
                  <a:pt x="3779" y="4622800"/>
                </a:lnTo>
                <a:lnTo>
                  <a:pt x="2129" y="4673600"/>
                </a:lnTo>
                <a:lnTo>
                  <a:pt x="947" y="4711700"/>
                </a:lnTo>
                <a:lnTo>
                  <a:pt x="237" y="4762500"/>
                </a:lnTo>
                <a:lnTo>
                  <a:pt x="0" y="4813300"/>
                </a:lnTo>
                <a:lnTo>
                  <a:pt x="237" y="4864100"/>
                </a:lnTo>
                <a:lnTo>
                  <a:pt x="947" y="4914900"/>
                </a:lnTo>
                <a:lnTo>
                  <a:pt x="2129" y="4953000"/>
                </a:lnTo>
                <a:lnTo>
                  <a:pt x="3779" y="5003800"/>
                </a:lnTo>
                <a:lnTo>
                  <a:pt x="5896" y="5054600"/>
                </a:lnTo>
                <a:lnTo>
                  <a:pt x="8478" y="5105400"/>
                </a:lnTo>
                <a:lnTo>
                  <a:pt x="11522" y="5156200"/>
                </a:lnTo>
                <a:lnTo>
                  <a:pt x="15025" y="5194300"/>
                </a:lnTo>
                <a:lnTo>
                  <a:pt x="18986" y="5245100"/>
                </a:lnTo>
                <a:lnTo>
                  <a:pt x="23403" y="5295900"/>
                </a:lnTo>
                <a:lnTo>
                  <a:pt x="28274" y="5334000"/>
                </a:lnTo>
                <a:lnTo>
                  <a:pt x="33595" y="5384800"/>
                </a:lnTo>
                <a:lnTo>
                  <a:pt x="39365" y="5435600"/>
                </a:lnTo>
                <a:lnTo>
                  <a:pt x="45583" y="5473700"/>
                </a:lnTo>
                <a:lnTo>
                  <a:pt x="52244" y="5524500"/>
                </a:lnTo>
                <a:lnTo>
                  <a:pt x="59348" y="5575300"/>
                </a:lnTo>
                <a:lnTo>
                  <a:pt x="66892" y="5613400"/>
                </a:lnTo>
                <a:lnTo>
                  <a:pt x="74874" y="5664200"/>
                </a:lnTo>
                <a:lnTo>
                  <a:pt x="83292" y="5715000"/>
                </a:lnTo>
                <a:lnTo>
                  <a:pt x="92143" y="5753100"/>
                </a:lnTo>
                <a:lnTo>
                  <a:pt x="101425" y="5803900"/>
                </a:lnTo>
                <a:lnTo>
                  <a:pt x="111137" y="5842000"/>
                </a:lnTo>
                <a:lnTo>
                  <a:pt x="121275" y="5892800"/>
                </a:lnTo>
                <a:lnTo>
                  <a:pt x="131838" y="5943600"/>
                </a:lnTo>
                <a:lnTo>
                  <a:pt x="142823" y="5981700"/>
                </a:lnTo>
                <a:lnTo>
                  <a:pt x="154229" y="6032500"/>
                </a:lnTo>
                <a:lnTo>
                  <a:pt x="166052" y="6070600"/>
                </a:lnTo>
                <a:lnTo>
                  <a:pt x="178292" y="6121400"/>
                </a:lnTo>
                <a:lnTo>
                  <a:pt x="190945" y="6159500"/>
                </a:lnTo>
                <a:lnTo>
                  <a:pt x="204009" y="6210300"/>
                </a:lnTo>
                <a:lnTo>
                  <a:pt x="217483" y="6248400"/>
                </a:lnTo>
                <a:lnTo>
                  <a:pt x="231363" y="6299200"/>
                </a:lnTo>
                <a:lnTo>
                  <a:pt x="245649" y="6337300"/>
                </a:lnTo>
                <a:lnTo>
                  <a:pt x="260336" y="6375400"/>
                </a:lnTo>
                <a:lnTo>
                  <a:pt x="275425" y="6426200"/>
                </a:lnTo>
                <a:lnTo>
                  <a:pt x="290911" y="6464300"/>
                </a:lnTo>
                <a:lnTo>
                  <a:pt x="306793" y="6515100"/>
                </a:lnTo>
                <a:lnTo>
                  <a:pt x="323069" y="6553200"/>
                </a:lnTo>
                <a:lnTo>
                  <a:pt x="339737" y="6591300"/>
                </a:lnTo>
                <a:lnTo>
                  <a:pt x="356794" y="6642100"/>
                </a:lnTo>
                <a:lnTo>
                  <a:pt x="374238" y="6680200"/>
                </a:lnTo>
                <a:lnTo>
                  <a:pt x="392067" y="6718300"/>
                </a:lnTo>
                <a:lnTo>
                  <a:pt x="410278" y="6769100"/>
                </a:lnTo>
                <a:lnTo>
                  <a:pt x="428870" y="6807200"/>
                </a:lnTo>
                <a:lnTo>
                  <a:pt x="447841" y="6845300"/>
                </a:lnTo>
                <a:lnTo>
                  <a:pt x="467187" y="6883400"/>
                </a:lnTo>
                <a:lnTo>
                  <a:pt x="486907" y="6921500"/>
                </a:lnTo>
                <a:lnTo>
                  <a:pt x="506999" y="6972300"/>
                </a:lnTo>
                <a:lnTo>
                  <a:pt x="527460" y="7010400"/>
                </a:lnTo>
                <a:lnTo>
                  <a:pt x="548289" y="7048500"/>
                </a:lnTo>
                <a:lnTo>
                  <a:pt x="569482" y="7086600"/>
                </a:lnTo>
                <a:lnTo>
                  <a:pt x="591039" y="7124700"/>
                </a:lnTo>
                <a:lnTo>
                  <a:pt x="612956" y="7162800"/>
                </a:lnTo>
                <a:lnTo>
                  <a:pt x="635231" y="7213600"/>
                </a:lnTo>
                <a:lnTo>
                  <a:pt x="657862" y="7251700"/>
                </a:lnTo>
                <a:lnTo>
                  <a:pt x="680848" y="7289800"/>
                </a:lnTo>
                <a:lnTo>
                  <a:pt x="704185" y="7327900"/>
                </a:lnTo>
                <a:lnTo>
                  <a:pt x="727872" y="7366000"/>
                </a:lnTo>
                <a:lnTo>
                  <a:pt x="751906" y="7404100"/>
                </a:lnTo>
                <a:lnTo>
                  <a:pt x="776285" y="7442200"/>
                </a:lnTo>
                <a:lnTo>
                  <a:pt x="801007" y="7480300"/>
                </a:lnTo>
                <a:lnTo>
                  <a:pt x="826070" y="7518400"/>
                </a:lnTo>
                <a:lnTo>
                  <a:pt x="851472" y="7556500"/>
                </a:lnTo>
                <a:lnTo>
                  <a:pt x="877210" y="7581900"/>
                </a:lnTo>
                <a:lnTo>
                  <a:pt x="903281" y="7620000"/>
                </a:lnTo>
                <a:lnTo>
                  <a:pt x="929685" y="7658100"/>
                </a:lnTo>
                <a:lnTo>
                  <a:pt x="956419" y="7696200"/>
                </a:lnTo>
                <a:lnTo>
                  <a:pt x="983479" y="7734300"/>
                </a:lnTo>
                <a:lnTo>
                  <a:pt x="1010866" y="7772400"/>
                </a:lnTo>
                <a:lnTo>
                  <a:pt x="1038575" y="7797800"/>
                </a:lnTo>
                <a:lnTo>
                  <a:pt x="1066605" y="7835900"/>
                </a:lnTo>
                <a:lnTo>
                  <a:pt x="1094953" y="7874000"/>
                </a:lnTo>
                <a:lnTo>
                  <a:pt x="1123619" y="7912100"/>
                </a:lnTo>
                <a:lnTo>
                  <a:pt x="1152598" y="7937500"/>
                </a:lnTo>
                <a:lnTo>
                  <a:pt x="1181889" y="7975600"/>
                </a:lnTo>
                <a:lnTo>
                  <a:pt x="1211490" y="8013700"/>
                </a:lnTo>
                <a:lnTo>
                  <a:pt x="1241399" y="8039100"/>
                </a:lnTo>
                <a:lnTo>
                  <a:pt x="1271613" y="8077200"/>
                </a:lnTo>
                <a:lnTo>
                  <a:pt x="1302131" y="8102600"/>
                </a:lnTo>
                <a:lnTo>
                  <a:pt x="1332949" y="8140700"/>
                </a:lnTo>
                <a:lnTo>
                  <a:pt x="1364066" y="8178800"/>
                </a:lnTo>
                <a:lnTo>
                  <a:pt x="1395480" y="8204200"/>
                </a:lnTo>
                <a:lnTo>
                  <a:pt x="1427187" y="8242300"/>
                </a:lnTo>
                <a:lnTo>
                  <a:pt x="1459188" y="8267700"/>
                </a:lnTo>
                <a:lnTo>
                  <a:pt x="1491478" y="8305800"/>
                </a:lnTo>
                <a:lnTo>
                  <a:pt x="1556918" y="8356600"/>
                </a:lnTo>
                <a:lnTo>
                  <a:pt x="1590065" y="8394700"/>
                </a:lnTo>
                <a:lnTo>
                  <a:pt x="1657199" y="8445500"/>
                </a:lnTo>
                <a:lnTo>
                  <a:pt x="1691182" y="8483600"/>
                </a:lnTo>
                <a:lnTo>
                  <a:pt x="1759970" y="8534400"/>
                </a:lnTo>
                <a:lnTo>
                  <a:pt x="1794770" y="8572500"/>
                </a:lnTo>
                <a:lnTo>
                  <a:pt x="1829838" y="8597900"/>
                </a:lnTo>
                <a:lnTo>
                  <a:pt x="1936626" y="8674100"/>
                </a:lnTo>
                <a:lnTo>
                  <a:pt x="2082626" y="8775700"/>
                </a:lnTo>
                <a:lnTo>
                  <a:pt x="2232630" y="8877300"/>
                </a:lnTo>
                <a:lnTo>
                  <a:pt x="2386494" y="8978900"/>
                </a:lnTo>
                <a:lnTo>
                  <a:pt x="2425547" y="8991600"/>
                </a:lnTo>
                <a:lnTo>
                  <a:pt x="2544079" y="9067800"/>
                </a:lnTo>
                <a:lnTo>
                  <a:pt x="2584040" y="9080500"/>
                </a:lnTo>
                <a:lnTo>
                  <a:pt x="2664624" y="9131300"/>
                </a:lnTo>
                <a:lnTo>
                  <a:pt x="2705242" y="9144000"/>
                </a:lnTo>
                <a:lnTo>
                  <a:pt x="2746076" y="9169400"/>
                </a:lnTo>
                <a:lnTo>
                  <a:pt x="2787122" y="9182100"/>
                </a:lnTo>
                <a:lnTo>
                  <a:pt x="2828379" y="9207500"/>
                </a:lnTo>
                <a:lnTo>
                  <a:pt x="2869843" y="9220200"/>
                </a:lnTo>
                <a:lnTo>
                  <a:pt x="2911514" y="9245600"/>
                </a:lnTo>
                <a:lnTo>
                  <a:pt x="2995465" y="9271000"/>
                </a:lnTo>
                <a:lnTo>
                  <a:pt x="3037740" y="9296400"/>
                </a:lnTo>
                <a:lnTo>
                  <a:pt x="3122881" y="9321800"/>
                </a:lnTo>
                <a:lnTo>
                  <a:pt x="3165741" y="9347200"/>
                </a:lnTo>
                <a:lnTo>
                  <a:pt x="3830276" y="9537700"/>
                </a:lnTo>
                <a:lnTo>
                  <a:pt x="5806647" y="9537700"/>
                </a:lnTo>
                <a:lnTo>
                  <a:pt x="6471183" y="9347200"/>
                </a:lnTo>
                <a:lnTo>
                  <a:pt x="6514044" y="9321800"/>
                </a:lnTo>
                <a:lnTo>
                  <a:pt x="6599184" y="9296400"/>
                </a:lnTo>
                <a:lnTo>
                  <a:pt x="6641460" y="9271000"/>
                </a:lnTo>
                <a:lnTo>
                  <a:pt x="6725411" y="9245600"/>
                </a:lnTo>
                <a:lnTo>
                  <a:pt x="6767081" y="9220200"/>
                </a:lnTo>
                <a:lnTo>
                  <a:pt x="6808546" y="9207500"/>
                </a:lnTo>
                <a:lnTo>
                  <a:pt x="6849803" y="9182100"/>
                </a:lnTo>
                <a:lnTo>
                  <a:pt x="6890849" y="9169400"/>
                </a:lnTo>
                <a:lnTo>
                  <a:pt x="6931682" y="9144000"/>
                </a:lnTo>
                <a:lnTo>
                  <a:pt x="6972301" y="9131300"/>
                </a:lnTo>
                <a:lnTo>
                  <a:pt x="7052885" y="9080500"/>
                </a:lnTo>
                <a:lnTo>
                  <a:pt x="7092846" y="9067800"/>
                </a:lnTo>
                <a:lnTo>
                  <a:pt x="7211378" y="8991600"/>
                </a:lnTo>
                <a:lnTo>
                  <a:pt x="7250431" y="8978900"/>
                </a:lnTo>
                <a:lnTo>
                  <a:pt x="7404295" y="8877300"/>
                </a:lnTo>
                <a:lnTo>
                  <a:pt x="7554298" y="8775700"/>
                </a:lnTo>
                <a:lnTo>
                  <a:pt x="7700299" y="8674100"/>
                </a:lnTo>
                <a:lnTo>
                  <a:pt x="7807087" y="8597900"/>
                </a:lnTo>
                <a:lnTo>
                  <a:pt x="7842155" y="8572500"/>
                </a:lnTo>
                <a:lnTo>
                  <a:pt x="7876955" y="8534400"/>
                </a:lnTo>
                <a:lnTo>
                  <a:pt x="7945742" y="8483600"/>
                </a:lnTo>
                <a:lnTo>
                  <a:pt x="7979725" y="8445500"/>
                </a:lnTo>
                <a:lnTo>
                  <a:pt x="8046859" y="8394700"/>
                </a:lnTo>
                <a:lnTo>
                  <a:pt x="8080006" y="8356600"/>
                </a:lnTo>
                <a:lnTo>
                  <a:pt x="8145447" y="8305800"/>
                </a:lnTo>
                <a:lnTo>
                  <a:pt x="8177737" y="8267700"/>
                </a:lnTo>
                <a:lnTo>
                  <a:pt x="8209737" y="8242300"/>
                </a:lnTo>
                <a:lnTo>
                  <a:pt x="8241445" y="8204200"/>
                </a:lnTo>
                <a:lnTo>
                  <a:pt x="8272858" y="8178800"/>
                </a:lnTo>
                <a:lnTo>
                  <a:pt x="8303975" y="8140700"/>
                </a:lnTo>
                <a:lnTo>
                  <a:pt x="8334793" y="8102600"/>
                </a:lnTo>
                <a:lnTo>
                  <a:pt x="8365311" y="8077200"/>
                </a:lnTo>
                <a:lnTo>
                  <a:pt x="8395525" y="8039100"/>
                </a:lnTo>
                <a:lnTo>
                  <a:pt x="8425433" y="8013700"/>
                </a:lnTo>
                <a:lnTo>
                  <a:pt x="8455034" y="7975600"/>
                </a:lnTo>
                <a:lnTo>
                  <a:pt x="8484326" y="7937500"/>
                </a:lnTo>
                <a:lnTo>
                  <a:pt x="8513305" y="7912100"/>
                </a:lnTo>
                <a:lnTo>
                  <a:pt x="8541970" y="7874000"/>
                </a:lnTo>
                <a:lnTo>
                  <a:pt x="8570319" y="7835900"/>
                </a:lnTo>
                <a:lnTo>
                  <a:pt x="8598349" y="7797800"/>
                </a:lnTo>
                <a:lnTo>
                  <a:pt x="8626058" y="7772400"/>
                </a:lnTo>
                <a:lnTo>
                  <a:pt x="8653444" y="7734300"/>
                </a:lnTo>
                <a:lnTo>
                  <a:pt x="8680505" y="7696200"/>
                </a:lnTo>
                <a:lnTo>
                  <a:pt x="8707238" y="7658100"/>
                </a:lnTo>
                <a:lnTo>
                  <a:pt x="8733642" y="7620000"/>
                </a:lnTo>
                <a:lnTo>
                  <a:pt x="8759714" y="7581900"/>
                </a:lnTo>
                <a:lnTo>
                  <a:pt x="8785451" y="7556500"/>
                </a:lnTo>
                <a:lnTo>
                  <a:pt x="8810853" y="7518400"/>
                </a:lnTo>
                <a:lnTo>
                  <a:pt x="8835916" y="7480300"/>
                </a:lnTo>
                <a:lnTo>
                  <a:pt x="8860638" y="7442200"/>
                </a:lnTo>
                <a:lnTo>
                  <a:pt x="8885017" y="7404100"/>
                </a:lnTo>
                <a:lnTo>
                  <a:pt x="8909051" y="7366000"/>
                </a:lnTo>
                <a:lnTo>
                  <a:pt x="8932738" y="7327900"/>
                </a:lnTo>
                <a:lnTo>
                  <a:pt x="8956075" y="7289800"/>
                </a:lnTo>
                <a:lnTo>
                  <a:pt x="8979060" y="7251700"/>
                </a:lnTo>
                <a:lnTo>
                  <a:pt x="9001692" y="7213600"/>
                </a:lnTo>
                <a:lnTo>
                  <a:pt x="9023967" y="7162800"/>
                </a:lnTo>
                <a:lnTo>
                  <a:pt x="9045884" y="7124700"/>
                </a:lnTo>
                <a:lnTo>
                  <a:pt x="9067440" y="7086600"/>
                </a:lnTo>
                <a:lnTo>
                  <a:pt x="9088633" y="7048500"/>
                </a:lnTo>
                <a:lnTo>
                  <a:pt x="9109462" y="7010400"/>
                </a:lnTo>
                <a:lnTo>
                  <a:pt x="9129923" y="6972300"/>
                </a:lnTo>
                <a:lnTo>
                  <a:pt x="9150015" y="6921500"/>
                </a:lnTo>
                <a:lnTo>
                  <a:pt x="9169735" y="6883400"/>
                </a:lnTo>
                <a:lnTo>
                  <a:pt x="9189081" y="6845300"/>
                </a:lnTo>
                <a:lnTo>
                  <a:pt x="9208052" y="6807200"/>
                </a:lnTo>
                <a:lnTo>
                  <a:pt x="9226643" y="6769100"/>
                </a:lnTo>
                <a:lnTo>
                  <a:pt x="9244855" y="6718300"/>
                </a:lnTo>
                <a:lnTo>
                  <a:pt x="9262684" y="6680200"/>
                </a:lnTo>
                <a:lnTo>
                  <a:pt x="9280128" y="6642100"/>
                </a:lnTo>
                <a:lnTo>
                  <a:pt x="9297185" y="6591300"/>
                </a:lnTo>
                <a:lnTo>
                  <a:pt x="9313852" y="6553200"/>
                </a:lnTo>
                <a:lnTo>
                  <a:pt x="9330128" y="6515100"/>
                </a:lnTo>
                <a:lnTo>
                  <a:pt x="9346010" y="6464300"/>
                </a:lnTo>
                <a:lnTo>
                  <a:pt x="9361497" y="6426200"/>
                </a:lnTo>
                <a:lnTo>
                  <a:pt x="9376585" y="6375400"/>
                </a:lnTo>
                <a:lnTo>
                  <a:pt x="9391273" y="6337300"/>
                </a:lnTo>
                <a:lnTo>
                  <a:pt x="9405558" y="6299200"/>
                </a:lnTo>
                <a:lnTo>
                  <a:pt x="9419438" y="6248400"/>
                </a:lnTo>
                <a:lnTo>
                  <a:pt x="9432912" y="6210300"/>
                </a:lnTo>
                <a:lnTo>
                  <a:pt x="9445976" y="6159500"/>
                </a:lnTo>
                <a:lnTo>
                  <a:pt x="9458629" y="6121400"/>
                </a:lnTo>
                <a:lnTo>
                  <a:pt x="9470869" y="6070600"/>
                </a:lnTo>
                <a:lnTo>
                  <a:pt x="9482692" y="6032500"/>
                </a:lnTo>
                <a:lnTo>
                  <a:pt x="9494098" y="5981700"/>
                </a:lnTo>
                <a:lnTo>
                  <a:pt x="9505083" y="5943600"/>
                </a:lnTo>
                <a:lnTo>
                  <a:pt x="9515646" y="5892800"/>
                </a:lnTo>
                <a:lnTo>
                  <a:pt x="9525784" y="5842000"/>
                </a:lnTo>
                <a:lnTo>
                  <a:pt x="9535496" y="5803900"/>
                </a:lnTo>
                <a:lnTo>
                  <a:pt x="9544778" y="5753100"/>
                </a:lnTo>
                <a:lnTo>
                  <a:pt x="9553629" y="5715000"/>
                </a:lnTo>
                <a:lnTo>
                  <a:pt x="9562047" y="5664200"/>
                </a:lnTo>
                <a:lnTo>
                  <a:pt x="9570028" y="5613400"/>
                </a:lnTo>
                <a:lnTo>
                  <a:pt x="9577572" y="5575300"/>
                </a:lnTo>
                <a:lnTo>
                  <a:pt x="9584676" y="5524500"/>
                </a:lnTo>
                <a:lnTo>
                  <a:pt x="9591338" y="5473700"/>
                </a:lnTo>
                <a:lnTo>
                  <a:pt x="9597555" y="5435600"/>
                </a:lnTo>
                <a:lnTo>
                  <a:pt x="9603325" y="5384800"/>
                </a:lnTo>
                <a:lnTo>
                  <a:pt x="9608647" y="5334000"/>
                </a:lnTo>
                <a:lnTo>
                  <a:pt x="9613517" y="5295900"/>
                </a:lnTo>
                <a:lnTo>
                  <a:pt x="9617934" y="5245100"/>
                </a:lnTo>
                <a:lnTo>
                  <a:pt x="9621895" y="5194300"/>
                </a:lnTo>
                <a:lnTo>
                  <a:pt x="9625399" y="5156200"/>
                </a:lnTo>
                <a:lnTo>
                  <a:pt x="9628442" y="5105400"/>
                </a:lnTo>
                <a:lnTo>
                  <a:pt x="9631024" y="5054600"/>
                </a:lnTo>
                <a:lnTo>
                  <a:pt x="9633141" y="5003800"/>
                </a:lnTo>
                <a:lnTo>
                  <a:pt x="9634791" y="4953000"/>
                </a:lnTo>
                <a:lnTo>
                  <a:pt x="9635973" y="4914900"/>
                </a:lnTo>
                <a:lnTo>
                  <a:pt x="9636683" y="4864100"/>
                </a:lnTo>
                <a:lnTo>
                  <a:pt x="9636921" y="4813300"/>
                </a:lnTo>
                <a:lnTo>
                  <a:pt x="9636683" y="4762500"/>
                </a:lnTo>
                <a:lnTo>
                  <a:pt x="9635973" y="4711700"/>
                </a:lnTo>
                <a:lnTo>
                  <a:pt x="9634791" y="4673600"/>
                </a:lnTo>
                <a:lnTo>
                  <a:pt x="9633141" y="4622800"/>
                </a:lnTo>
                <a:lnTo>
                  <a:pt x="9631024" y="4572000"/>
                </a:lnTo>
                <a:lnTo>
                  <a:pt x="9628442" y="4521200"/>
                </a:lnTo>
                <a:lnTo>
                  <a:pt x="9625399" y="4483100"/>
                </a:lnTo>
                <a:lnTo>
                  <a:pt x="9621895" y="4432300"/>
                </a:lnTo>
                <a:lnTo>
                  <a:pt x="9617934" y="4381500"/>
                </a:lnTo>
                <a:lnTo>
                  <a:pt x="9613517" y="4330700"/>
                </a:lnTo>
                <a:lnTo>
                  <a:pt x="9608647" y="4292600"/>
                </a:lnTo>
                <a:lnTo>
                  <a:pt x="9603325" y="4241800"/>
                </a:lnTo>
                <a:lnTo>
                  <a:pt x="9597555" y="4191000"/>
                </a:lnTo>
                <a:lnTo>
                  <a:pt x="9591338" y="4152900"/>
                </a:lnTo>
                <a:lnTo>
                  <a:pt x="9584676" y="4102100"/>
                </a:lnTo>
                <a:lnTo>
                  <a:pt x="9577572" y="4051300"/>
                </a:lnTo>
                <a:lnTo>
                  <a:pt x="9570028" y="4013200"/>
                </a:lnTo>
                <a:lnTo>
                  <a:pt x="9562047" y="3962400"/>
                </a:lnTo>
                <a:lnTo>
                  <a:pt x="9553629" y="3911600"/>
                </a:lnTo>
                <a:lnTo>
                  <a:pt x="9544778" y="3873500"/>
                </a:lnTo>
                <a:lnTo>
                  <a:pt x="9535496" y="3822700"/>
                </a:lnTo>
                <a:lnTo>
                  <a:pt x="9525784" y="3784600"/>
                </a:lnTo>
                <a:lnTo>
                  <a:pt x="9515646" y="3733800"/>
                </a:lnTo>
                <a:lnTo>
                  <a:pt x="9505083" y="3695700"/>
                </a:lnTo>
                <a:lnTo>
                  <a:pt x="9494098" y="3644900"/>
                </a:lnTo>
                <a:lnTo>
                  <a:pt x="9482692" y="3606800"/>
                </a:lnTo>
                <a:lnTo>
                  <a:pt x="9470869" y="3556000"/>
                </a:lnTo>
                <a:lnTo>
                  <a:pt x="9458629" y="3505200"/>
                </a:lnTo>
                <a:lnTo>
                  <a:pt x="9445976" y="3467100"/>
                </a:lnTo>
                <a:lnTo>
                  <a:pt x="9432912" y="3429000"/>
                </a:lnTo>
                <a:lnTo>
                  <a:pt x="9419438" y="3378200"/>
                </a:lnTo>
                <a:lnTo>
                  <a:pt x="9405558" y="3340100"/>
                </a:lnTo>
                <a:lnTo>
                  <a:pt x="9391273" y="3289300"/>
                </a:lnTo>
                <a:lnTo>
                  <a:pt x="9376585" y="3251200"/>
                </a:lnTo>
                <a:lnTo>
                  <a:pt x="9361497" y="3200400"/>
                </a:lnTo>
                <a:lnTo>
                  <a:pt x="9346010" y="3162300"/>
                </a:lnTo>
                <a:lnTo>
                  <a:pt x="9330128" y="3124200"/>
                </a:lnTo>
                <a:lnTo>
                  <a:pt x="9313852" y="3073400"/>
                </a:lnTo>
                <a:lnTo>
                  <a:pt x="9297185" y="3035300"/>
                </a:lnTo>
                <a:lnTo>
                  <a:pt x="9280128" y="2997200"/>
                </a:lnTo>
                <a:lnTo>
                  <a:pt x="9262684" y="2946400"/>
                </a:lnTo>
                <a:lnTo>
                  <a:pt x="9244855" y="2908300"/>
                </a:lnTo>
                <a:lnTo>
                  <a:pt x="9226643" y="2870200"/>
                </a:lnTo>
                <a:lnTo>
                  <a:pt x="9208052" y="2819400"/>
                </a:lnTo>
                <a:lnTo>
                  <a:pt x="9189081" y="2781300"/>
                </a:lnTo>
                <a:lnTo>
                  <a:pt x="9169735" y="2743200"/>
                </a:lnTo>
                <a:lnTo>
                  <a:pt x="9150015" y="2705100"/>
                </a:lnTo>
                <a:lnTo>
                  <a:pt x="9129923" y="2667000"/>
                </a:lnTo>
                <a:lnTo>
                  <a:pt x="9109462" y="2616200"/>
                </a:lnTo>
                <a:lnTo>
                  <a:pt x="9088633" y="2578100"/>
                </a:lnTo>
                <a:lnTo>
                  <a:pt x="9067440" y="2540000"/>
                </a:lnTo>
                <a:lnTo>
                  <a:pt x="9045884" y="2501900"/>
                </a:lnTo>
                <a:lnTo>
                  <a:pt x="9023967" y="2463800"/>
                </a:lnTo>
                <a:lnTo>
                  <a:pt x="9001692" y="2425700"/>
                </a:lnTo>
                <a:lnTo>
                  <a:pt x="8979060" y="2387600"/>
                </a:lnTo>
                <a:lnTo>
                  <a:pt x="8956075" y="2349500"/>
                </a:lnTo>
                <a:lnTo>
                  <a:pt x="8932738" y="2311400"/>
                </a:lnTo>
                <a:lnTo>
                  <a:pt x="8909051" y="2260600"/>
                </a:lnTo>
                <a:lnTo>
                  <a:pt x="8885017" y="2222500"/>
                </a:lnTo>
                <a:lnTo>
                  <a:pt x="8860638" y="2197100"/>
                </a:lnTo>
                <a:lnTo>
                  <a:pt x="8835916" y="2159000"/>
                </a:lnTo>
                <a:lnTo>
                  <a:pt x="8810853" y="2120900"/>
                </a:lnTo>
                <a:lnTo>
                  <a:pt x="8785451" y="2082800"/>
                </a:lnTo>
                <a:lnTo>
                  <a:pt x="8759714" y="2044700"/>
                </a:lnTo>
                <a:lnTo>
                  <a:pt x="8733642" y="2006600"/>
                </a:lnTo>
                <a:lnTo>
                  <a:pt x="8707238" y="1968500"/>
                </a:lnTo>
                <a:lnTo>
                  <a:pt x="8680505" y="1930400"/>
                </a:lnTo>
                <a:lnTo>
                  <a:pt x="8653444" y="1892300"/>
                </a:lnTo>
                <a:lnTo>
                  <a:pt x="8626058" y="1866900"/>
                </a:lnTo>
                <a:lnTo>
                  <a:pt x="8598349" y="1828800"/>
                </a:lnTo>
                <a:lnTo>
                  <a:pt x="8570319" y="1790700"/>
                </a:lnTo>
                <a:lnTo>
                  <a:pt x="8541970" y="1752600"/>
                </a:lnTo>
                <a:lnTo>
                  <a:pt x="8513305" y="1727200"/>
                </a:lnTo>
                <a:lnTo>
                  <a:pt x="8484326" y="1689100"/>
                </a:lnTo>
                <a:lnTo>
                  <a:pt x="8455034" y="1651000"/>
                </a:lnTo>
                <a:lnTo>
                  <a:pt x="8425433" y="1625600"/>
                </a:lnTo>
                <a:lnTo>
                  <a:pt x="8395525" y="1587500"/>
                </a:lnTo>
                <a:lnTo>
                  <a:pt x="8365311" y="1549400"/>
                </a:lnTo>
                <a:lnTo>
                  <a:pt x="8334793" y="1524000"/>
                </a:lnTo>
                <a:lnTo>
                  <a:pt x="8303975" y="1485900"/>
                </a:lnTo>
                <a:lnTo>
                  <a:pt x="8272858" y="1460500"/>
                </a:lnTo>
                <a:lnTo>
                  <a:pt x="8241445" y="1422400"/>
                </a:lnTo>
                <a:lnTo>
                  <a:pt x="8209737" y="1397000"/>
                </a:lnTo>
                <a:lnTo>
                  <a:pt x="8177737" y="1358900"/>
                </a:lnTo>
                <a:lnTo>
                  <a:pt x="8145447" y="1333500"/>
                </a:lnTo>
                <a:lnTo>
                  <a:pt x="8112869" y="1295400"/>
                </a:lnTo>
                <a:lnTo>
                  <a:pt x="8080006" y="1270000"/>
                </a:lnTo>
                <a:lnTo>
                  <a:pt x="8046859" y="1231900"/>
                </a:lnTo>
                <a:lnTo>
                  <a:pt x="7979725" y="1181100"/>
                </a:lnTo>
                <a:lnTo>
                  <a:pt x="7945742" y="1143000"/>
                </a:lnTo>
                <a:lnTo>
                  <a:pt x="7842155" y="1066800"/>
                </a:lnTo>
                <a:lnTo>
                  <a:pt x="7807087" y="1028700"/>
                </a:lnTo>
                <a:lnTo>
                  <a:pt x="7700299" y="952500"/>
                </a:lnTo>
                <a:lnTo>
                  <a:pt x="7554298" y="850900"/>
                </a:lnTo>
                <a:lnTo>
                  <a:pt x="7404295" y="749300"/>
                </a:lnTo>
                <a:lnTo>
                  <a:pt x="7250431" y="647700"/>
                </a:lnTo>
                <a:lnTo>
                  <a:pt x="7211378" y="635000"/>
                </a:lnTo>
                <a:lnTo>
                  <a:pt x="7132583" y="584200"/>
                </a:lnTo>
                <a:lnTo>
                  <a:pt x="7092846" y="571500"/>
                </a:lnTo>
                <a:lnTo>
                  <a:pt x="7012703" y="520700"/>
                </a:lnTo>
                <a:lnTo>
                  <a:pt x="6972301" y="508000"/>
                </a:lnTo>
                <a:lnTo>
                  <a:pt x="6890849" y="457200"/>
                </a:lnTo>
                <a:lnTo>
                  <a:pt x="6849803" y="444500"/>
                </a:lnTo>
                <a:lnTo>
                  <a:pt x="6808546" y="419100"/>
                </a:lnTo>
                <a:lnTo>
                  <a:pt x="6725411" y="393700"/>
                </a:lnTo>
                <a:lnTo>
                  <a:pt x="6683536" y="368300"/>
                </a:lnTo>
                <a:lnTo>
                  <a:pt x="6641460" y="355600"/>
                </a:lnTo>
                <a:lnTo>
                  <a:pt x="6599184" y="330200"/>
                </a:lnTo>
                <a:lnTo>
                  <a:pt x="6471183" y="292100"/>
                </a:lnTo>
                <a:lnTo>
                  <a:pt x="6428132" y="266700"/>
                </a:lnTo>
                <a:lnTo>
                  <a:pt x="5852134" y="101600"/>
                </a:lnTo>
                <a:close/>
              </a:path>
              <a:path w="9637394" h="9626600">
                <a:moveTo>
                  <a:pt x="5715203" y="76200"/>
                </a:moveTo>
                <a:lnTo>
                  <a:pt x="3921720" y="76200"/>
                </a:lnTo>
                <a:lnTo>
                  <a:pt x="3830276" y="101600"/>
                </a:lnTo>
                <a:lnTo>
                  <a:pt x="5806647" y="101600"/>
                </a:lnTo>
                <a:lnTo>
                  <a:pt x="5715203" y="76200"/>
                </a:lnTo>
                <a:close/>
              </a:path>
              <a:path w="9637394" h="9626600">
                <a:moveTo>
                  <a:pt x="5576896" y="50800"/>
                </a:moveTo>
                <a:lnTo>
                  <a:pt x="4060027" y="50800"/>
                </a:lnTo>
                <a:lnTo>
                  <a:pt x="3967672" y="76200"/>
                </a:lnTo>
                <a:lnTo>
                  <a:pt x="5669251" y="76200"/>
                </a:lnTo>
                <a:lnTo>
                  <a:pt x="5576896" y="50800"/>
                </a:lnTo>
                <a:close/>
              </a:path>
              <a:path w="9637394" h="9626600">
                <a:moveTo>
                  <a:pt x="5483955" y="38100"/>
                </a:moveTo>
                <a:lnTo>
                  <a:pt x="4152967" y="38100"/>
                </a:lnTo>
                <a:lnTo>
                  <a:pt x="4106425" y="50800"/>
                </a:lnTo>
                <a:lnTo>
                  <a:pt x="5530498" y="50800"/>
                </a:lnTo>
                <a:lnTo>
                  <a:pt x="5483955" y="38100"/>
                </a:lnTo>
                <a:close/>
              </a:path>
              <a:path w="9637394" h="9626600">
                <a:moveTo>
                  <a:pt x="5390447" y="25400"/>
                </a:moveTo>
                <a:lnTo>
                  <a:pt x="4246476" y="25400"/>
                </a:lnTo>
                <a:lnTo>
                  <a:pt x="4199652" y="38100"/>
                </a:lnTo>
                <a:lnTo>
                  <a:pt x="5437271" y="38100"/>
                </a:lnTo>
                <a:lnTo>
                  <a:pt x="5390447" y="25400"/>
                </a:lnTo>
                <a:close/>
              </a:path>
              <a:path w="9637394" h="9626600">
                <a:moveTo>
                  <a:pt x="5249158" y="12700"/>
                </a:moveTo>
                <a:lnTo>
                  <a:pt x="4387764" y="12700"/>
                </a:lnTo>
                <a:lnTo>
                  <a:pt x="4340534" y="25400"/>
                </a:lnTo>
                <a:lnTo>
                  <a:pt x="5296388" y="25400"/>
                </a:lnTo>
                <a:lnTo>
                  <a:pt x="5249158" y="12700"/>
                </a:lnTo>
                <a:close/>
              </a:path>
              <a:path w="9637394" h="9626600">
                <a:moveTo>
                  <a:pt x="5106691" y="0"/>
                </a:moveTo>
                <a:lnTo>
                  <a:pt x="4530231" y="0"/>
                </a:lnTo>
                <a:lnTo>
                  <a:pt x="4482614" y="12700"/>
                </a:lnTo>
                <a:lnTo>
                  <a:pt x="5154307" y="12700"/>
                </a:lnTo>
                <a:lnTo>
                  <a:pt x="5106691" y="0"/>
                </a:lnTo>
                <a:close/>
              </a:path>
            </a:pathLst>
          </a:custGeom>
          <a:noFill/>
          <a:ln w="63500">
            <a:solidFill>
              <a:srgbClr val="FF555E"/>
            </a:solidFill>
          </a:ln>
        </p:spPr>
        <p:txBody>
          <a:bodyPr wrap="square" lIns="0" tIns="0" rIns="0" bIns="0" rtlCol="0"/>
          <a:lstStyle/>
          <a:p>
            <a:endParaRPr sz="1092" dirty="0"/>
          </a:p>
        </p:txBody>
      </p:sp>
      <p:pic>
        <p:nvPicPr>
          <p:cNvPr id="18" name="Graphic 17" descr="Worried face outline outline">
            <a:extLst>
              <a:ext uri="{FF2B5EF4-FFF2-40B4-BE49-F238E27FC236}">
                <a16:creationId xmlns:a16="http://schemas.microsoft.com/office/drawing/2014/main" id="{B94679BB-BA31-2E4B-8348-A8AB75B4B12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171327" y="2552963"/>
            <a:ext cx="2499239" cy="2499239"/>
          </a:xfrm>
          <a:prstGeom prst="rect">
            <a:avLst/>
          </a:prstGeom>
        </p:spPr>
      </p:pic>
      <p:pic>
        <p:nvPicPr>
          <p:cNvPr id="20" name="Graphic 19" descr="Volcano outline">
            <a:extLst>
              <a:ext uri="{FF2B5EF4-FFF2-40B4-BE49-F238E27FC236}">
                <a16:creationId xmlns:a16="http://schemas.microsoft.com/office/drawing/2014/main" id="{06032021-DAFA-4844-896D-D068059B8B7D}"/>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709956" y="3784735"/>
            <a:ext cx="2709498" cy="2078555"/>
          </a:xfrm>
          <a:prstGeom prst="rect">
            <a:avLst/>
          </a:prstGeom>
        </p:spPr>
      </p:pic>
      <p:pic>
        <p:nvPicPr>
          <p:cNvPr id="22" name="Graphic 21" descr="Chat outline">
            <a:extLst>
              <a:ext uri="{FF2B5EF4-FFF2-40B4-BE49-F238E27FC236}">
                <a16:creationId xmlns:a16="http://schemas.microsoft.com/office/drawing/2014/main" id="{18C02C13-CADE-6B44-AE24-5D7CDB86A1EE}"/>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739365" y="1300946"/>
            <a:ext cx="1755893" cy="1755893"/>
          </a:xfrm>
          <a:prstGeom prst="rect">
            <a:avLst/>
          </a:prstGeom>
        </p:spPr>
      </p:pic>
      <p:sp>
        <p:nvSpPr>
          <p:cNvPr id="23" name="object 2">
            <a:extLst>
              <a:ext uri="{FF2B5EF4-FFF2-40B4-BE49-F238E27FC236}">
                <a16:creationId xmlns:a16="http://schemas.microsoft.com/office/drawing/2014/main" id="{AEFA857D-005C-0D47-9563-632439AB4CF3}"/>
              </a:ext>
            </a:extLst>
          </p:cNvPr>
          <p:cNvSpPr>
            <a:spLocks noChangeAspect="1"/>
          </p:cNvSpPr>
          <p:nvPr/>
        </p:nvSpPr>
        <p:spPr>
          <a:xfrm>
            <a:off x="6867908" y="4386947"/>
            <a:ext cx="1722810" cy="1620308"/>
          </a:xfrm>
          <a:custGeom>
            <a:avLst/>
            <a:gdLst/>
            <a:ahLst/>
            <a:cxnLst/>
            <a:rect l="l" t="t" r="r" b="b"/>
            <a:pathLst>
              <a:path w="9637394" h="9626600">
                <a:moveTo>
                  <a:pt x="5201797" y="9613900"/>
                </a:moveTo>
                <a:lnTo>
                  <a:pt x="4435125" y="9613900"/>
                </a:lnTo>
                <a:lnTo>
                  <a:pt x="4482614" y="9626600"/>
                </a:lnTo>
                <a:lnTo>
                  <a:pt x="5154307" y="9626600"/>
                </a:lnTo>
                <a:lnTo>
                  <a:pt x="5201797" y="9613900"/>
                </a:lnTo>
                <a:close/>
              </a:path>
              <a:path w="9637394" h="9626600">
                <a:moveTo>
                  <a:pt x="5343485" y="9601200"/>
                </a:moveTo>
                <a:lnTo>
                  <a:pt x="4293437" y="9601200"/>
                </a:lnTo>
                <a:lnTo>
                  <a:pt x="4340534" y="9613900"/>
                </a:lnTo>
                <a:lnTo>
                  <a:pt x="5296388" y="9613900"/>
                </a:lnTo>
                <a:lnTo>
                  <a:pt x="5343485" y="9601200"/>
                </a:lnTo>
                <a:close/>
              </a:path>
              <a:path w="9637394" h="9626600">
                <a:moveTo>
                  <a:pt x="5437271" y="9588500"/>
                </a:moveTo>
                <a:lnTo>
                  <a:pt x="4199652" y="9588500"/>
                </a:lnTo>
                <a:lnTo>
                  <a:pt x="4246476" y="9601200"/>
                </a:lnTo>
                <a:lnTo>
                  <a:pt x="5390447" y="9601200"/>
                </a:lnTo>
                <a:lnTo>
                  <a:pt x="5437271" y="9588500"/>
                </a:lnTo>
                <a:close/>
              </a:path>
              <a:path w="9637394" h="9626600">
                <a:moveTo>
                  <a:pt x="5530498" y="9575800"/>
                </a:moveTo>
                <a:lnTo>
                  <a:pt x="4106425" y="9575800"/>
                </a:lnTo>
                <a:lnTo>
                  <a:pt x="4152967" y="9588500"/>
                </a:lnTo>
                <a:lnTo>
                  <a:pt x="5483955" y="9588500"/>
                </a:lnTo>
                <a:lnTo>
                  <a:pt x="5530498" y="9575800"/>
                </a:lnTo>
                <a:close/>
              </a:path>
              <a:path w="9637394" h="9626600">
                <a:moveTo>
                  <a:pt x="5623148" y="9563100"/>
                </a:moveTo>
                <a:lnTo>
                  <a:pt x="4013775" y="9563100"/>
                </a:lnTo>
                <a:lnTo>
                  <a:pt x="4060027" y="9575800"/>
                </a:lnTo>
                <a:lnTo>
                  <a:pt x="5576896" y="9575800"/>
                </a:lnTo>
                <a:lnTo>
                  <a:pt x="5623148" y="9563100"/>
                </a:lnTo>
                <a:close/>
              </a:path>
              <a:path w="9637394" h="9626600">
                <a:moveTo>
                  <a:pt x="5761003" y="9537700"/>
                </a:moveTo>
                <a:lnTo>
                  <a:pt x="3875920" y="9537700"/>
                </a:lnTo>
                <a:lnTo>
                  <a:pt x="3967672" y="9563100"/>
                </a:lnTo>
                <a:lnTo>
                  <a:pt x="5669251" y="9563100"/>
                </a:lnTo>
                <a:lnTo>
                  <a:pt x="5761003" y="9537700"/>
                </a:lnTo>
                <a:close/>
              </a:path>
              <a:path w="9637394" h="9626600">
                <a:moveTo>
                  <a:pt x="5852134" y="101600"/>
                </a:moveTo>
                <a:lnTo>
                  <a:pt x="3784790" y="101600"/>
                </a:lnTo>
                <a:lnTo>
                  <a:pt x="3208792" y="266700"/>
                </a:lnTo>
                <a:lnTo>
                  <a:pt x="3165741" y="292100"/>
                </a:lnTo>
                <a:lnTo>
                  <a:pt x="3037740" y="330200"/>
                </a:lnTo>
                <a:lnTo>
                  <a:pt x="2995465" y="355600"/>
                </a:lnTo>
                <a:lnTo>
                  <a:pt x="2953389" y="368300"/>
                </a:lnTo>
                <a:lnTo>
                  <a:pt x="2911514" y="393700"/>
                </a:lnTo>
                <a:lnTo>
                  <a:pt x="2828379" y="419100"/>
                </a:lnTo>
                <a:lnTo>
                  <a:pt x="2787122" y="444500"/>
                </a:lnTo>
                <a:lnTo>
                  <a:pt x="2746076" y="457200"/>
                </a:lnTo>
                <a:lnTo>
                  <a:pt x="2664624" y="508000"/>
                </a:lnTo>
                <a:lnTo>
                  <a:pt x="2624222" y="520700"/>
                </a:lnTo>
                <a:lnTo>
                  <a:pt x="2544079" y="571500"/>
                </a:lnTo>
                <a:lnTo>
                  <a:pt x="2504342" y="584200"/>
                </a:lnTo>
                <a:lnTo>
                  <a:pt x="2425547" y="635000"/>
                </a:lnTo>
                <a:lnTo>
                  <a:pt x="2386494" y="647700"/>
                </a:lnTo>
                <a:lnTo>
                  <a:pt x="2232630" y="749300"/>
                </a:lnTo>
                <a:lnTo>
                  <a:pt x="2082626" y="850900"/>
                </a:lnTo>
                <a:lnTo>
                  <a:pt x="1936626" y="952500"/>
                </a:lnTo>
                <a:lnTo>
                  <a:pt x="1829838" y="1028700"/>
                </a:lnTo>
                <a:lnTo>
                  <a:pt x="1794770" y="1066800"/>
                </a:lnTo>
                <a:lnTo>
                  <a:pt x="1691182" y="1143000"/>
                </a:lnTo>
                <a:lnTo>
                  <a:pt x="1657199" y="1181100"/>
                </a:lnTo>
                <a:lnTo>
                  <a:pt x="1590065" y="1231900"/>
                </a:lnTo>
                <a:lnTo>
                  <a:pt x="1556918" y="1270000"/>
                </a:lnTo>
                <a:lnTo>
                  <a:pt x="1524055" y="1295400"/>
                </a:lnTo>
                <a:lnTo>
                  <a:pt x="1491478" y="1333500"/>
                </a:lnTo>
                <a:lnTo>
                  <a:pt x="1459188" y="1358900"/>
                </a:lnTo>
                <a:lnTo>
                  <a:pt x="1427187" y="1397000"/>
                </a:lnTo>
                <a:lnTo>
                  <a:pt x="1395480" y="1422400"/>
                </a:lnTo>
                <a:lnTo>
                  <a:pt x="1364066" y="1460500"/>
                </a:lnTo>
                <a:lnTo>
                  <a:pt x="1332949" y="1485900"/>
                </a:lnTo>
                <a:lnTo>
                  <a:pt x="1302131" y="1524000"/>
                </a:lnTo>
                <a:lnTo>
                  <a:pt x="1271613" y="1549400"/>
                </a:lnTo>
                <a:lnTo>
                  <a:pt x="1241399" y="1587500"/>
                </a:lnTo>
                <a:lnTo>
                  <a:pt x="1211490" y="1625600"/>
                </a:lnTo>
                <a:lnTo>
                  <a:pt x="1181889" y="1651000"/>
                </a:lnTo>
                <a:lnTo>
                  <a:pt x="1152598" y="1689100"/>
                </a:lnTo>
                <a:lnTo>
                  <a:pt x="1123619" y="1727200"/>
                </a:lnTo>
                <a:lnTo>
                  <a:pt x="1094953" y="1752600"/>
                </a:lnTo>
                <a:lnTo>
                  <a:pt x="1066605" y="1790700"/>
                </a:lnTo>
                <a:lnTo>
                  <a:pt x="1038575" y="1828800"/>
                </a:lnTo>
                <a:lnTo>
                  <a:pt x="1010866" y="1866900"/>
                </a:lnTo>
                <a:lnTo>
                  <a:pt x="983479" y="1892300"/>
                </a:lnTo>
                <a:lnTo>
                  <a:pt x="956419" y="1930400"/>
                </a:lnTo>
                <a:lnTo>
                  <a:pt x="929685" y="1968500"/>
                </a:lnTo>
                <a:lnTo>
                  <a:pt x="903281" y="2006600"/>
                </a:lnTo>
                <a:lnTo>
                  <a:pt x="877210" y="2044700"/>
                </a:lnTo>
                <a:lnTo>
                  <a:pt x="851472" y="2082800"/>
                </a:lnTo>
                <a:lnTo>
                  <a:pt x="826070" y="2120900"/>
                </a:lnTo>
                <a:lnTo>
                  <a:pt x="801007" y="2159000"/>
                </a:lnTo>
                <a:lnTo>
                  <a:pt x="776285" y="2197100"/>
                </a:lnTo>
                <a:lnTo>
                  <a:pt x="751906" y="2222500"/>
                </a:lnTo>
                <a:lnTo>
                  <a:pt x="727872" y="2260600"/>
                </a:lnTo>
                <a:lnTo>
                  <a:pt x="704185" y="2311400"/>
                </a:lnTo>
                <a:lnTo>
                  <a:pt x="680848" y="2349500"/>
                </a:lnTo>
                <a:lnTo>
                  <a:pt x="657862" y="2387600"/>
                </a:lnTo>
                <a:lnTo>
                  <a:pt x="635231" y="2425700"/>
                </a:lnTo>
                <a:lnTo>
                  <a:pt x="612956" y="2463800"/>
                </a:lnTo>
                <a:lnTo>
                  <a:pt x="591039" y="2501900"/>
                </a:lnTo>
                <a:lnTo>
                  <a:pt x="569482" y="2540000"/>
                </a:lnTo>
                <a:lnTo>
                  <a:pt x="548289" y="2578100"/>
                </a:lnTo>
                <a:lnTo>
                  <a:pt x="527460" y="2616200"/>
                </a:lnTo>
                <a:lnTo>
                  <a:pt x="506999" y="2667000"/>
                </a:lnTo>
                <a:lnTo>
                  <a:pt x="486907" y="2705100"/>
                </a:lnTo>
                <a:lnTo>
                  <a:pt x="467187" y="2743200"/>
                </a:lnTo>
                <a:lnTo>
                  <a:pt x="447841" y="2781300"/>
                </a:lnTo>
                <a:lnTo>
                  <a:pt x="428870" y="2819400"/>
                </a:lnTo>
                <a:lnTo>
                  <a:pt x="410278" y="2870200"/>
                </a:lnTo>
                <a:lnTo>
                  <a:pt x="392067" y="2908300"/>
                </a:lnTo>
                <a:lnTo>
                  <a:pt x="374238" y="2946400"/>
                </a:lnTo>
                <a:lnTo>
                  <a:pt x="356794" y="2997200"/>
                </a:lnTo>
                <a:lnTo>
                  <a:pt x="339737" y="3035300"/>
                </a:lnTo>
                <a:lnTo>
                  <a:pt x="323069" y="3073400"/>
                </a:lnTo>
                <a:lnTo>
                  <a:pt x="306793" y="3124200"/>
                </a:lnTo>
                <a:lnTo>
                  <a:pt x="290911" y="3162300"/>
                </a:lnTo>
                <a:lnTo>
                  <a:pt x="275425" y="3200400"/>
                </a:lnTo>
                <a:lnTo>
                  <a:pt x="260336" y="3251200"/>
                </a:lnTo>
                <a:lnTo>
                  <a:pt x="245649" y="3289300"/>
                </a:lnTo>
                <a:lnTo>
                  <a:pt x="231363" y="3340100"/>
                </a:lnTo>
                <a:lnTo>
                  <a:pt x="217483" y="3378200"/>
                </a:lnTo>
                <a:lnTo>
                  <a:pt x="204009" y="3429000"/>
                </a:lnTo>
                <a:lnTo>
                  <a:pt x="190945" y="3467100"/>
                </a:lnTo>
                <a:lnTo>
                  <a:pt x="178292" y="3505200"/>
                </a:lnTo>
                <a:lnTo>
                  <a:pt x="166052" y="3556000"/>
                </a:lnTo>
                <a:lnTo>
                  <a:pt x="154229" y="3606800"/>
                </a:lnTo>
                <a:lnTo>
                  <a:pt x="142823" y="3644900"/>
                </a:lnTo>
                <a:lnTo>
                  <a:pt x="131838" y="3695700"/>
                </a:lnTo>
                <a:lnTo>
                  <a:pt x="121275" y="3733800"/>
                </a:lnTo>
                <a:lnTo>
                  <a:pt x="111137" y="3784600"/>
                </a:lnTo>
                <a:lnTo>
                  <a:pt x="101425" y="3822700"/>
                </a:lnTo>
                <a:lnTo>
                  <a:pt x="92143" y="3873500"/>
                </a:lnTo>
                <a:lnTo>
                  <a:pt x="83292" y="3911600"/>
                </a:lnTo>
                <a:lnTo>
                  <a:pt x="74874" y="3962400"/>
                </a:lnTo>
                <a:lnTo>
                  <a:pt x="66892" y="4013200"/>
                </a:lnTo>
                <a:lnTo>
                  <a:pt x="59348" y="4051300"/>
                </a:lnTo>
                <a:lnTo>
                  <a:pt x="52244" y="4102100"/>
                </a:lnTo>
                <a:lnTo>
                  <a:pt x="45583" y="4152900"/>
                </a:lnTo>
                <a:lnTo>
                  <a:pt x="39365" y="4191000"/>
                </a:lnTo>
                <a:lnTo>
                  <a:pt x="33595" y="4241800"/>
                </a:lnTo>
                <a:lnTo>
                  <a:pt x="28274" y="4292600"/>
                </a:lnTo>
                <a:lnTo>
                  <a:pt x="23403" y="4330700"/>
                </a:lnTo>
                <a:lnTo>
                  <a:pt x="18986" y="4381500"/>
                </a:lnTo>
                <a:lnTo>
                  <a:pt x="15025" y="4432300"/>
                </a:lnTo>
                <a:lnTo>
                  <a:pt x="11522" y="4483100"/>
                </a:lnTo>
                <a:lnTo>
                  <a:pt x="8478" y="4521200"/>
                </a:lnTo>
                <a:lnTo>
                  <a:pt x="5896" y="4572000"/>
                </a:lnTo>
                <a:lnTo>
                  <a:pt x="3779" y="4622800"/>
                </a:lnTo>
                <a:lnTo>
                  <a:pt x="2129" y="4673600"/>
                </a:lnTo>
                <a:lnTo>
                  <a:pt x="947" y="4711700"/>
                </a:lnTo>
                <a:lnTo>
                  <a:pt x="237" y="4762500"/>
                </a:lnTo>
                <a:lnTo>
                  <a:pt x="0" y="4813300"/>
                </a:lnTo>
                <a:lnTo>
                  <a:pt x="237" y="4864100"/>
                </a:lnTo>
                <a:lnTo>
                  <a:pt x="947" y="4914900"/>
                </a:lnTo>
                <a:lnTo>
                  <a:pt x="2129" y="4953000"/>
                </a:lnTo>
                <a:lnTo>
                  <a:pt x="3779" y="5003800"/>
                </a:lnTo>
                <a:lnTo>
                  <a:pt x="5896" y="5054600"/>
                </a:lnTo>
                <a:lnTo>
                  <a:pt x="8478" y="5105400"/>
                </a:lnTo>
                <a:lnTo>
                  <a:pt x="11522" y="5156200"/>
                </a:lnTo>
                <a:lnTo>
                  <a:pt x="15025" y="5194300"/>
                </a:lnTo>
                <a:lnTo>
                  <a:pt x="18986" y="5245100"/>
                </a:lnTo>
                <a:lnTo>
                  <a:pt x="23403" y="5295900"/>
                </a:lnTo>
                <a:lnTo>
                  <a:pt x="28274" y="5334000"/>
                </a:lnTo>
                <a:lnTo>
                  <a:pt x="33595" y="5384800"/>
                </a:lnTo>
                <a:lnTo>
                  <a:pt x="39365" y="5435600"/>
                </a:lnTo>
                <a:lnTo>
                  <a:pt x="45583" y="5473700"/>
                </a:lnTo>
                <a:lnTo>
                  <a:pt x="52244" y="5524500"/>
                </a:lnTo>
                <a:lnTo>
                  <a:pt x="59348" y="5575300"/>
                </a:lnTo>
                <a:lnTo>
                  <a:pt x="66892" y="5613400"/>
                </a:lnTo>
                <a:lnTo>
                  <a:pt x="74874" y="5664200"/>
                </a:lnTo>
                <a:lnTo>
                  <a:pt x="83292" y="5715000"/>
                </a:lnTo>
                <a:lnTo>
                  <a:pt x="92143" y="5753100"/>
                </a:lnTo>
                <a:lnTo>
                  <a:pt x="101425" y="5803900"/>
                </a:lnTo>
                <a:lnTo>
                  <a:pt x="111137" y="5842000"/>
                </a:lnTo>
                <a:lnTo>
                  <a:pt x="121275" y="5892800"/>
                </a:lnTo>
                <a:lnTo>
                  <a:pt x="131838" y="5943600"/>
                </a:lnTo>
                <a:lnTo>
                  <a:pt x="142823" y="5981700"/>
                </a:lnTo>
                <a:lnTo>
                  <a:pt x="154229" y="6032500"/>
                </a:lnTo>
                <a:lnTo>
                  <a:pt x="166052" y="6070600"/>
                </a:lnTo>
                <a:lnTo>
                  <a:pt x="178292" y="6121400"/>
                </a:lnTo>
                <a:lnTo>
                  <a:pt x="190945" y="6159500"/>
                </a:lnTo>
                <a:lnTo>
                  <a:pt x="204009" y="6210300"/>
                </a:lnTo>
                <a:lnTo>
                  <a:pt x="217483" y="6248400"/>
                </a:lnTo>
                <a:lnTo>
                  <a:pt x="231363" y="6299200"/>
                </a:lnTo>
                <a:lnTo>
                  <a:pt x="245649" y="6337300"/>
                </a:lnTo>
                <a:lnTo>
                  <a:pt x="260336" y="6375400"/>
                </a:lnTo>
                <a:lnTo>
                  <a:pt x="275425" y="6426200"/>
                </a:lnTo>
                <a:lnTo>
                  <a:pt x="290911" y="6464300"/>
                </a:lnTo>
                <a:lnTo>
                  <a:pt x="306793" y="6515100"/>
                </a:lnTo>
                <a:lnTo>
                  <a:pt x="323069" y="6553200"/>
                </a:lnTo>
                <a:lnTo>
                  <a:pt x="339737" y="6591300"/>
                </a:lnTo>
                <a:lnTo>
                  <a:pt x="356794" y="6642100"/>
                </a:lnTo>
                <a:lnTo>
                  <a:pt x="374238" y="6680200"/>
                </a:lnTo>
                <a:lnTo>
                  <a:pt x="392067" y="6718300"/>
                </a:lnTo>
                <a:lnTo>
                  <a:pt x="410278" y="6769100"/>
                </a:lnTo>
                <a:lnTo>
                  <a:pt x="428870" y="6807200"/>
                </a:lnTo>
                <a:lnTo>
                  <a:pt x="447841" y="6845300"/>
                </a:lnTo>
                <a:lnTo>
                  <a:pt x="467187" y="6883400"/>
                </a:lnTo>
                <a:lnTo>
                  <a:pt x="486907" y="6921500"/>
                </a:lnTo>
                <a:lnTo>
                  <a:pt x="506999" y="6972300"/>
                </a:lnTo>
                <a:lnTo>
                  <a:pt x="527460" y="7010400"/>
                </a:lnTo>
                <a:lnTo>
                  <a:pt x="548289" y="7048500"/>
                </a:lnTo>
                <a:lnTo>
                  <a:pt x="569482" y="7086600"/>
                </a:lnTo>
                <a:lnTo>
                  <a:pt x="591039" y="7124700"/>
                </a:lnTo>
                <a:lnTo>
                  <a:pt x="612956" y="7162800"/>
                </a:lnTo>
                <a:lnTo>
                  <a:pt x="635231" y="7213600"/>
                </a:lnTo>
                <a:lnTo>
                  <a:pt x="657862" y="7251700"/>
                </a:lnTo>
                <a:lnTo>
                  <a:pt x="680848" y="7289800"/>
                </a:lnTo>
                <a:lnTo>
                  <a:pt x="704185" y="7327900"/>
                </a:lnTo>
                <a:lnTo>
                  <a:pt x="727872" y="7366000"/>
                </a:lnTo>
                <a:lnTo>
                  <a:pt x="751906" y="7404100"/>
                </a:lnTo>
                <a:lnTo>
                  <a:pt x="776285" y="7442200"/>
                </a:lnTo>
                <a:lnTo>
                  <a:pt x="801007" y="7480300"/>
                </a:lnTo>
                <a:lnTo>
                  <a:pt x="826070" y="7518400"/>
                </a:lnTo>
                <a:lnTo>
                  <a:pt x="851472" y="7556500"/>
                </a:lnTo>
                <a:lnTo>
                  <a:pt x="877210" y="7581900"/>
                </a:lnTo>
                <a:lnTo>
                  <a:pt x="903281" y="7620000"/>
                </a:lnTo>
                <a:lnTo>
                  <a:pt x="929685" y="7658100"/>
                </a:lnTo>
                <a:lnTo>
                  <a:pt x="956419" y="7696200"/>
                </a:lnTo>
                <a:lnTo>
                  <a:pt x="983479" y="7734300"/>
                </a:lnTo>
                <a:lnTo>
                  <a:pt x="1010866" y="7772400"/>
                </a:lnTo>
                <a:lnTo>
                  <a:pt x="1038575" y="7797800"/>
                </a:lnTo>
                <a:lnTo>
                  <a:pt x="1066605" y="7835900"/>
                </a:lnTo>
                <a:lnTo>
                  <a:pt x="1094953" y="7874000"/>
                </a:lnTo>
                <a:lnTo>
                  <a:pt x="1123619" y="7912100"/>
                </a:lnTo>
                <a:lnTo>
                  <a:pt x="1152598" y="7937500"/>
                </a:lnTo>
                <a:lnTo>
                  <a:pt x="1181889" y="7975600"/>
                </a:lnTo>
                <a:lnTo>
                  <a:pt x="1211490" y="8013700"/>
                </a:lnTo>
                <a:lnTo>
                  <a:pt x="1241399" y="8039100"/>
                </a:lnTo>
                <a:lnTo>
                  <a:pt x="1271613" y="8077200"/>
                </a:lnTo>
                <a:lnTo>
                  <a:pt x="1302131" y="8102600"/>
                </a:lnTo>
                <a:lnTo>
                  <a:pt x="1332949" y="8140700"/>
                </a:lnTo>
                <a:lnTo>
                  <a:pt x="1364066" y="8178800"/>
                </a:lnTo>
                <a:lnTo>
                  <a:pt x="1395480" y="8204200"/>
                </a:lnTo>
                <a:lnTo>
                  <a:pt x="1427187" y="8242300"/>
                </a:lnTo>
                <a:lnTo>
                  <a:pt x="1459188" y="8267700"/>
                </a:lnTo>
                <a:lnTo>
                  <a:pt x="1491478" y="8305800"/>
                </a:lnTo>
                <a:lnTo>
                  <a:pt x="1556918" y="8356600"/>
                </a:lnTo>
                <a:lnTo>
                  <a:pt x="1590065" y="8394700"/>
                </a:lnTo>
                <a:lnTo>
                  <a:pt x="1657199" y="8445500"/>
                </a:lnTo>
                <a:lnTo>
                  <a:pt x="1691182" y="8483600"/>
                </a:lnTo>
                <a:lnTo>
                  <a:pt x="1759970" y="8534400"/>
                </a:lnTo>
                <a:lnTo>
                  <a:pt x="1794770" y="8572500"/>
                </a:lnTo>
                <a:lnTo>
                  <a:pt x="1829838" y="8597900"/>
                </a:lnTo>
                <a:lnTo>
                  <a:pt x="1936626" y="8674100"/>
                </a:lnTo>
                <a:lnTo>
                  <a:pt x="2082626" y="8775700"/>
                </a:lnTo>
                <a:lnTo>
                  <a:pt x="2232630" y="8877300"/>
                </a:lnTo>
                <a:lnTo>
                  <a:pt x="2386494" y="8978900"/>
                </a:lnTo>
                <a:lnTo>
                  <a:pt x="2425547" y="8991600"/>
                </a:lnTo>
                <a:lnTo>
                  <a:pt x="2544079" y="9067800"/>
                </a:lnTo>
                <a:lnTo>
                  <a:pt x="2584040" y="9080500"/>
                </a:lnTo>
                <a:lnTo>
                  <a:pt x="2664624" y="9131300"/>
                </a:lnTo>
                <a:lnTo>
                  <a:pt x="2705242" y="9144000"/>
                </a:lnTo>
                <a:lnTo>
                  <a:pt x="2746076" y="9169400"/>
                </a:lnTo>
                <a:lnTo>
                  <a:pt x="2787122" y="9182100"/>
                </a:lnTo>
                <a:lnTo>
                  <a:pt x="2828379" y="9207500"/>
                </a:lnTo>
                <a:lnTo>
                  <a:pt x="2869843" y="9220200"/>
                </a:lnTo>
                <a:lnTo>
                  <a:pt x="2911514" y="9245600"/>
                </a:lnTo>
                <a:lnTo>
                  <a:pt x="2995465" y="9271000"/>
                </a:lnTo>
                <a:lnTo>
                  <a:pt x="3037740" y="9296400"/>
                </a:lnTo>
                <a:lnTo>
                  <a:pt x="3122881" y="9321800"/>
                </a:lnTo>
                <a:lnTo>
                  <a:pt x="3165741" y="9347200"/>
                </a:lnTo>
                <a:lnTo>
                  <a:pt x="3830276" y="9537700"/>
                </a:lnTo>
                <a:lnTo>
                  <a:pt x="5806647" y="9537700"/>
                </a:lnTo>
                <a:lnTo>
                  <a:pt x="6471183" y="9347200"/>
                </a:lnTo>
                <a:lnTo>
                  <a:pt x="6514044" y="9321800"/>
                </a:lnTo>
                <a:lnTo>
                  <a:pt x="6599184" y="9296400"/>
                </a:lnTo>
                <a:lnTo>
                  <a:pt x="6641460" y="9271000"/>
                </a:lnTo>
                <a:lnTo>
                  <a:pt x="6725411" y="9245600"/>
                </a:lnTo>
                <a:lnTo>
                  <a:pt x="6767081" y="9220200"/>
                </a:lnTo>
                <a:lnTo>
                  <a:pt x="6808546" y="9207500"/>
                </a:lnTo>
                <a:lnTo>
                  <a:pt x="6849803" y="9182100"/>
                </a:lnTo>
                <a:lnTo>
                  <a:pt x="6890849" y="9169400"/>
                </a:lnTo>
                <a:lnTo>
                  <a:pt x="6931682" y="9144000"/>
                </a:lnTo>
                <a:lnTo>
                  <a:pt x="6972301" y="9131300"/>
                </a:lnTo>
                <a:lnTo>
                  <a:pt x="7052885" y="9080500"/>
                </a:lnTo>
                <a:lnTo>
                  <a:pt x="7092846" y="9067800"/>
                </a:lnTo>
                <a:lnTo>
                  <a:pt x="7211378" y="8991600"/>
                </a:lnTo>
                <a:lnTo>
                  <a:pt x="7250431" y="8978900"/>
                </a:lnTo>
                <a:lnTo>
                  <a:pt x="7404295" y="8877300"/>
                </a:lnTo>
                <a:lnTo>
                  <a:pt x="7554298" y="8775700"/>
                </a:lnTo>
                <a:lnTo>
                  <a:pt x="7700299" y="8674100"/>
                </a:lnTo>
                <a:lnTo>
                  <a:pt x="7807087" y="8597900"/>
                </a:lnTo>
                <a:lnTo>
                  <a:pt x="7842155" y="8572500"/>
                </a:lnTo>
                <a:lnTo>
                  <a:pt x="7876955" y="8534400"/>
                </a:lnTo>
                <a:lnTo>
                  <a:pt x="7945742" y="8483600"/>
                </a:lnTo>
                <a:lnTo>
                  <a:pt x="7979725" y="8445500"/>
                </a:lnTo>
                <a:lnTo>
                  <a:pt x="8046859" y="8394700"/>
                </a:lnTo>
                <a:lnTo>
                  <a:pt x="8080006" y="8356600"/>
                </a:lnTo>
                <a:lnTo>
                  <a:pt x="8145447" y="8305800"/>
                </a:lnTo>
                <a:lnTo>
                  <a:pt x="8177737" y="8267700"/>
                </a:lnTo>
                <a:lnTo>
                  <a:pt x="8209737" y="8242300"/>
                </a:lnTo>
                <a:lnTo>
                  <a:pt x="8241445" y="8204200"/>
                </a:lnTo>
                <a:lnTo>
                  <a:pt x="8272858" y="8178800"/>
                </a:lnTo>
                <a:lnTo>
                  <a:pt x="8303975" y="8140700"/>
                </a:lnTo>
                <a:lnTo>
                  <a:pt x="8334793" y="8102600"/>
                </a:lnTo>
                <a:lnTo>
                  <a:pt x="8365311" y="8077200"/>
                </a:lnTo>
                <a:lnTo>
                  <a:pt x="8395525" y="8039100"/>
                </a:lnTo>
                <a:lnTo>
                  <a:pt x="8425433" y="8013700"/>
                </a:lnTo>
                <a:lnTo>
                  <a:pt x="8455034" y="7975600"/>
                </a:lnTo>
                <a:lnTo>
                  <a:pt x="8484326" y="7937500"/>
                </a:lnTo>
                <a:lnTo>
                  <a:pt x="8513305" y="7912100"/>
                </a:lnTo>
                <a:lnTo>
                  <a:pt x="8541970" y="7874000"/>
                </a:lnTo>
                <a:lnTo>
                  <a:pt x="8570319" y="7835900"/>
                </a:lnTo>
                <a:lnTo>
                  <a:pt x="8598349" y="7797800"/>
                </a:lnTo>
                <a:lnTo>
                  <a:pt x="8626058" y="7772400"/>
                </a:lnTo>
                <a:lnTo>
                  <a:pt x="8653444" y="7734300"/>
                </a:lnTo>
                <a:lnTo>
                  <a:pt x="8680505" y="7696200"/>
                </a:lnTo>
                <a:lnTo>
                  <a:pt x="8707238" y="7658100"/>
                </a:lnTo>
                <a:lnTo>
                  <a:pt x="8733642" y="7620000"/>
                </a:lnTo>
                <a:lnTo>
                  <a:pt x="8759714" y="7581900"/>
                </a:lnTo>
                <a:lnTo>
                  <a:pt x="8785451" y="7556500"/>
                </a:lnTo>
                <a:lnTo>
                  <a:pt x="8810853" y="7518400"/>
                </a:lnTo>
                <a:lnTo>
                  <a:pt x="8835916" y="7480300"/>
                </a:lnTo>
                <a:lnTo>
                  <a:pt x="8860638" y="7442200"/>
                </a:lnTo>
                <a:lnTo>
                  <a:pt x="8885017" y="7404100"/>
                </a:lnTo>
                <a:lnTo>
                  <a:pt x="8909051" y="7366000"/>
                </a:lnTo>
                <a:lnTo>
                  <a:pt x="8932738" y="7327900"/>
                </a:lnTo>
                <a:lnTo>
                  <a:pt x="8956075" y="7289800"/>
                </a:lnTo>
                <a:lnTo>
                  <a:pt x="8979060" y="7251700"/>
                </a:lnTo>
                <a:lnTo>
                  <a:pt x="9001692" y="7213600"/>
                </a:lnTo>
                <a:lnTo>
                  <a:pt x="9023967" y="7162800"/>
                </a:lnTo>
                <a:lnTo>
                  <a:pt x="9045884" y="7124700"/>
                </a:lnTo>
                <a:lnTo>
                  <a:pt x="9067440" y="7086600"/>
                </a:lnTo>
                <a:lnTo>
                  <a:pt x="9088633" y="7048500"/>
                </a:lnTo>
                <a:lnTo>
                  <a:pt x="9109462" y="7010400"/>
                </a:lnTo>
                <a:lnTo>
                  <a:pt x="9129923" y="6972300"/>
                </a:lnTo>
                <a:lnTo>
                  <a:pt x="9150015" y="6921500"/>
                </a:lnTo>
                <a:lnTo>
                  <a:pt x="9169735" y="6883400"/>
                </a:lnTo>
                <a:lnTo>
                  <a:pt x="9189081" y="6845300"/>
                </a:lnTo>
                <a:lnTo>
                  <a:pt x="9208052" y="6807200"/>
                </a:lnTo>
                <a:lnTo>
                  <a:pt x="9226643" y="6769100"/>
                </a:lnTo>
                <a:lnTo>
                  <a:pt x="9244855" y="6718300"/>
                </a:lnTo>
                <a:lnTo>
                  <a:pt x="9262684" y="6680200"/>
                </a:lnTo>
                <a:lnTo>
                  <a:pt x="9280128" y="6642100"/>
                </a:lnTo>
                <a:lnTo>
                  <a:pt x="9297185" y="6591300"/>
                </a:lnTo>
                <a:lnTo>
                  <a:pt x="9313852" y="6553200"/>
                </a:lnTo>
                <a:lnTo>
                  <a:pt x="9330128" y="6515100"/>
                </a:lnTo>
                <a:lnTo>
                  <a:pt x="9346010" y="6464300"/>
                </a:lnTo>
                <a:lnTo>
                  <a:pt x="9361497" y="6426200"/>
                </a:lnTo>
                <a:lnTo>
                  <a:pt x="9376585" y="6375400"/>
                </a:lnTo>
                <a:lnTo>
                  <a:pt x="9391273" y="6337300"/>
                </a:lnTo>
                <a:lnTo>
                  <a:pt x="9405558" y="6299200"/>
                </a:lnTo>
                <a:lnTo>
                  <a:pt x="9419438" y="6248400"/>
                </a:lnTo>
                <a:lnTo>
                  <a:pt x="9432912" y="6210300"/>
                </a:lnTo>
                <a:lnTo>
                  <a:pt x="9445976" y="6159500"/>
                </a:lnTo>
                <a:lnTo>
                  <a:pt x="9458629" y="6121400"/>
                </a:lnTo>
                <a:lnTo>
                  <a:pt x="9470869" y="6070600"/>
                </a:lnTo>
                <a:lnTo>
                  <a:pt x="9482692" y="6032500"/>
                </a:lnTo>
                <a:lnTo>
                  <a:pt x="9494098" y="5981700"/>
                </a:lnTo>
                <a:lnTo>
                  <a:pt x="9505083" y="5943600"/>
                </a:lnTo>
                <a:lnTo>
                  <a:pt x="9515646" y="5892800"/>
                </a:lnTo>
                <a:lnTo>
                  <a:pt x="9525784" y="5842000"/>
                </a:lnTo>
                <a:lnTo>
                  <a:pt x="9535496" y="5803900"/>
                </a:lnTo>
                <a:lnTo>
                  <a:pt x="9544778" y="5753100"/>
                </a:lnTo>
                <a:lnTo>
                  <a:pt x="9553629" y="5715000"/>
                </a:lnTo>
                <a:lnTo>
                  <a:pt x="9562047" y="5664200"/>
                </a:lnTo>
                <a:lnTo>
                  <a:pt x="9570028" y="5613400"/>
                </a:lnTo>
                <a:lnTo>
                  <a:pt x="9577572" y="5575300"/>
                </a:lnTo>
                <a:lnTo>
                  <a:pt x="9584676" y="5524500"/>
                </a:lnTo>
                <a:lnTo>
                  <a:pt x="9591338" y="5473700"/>
                </a:lnTo>
                <a:lnTo>
                  <a:pt x="9597555" y="5435600"/>
                </a:lnTo>
                <a:lnTo>
                  <a:pt x="9603325" y="5384800"/>
                </a:lnTo>
                <a:lnTo>
                  <a:pt x="9608647" y="5334000"/>
                </a:lnTo>
                <a:lnTo>
                  <a:pt x="9613517" y="5295900"/>
                </a:lnTo>
                <a:lnTo>
                  <a:pt x="9617934" y="5245100"/>
                </a:lnTo>
                <a:lnTo>
                  <a:pt x="9621895" y="5194300"/>
                </a:lnTo>
                <a:lnTo>
                  <a:pt x="9625399" y="5156200"/>
                </a:lnTo>
                <a:lnTo>
                  <a:pt x="9628442" y="5105400"/>
                </a:lnTo>
                <a:lnTo>
                  <a:pt x="9631024" y="5054600"/>
                </a:lnTo>
                <a:lnTo>
                  <a:pt x="9633141" y="5003800"/>
                </a:lnTo>
                <a:lnTo>
                  <a:pt x="9634791" y="4953000"/>
                </a:lnTo>
                <a:lnTo>
                  <a:pt x="9635973" y="4914900"/>
                </a:lnTo>
                <a:lnTo>
                  <a:pt x="9636683" y="4864100"/>
                </a:lnTo>
                <a:lnTo>
                  <a:pt x="9636921" y="4813300"/>
                </a:lnTo>
                <a:lnTo>
                  <a:pt x="9636683" y="4762500"/>
                </a:lnTo>
                <a:lnTo>
                  <a:pt x="9635973" y="4711700"/>
                </a:lnTo>
                <a:lnTo>
                  <a:pt x="9634791" y="4673600"/>
                </a:lnTo>
                <a:lnTo>
                  <a:pt x="9633141" y="4622800"/>
                </a:lnTo>
                <a:lnTo>
                  <a:pt x="9631024" y="4572000"/>
                </a:lnTo>
                <a:lnTo>
                  <a:pt x="9628442" y="4521200"/>
                </a:lnTo>
                <a:lnTo>
                  <a:pt x="9625399" y="4483100"/>
                </a:lnTo>
                <a:lnTo>
                  <a:pt x="9621895" y="4432300"/>
                </a:lnTo>
                <a:lnTo>
                  <a:pt x="9617934" y="4381500"/>
                </a:lnTo>
                <a:lnTo>
                  <a:pt x="9613517" y="4330700"/>
                </a:lnTo>
                <a:lnTo>
                  <a:pt x="9608647" y="4292600"/>
                </a:lnTo>
                <a:lnTo>
                  <a:pt x="9603325" y="4241800"/>
                </a:lnTo>
                <a:lnTo>
                  <a:pt x="9597555" y="4191000"/>
                </a:lnTo>
                <a:lnTo>
                  <a:pt x="9591338" y="4152900"/>
                </a:lnTo>
                <a:lnTo>
                  <a:pt x="9584676" y="4102100"/>
                </a:lnTo>
                <a:lnTo>
                  <a:pt x="9577572" y="4051300"/>
                </a:lnTo>
                <a:lnTo>
                  <a:pt x="9570028" y="4013200"/>
                </a:lnTo>
                <a:lnTo>
                  <a:pt x="9562047" y="3962400"/>
                </a:lnTo>
                <a:lnTo>
                  <a:pt x="9553629" y="3911600"/>
                </a:lnTo>
                <a:lnTo>
                  <a:pt x="9544778" y="3873500"/>
                </a:lnTo>
                <a:lnTo>
                  <a:pt x="9535496" y="3822700"/>
                </a:lnTo>
                <a:lnTo>
                  <a:pt x="9525784" y="3784600"/>
                </a:lnTo>
                <a:lnTo>
                  <a:pt x="9515646" y="3733800"/>
                </a:lnTo>
                <a:lnTo>
                  <a:pt x="9505083" y="3695700"/>
                </a:lnTo>
                <a:lnTo>
                  <a:pt x="9494098" y="3644900"/>
                </a:lnTo>
                <a:lnTo>
                  <a:pt x="9482692" y="3606800"/>
                </a:lnTo>
                <a:lnTo>
                  <a:pt x="9470869" y="3556000"/>
                </a:lnTo>
                <a:lnTo>
                  <a:pt x="9458629" y="3505200"/>
                </a:lnTo>
                <a:lnTo>
                  <a:pt x="9445976" y="3467100"/>
                </a:lnTo>
                <a:lnTo>
                  <a:pt x="9432912" y="3429000"/>
                </a:lnTo>
                <a:lnTo>
                  <a:pt x="9419438" y="3378200"/>
                </a:lnTo>
                <a:lnTo>
                  <a:pt x="9405558" y="3340100"/>
                </a:lnTo>
                <a:lnTo>
                  <a:pt x="9391273" y="3289300"/>
                </a:lnTo>
                <a:lnTo>
                  <a:pt x="9376585" y="3251200"/>
                </a:lnTo>
                <a:lnTo>
                  <a:pt x="9361497" y="3200400"/>
                </a:lnTo>
                <a:lnTo>
                  <a:pt x="9346010" y="3162300"/>
                </a:lnTo>
                <a:lnTo>
                  <a:pt x="9330128" y="3124200"/>
                </a:lnTo>
                <a:lnTo>
                  <a:pt x="9313852" y="3073400"/>
                </a:lnTo>
                <a:lnTo>
                  <a:pt x="9297185" y="3035300"/>
                </a:lnTo>
                <a:lnTo>
                  <a:pt x="9280128" y="2997200"/>
                </a:lnTo>
                <a:lnTo>
                  <a:pt x="9262684" y="2946400"/>
                </a:lnTo>
                <a:lnTo>
                  <a:pt x="9244855" y="2908300"/>
                </a:lnTo>
                <a:lnTo>
                  <a:pt x="9226643" y="2870200"/>
                </a:lnTo>
                <a:lnTo>
                  <a:pt x="9208052" y="2819400"/>
                </a:lnTo>
                <a:lnTo>
                  <a:pt x="9189081" y="2781300"/>
                </a:lnTo>
                <a:lnTo>
                  <a:pt x="9169735" y="2743200"/>
                </a:lnTo>
                <a:lnTo>
                  <a:pt x="9150015" y="2705100"/>
                </a:lnTo>
                <a:lnTo>
                  <a:pt x="9129923" y="2667000"/>
                </a:lnTo>
                <a:lnTo>
                  <a:pt x="9109462" y="2616200"/>
                </a:lnTo>
                <a:lnTo>
                  <a:pt x="9088633" y="2578100"/>
                </a:lnTo>
                <a:lnTo>
                  <a:pt x="9067440" y="2540000"/>
                </a:lnTo>
                <a:lnTo>
                  <a:pt x="9045884" y="2501900"/>
                </a:lnTo>
                <a:lnTo>
                  <a:pt x="9023967" y="2463800"/>
                </a:lnTo>
                <a:lnTo>
                  <a:pt x="9001692" y="2425700"/>
                </a:lnTo>
                <a:lnTo>
                  <a:pt x="8979060" y="2387600"/>
                </a:lnTo>
                <a:lnTo>
                  <a:pt x="8956075" y="2349500"/>
                </a:lnTo>
                <a:lnTo>
                  <a:pt x="8932738" y="2311400"/>
                </a:lnTo>
                <a:lnTo>
                  <a:pt x="8909051" y="2260600"/>
                </a:lnTo>
                <a:lnTo>
                  <a:pt x="8885017" y="2222500"/>
                </a:lnTo>
                <a:lnTo>
                  <a:pt x="8860638" y="2197100"/>
                </a:lnTo>
                <a:lnTo>
                  <a:pt x="8835916" y="2159000"/>
                </a:lnTo>
                <a:lnTo>
                  <a:pt x="8810853" y="2120900"/>
                </a:lnTo>
                <a:lnTo>
                  <a:pt x="8785451" y="2082800"/>
                </a:lnTo>
                <a:lnTo>
                  <a:pt x="8759714" y="2044700"/>
                </a:lnTo>
                <a:lnTo>
                  <a:pt x="8733642" y="2006600"/>
                </a:lnTo>
                <a:lnTo>
                  <a:pt x="8707238" y="1968500"/>
                </a:lnTo>
                <a:lnTo>
                  <a:pt x="8680505" y="1930400"/>
                </a:lnTo>
                <a:lnTo>
                  <a:pt x="8653444" y="1892300"/>
                </a:lnTo>
                <a:lnTo>
                  <a:pt x="8626058" y="1866900"/>
                </a:lnTo>
                <a:lnTo>
                  <a:pt x="8598349" y="1828800"/>
                </a:lnTo>
                <a:lnTo>
                  <a:pt x="8570319" y="1790700"/>
                </a:lnTo>
                <a:lnTo>
                  <a:pt x="8541970" y="1752600"/>
                </a:lnTo>
                <a:lnTo>
                  <a:pt x="8513305" y="1727200"/>
                </a:lnTo>
                <a:lnTo>
                  <a:pt x="8484326" y="1689100"/>
                </a:lnTo>
                <a:lnTo>
                  <a:pt x="8455034" y="1651000"/>
                </a:lnTo>
                <a:lnTo>
                  <a:pt x="8425433" y="1625600"/>
                </a:lnTo>
                <a:lnTo>
                  <a:pt x="8395525" y="1587500"/>
                </a:lnTo>
                <a:lnTo>
                  <a:pt x="8365311" y="1549400"/>
                </a:lnTo>
                <a:lnTo>
                  <a:pt x="8334793" y="1524000"/>
                </a:lnTo>
                <a:lnTo>
                  <a:pt x="8303975" y="1485900"/>
                </a:lnTo>
                <a:lnTo>
                  <a:pt x="8272858" y="1460500"/>
                </a:lnTo>
                <a:lnTo>
                  <a:pt x="8241445" y="1422400"/>
                </a:lnTo>
                <a:lnTo>
                  <a:pt x="8209737" y="1397000"/>
                </a:lnTo>
                <a:lnTo>
                  <a:pt x="8177737" y="1358900"/>
                </a:lnTo>
                <a:lnTo>
                  <a:pt x="8145447" y="1333500"/>
                </a:lnTo>
                <a:lnTo>
                  <a:pt x="8112869" y="1295400"/>
                </a:lnTo>
                <a:lnTo>
                  <a:pt x="8080006" y="1270000"/>
                </a:lnTo>
                <a:lnTo>
                  <a:pt x="8046859" y="1231900"/>
                </a:lnTo>
                <a:lnTo>
                  <a:pt x="7979725" y="1181100"/>
                </a:lnTo>
                <a:lnTo>
                  <a:pt x="7945742" y="1143000"/>
                </a:lnTo>
                <a:lnTo>
                  <a:pt x="7842155" y="1066800"/>
                </a:lnTo>
                <a:lnTo>
                  <a:pt x="7807087" y="1028700"/>
                </a:lnTo>
                <a:lnTo>
                  <a:pt x="7700299" y="952500"/>
                </a:lnTo>
                <a:lnTo>
                  <a:pt x="7554298" y="850900"/>
                </a:lnTo>
                <a:lnTo>
                  <a:pt x="7404295" y="749300"/>
                </a:lnTo>
                <a:lnTo>
                  <a:pt x="7250431" y="647700"/>
                </a:lnTo>
                <a:lnTo>
                  <a:pt x="7211378" y="635000"/>
                </a:lnTo>
                <a:lnTo>
                  <a:pt x="7132583" y="584200"/>
                </a:lnTo>
                <a:lnTo>
                  <a:pt x="7092846" y="571500"/>
                </a:lnTo>
                <a:lnTo>
                  <a:pt x="7012703" y="520700"/>
                </a:lnTo>
                <a:lnTo>
                  <a:pt x="6972301" y="508000"/>
                </a:lnTo>
                <a:lnTo>
                  <a:pt x="6890849" y="457200"/>
                </a:lnTo>
                <a:lnTo>
                  <a:pt x="6849803" y="444500"/>
                </a:lnTo>
                <a:lnTo>
                  <a:pt x="6808546" y="419100"/>
                </a:lnTo>
                <a:lnTo>
                  <a:pt x="6725411" y="393700"/>
                </a:lnTo>
                <a:lnTo>
                  <a:pt x="6683536" y="368300"/>
                </a:lnTo>
                <a:lnTo>
                  <a:pt x="6641460" y="355600"/>
                </a:lnTo>
                <a:lnTo>
                  <a:pt x="6599184" y="330200"/>
                </a:lnTo>
                <a:lnTo>
                  <a:pt x="6471183" y="292100"/>
                </a:lnTo>
                <a:lnTo>
                  <a:pt x="6428132" y="266700"/>
                </a:lnTo>
                <a:lnTo>
                  <a:pt x="5852134" y="101600"/>
                </a:lnTo>
                <a:close/>
              </a:path>
              <a:path w="9637394" h="9626600">
                <a:moveTo>
                  <a:pt x="5715203" y="76200"/>
                </a:moveTo>
                <a:lnTo>
                  <a:pt x="3921720" y="76200"/>
                </a:lnTo>
                <a:lnTo>
                  <a:pt x="3830276" y="101600"/>
                </a:lnTo>
                <a:lnTo>
                  <a:pt x="5806647" y="101600"/>
                </a:lnTo>
                <a:lnTo>
                  <a:pt x="5715203" y="76200"/>
                </a:lnTo>
                <a:close/>
              </a:path>
              <a:path w="9637394" h="9626600">
                <a:moveTo>
                  <a:pt x="5576896" y="50800"/>
                </a:moveTo>
                <a:lnTo>
                  <a:pt x="4060027" y="50800"/>
                </a:lnTo>
                <a:lnTo>
                  <a:pt x="3967672" y="76200"/>
                </a:lnTo>
                <a:lnTo>
                  <a:pt x="5669251" y="76200"/>
                </a:lnTo>
                <a:lnTo>
                  <a:pt x="5576896" y="50800"/>
                </a:lnTo>
                <a:close/>
              </a:path>
              <a:path w="9637394" h="9626600">
                <a:moveTo>
                  <a:pt x="5483955" y="38100"/>
                </a:moveTo>
                <a:lnTo>
                  <a:pt x="4152967" y="38100"/>
                </a:lnTo>
                <a:lnTo>
                  <a:pt x="4106425" y="50800"/>
                </a:lnTo>
                <a:lnTo>
                  <a:pt x="5530498" y="50800"/>
                </a:lnTo>
                <a:lnTo>
                  <a:pt x="5483955" y="38100"/>
                </a:lnTo>
                <a:close/>
              </a:path>
              <a:path w="9637394" h="9626600">
                <a:moveTo>
                  <a:pt x="5390447" y="25400"/>
                </a:moveTo>
                <a:lnTo>
                  <a:pt x="4246476" y="25400"/>
                </a:lnTo>
                <a:lnTo>
                  <a:pt x="4199652" y="38100"/>
                </a:lnTo>
                <a:lnTo>
                  <a:pt x="5437271" y="38100"/>
                </a:lnTo>
                <a:lnTo>
                  <a:pt x="5390447" y="25400"/>
                </a:lnTo>
                <a:close/>
              </a:path>
              <a:path w="9637394" h="9626600">
                <a:moveTo>
                  <a:pt x="5249158" y="12700"/>
                </a:moveTo>
                <a:lnTo>
                  <a:pt x="4387764" y="12700"/>
                </a:lnTo>
                <a:lnTo>
                  <a:pt x="4340534" y="25400"/>
                </a:lnTo>
                <a:lnTo>
                  <a:pt x="5296388" y="25400"/>
                </a:lnTo>
                <a:lnTo>
                  <a:pt x="5249158" y="12700"/>
                </a:lnTo>
                <a:close/>
              </a:path>
              <a:path w="9637394" h="9626600">
                <a:moveTo>
                  <a:pt x="5106691" y="0"/>
                </a:moveTo>
                <a:lnTo>
                  <a:pt x="4530231" y="0"/>
                </a:lnTo>
                <a:lnTo>
                  <a:pt x="4482614" y="12700"/>
                </a:lnTo>
                <a:lnTo>
                  <a:pt x="5154307" y="12700"/>
                </a:lnTo>
                <a:lnTo>
                  <a:pt x="5106691" y="0"/>
                </a:lnTo>
                <a:close/>
              </a:path>
            </a:pathLst>
          </a:custGeom>
          <a:noFill/>
          <a:ln w="63500">
            <a:solidFill>
              <a:srgbClr val="FF555E"/>
            </a:solidFill>
          </a:ln>
        </p:spPr>
        <p:txBody>
          <a:bodyPr wrap="square" lIns="0" tIns="0" rIns="0" bIns="0" rtlCol="0"/>
          <a:lstStyle/>
          <a:p>
            <a:endParaRPr sz="1092" dirty="0"/>
          </a:p>
        </p:txBody>
      </p:sp>
      <p:sp>
        <p:nvSpPr>
          <p:cNvPr id="24" name="object 2">
            <a:extLst>
              <a:ext uri="{FF2B5EF4-FFF2-40B4-BE49-F238E27FC236}">
                <a16:creationId xmlns:a16="http://schemas.microsoft.com/office/drawing/2014/main" id="{C89FDF84-61AA-C146-ADF7-21FCAFD1CA24}"/>
              </a:ext>
            </a:extLst>
          </p:cNvPr>
          <p:cNvSpPr>
            <a:spLocks noChangeAspect="1"/>
          </p:cNvSpPr>
          <p:nvPr/>
        </p:nvSpPr>
        <p:spPr>
          <a:xfrm>
            <a:off x="597279" y="4907648"/>
            <a:ext cx="1470712" cy="1523024"/>
          </a:xfrm>
          <a:custGeom>
            <a:avLst/>
            <a:gdLst/>
            <a:ahLst/>
            <a:cxnLst/>
            <a:rect l="l" t="t" r="r" b="b"/>
            <a:pathLst>
              <a:path w="9637394" h="9626600">
                <a:moveTo>
                  <a:pt x="5201797" y="9613900"/>
                </a:moveTo>
                <a:lnTo>
                  <a:pt x="4435125" y="9613900"/>
                </a:lnTo>
                <a:lnTo>
                  <a:pt x="4482614" y="9626600"/>
                </a:lnTo>
                <a:lnTo>
                  <a:pt x="5154307" y="9626600"/>
                </a:lnTo>
                <a:lnTo>
                  <a:pt x="5201797" y="9613900"/>
                </a:lnTo>
                <a:close/>
              </a:path>
              <a:path w="9637394" h="9626600">
                <a:moveTo>
                  <a:pt x="5343485" y="9601200"/>
                </a:moveTo>
                <a:lnTo>
                  <a:pt x="4293437" y="9601200"/>
                </a:lnTo>
                <a:lnTo>
                  <a:pt x="4340534" y="9613900"/>
                </a:lnTo>
                <a:lnTo>
                  <a:pt x="5296388" y="9613900"/>
                </a:lnTo>
                <a:lnTo>
                  <a:pt x="5343485" y="9601200"/>
                </a:lnTo>
                <a:close/>
              </a:path>
              <a:path w="9637394" h="9626600">
                <a:moveTo>
                  <a:pt x="5437271" y="9588500"/>
                </a:moveTo>
                <a:lnTo>
                  <a:pt x="4199652" y="9588500"/>
                </a:lnTo>
                <a:lnTo>
                  <a:pt x="4246476" y="9601200"/>
                </a:lnTo>
                <a:lnTo>
                  <a:pt x="5390447" y="9601200"/>
                </a:lnTo>
                <a:lnTo>
                  <a:pt x="5437271" y="9588500"/>
                </a:lnTo>
                <a:close/>
              </a:path>
              <a:path w="9637394" h="9626600">
                <a:moveTo>
                  <a:pt x="5530498" y="9575800"/>
                </a:moveTo>
                <a:lnTo>
                  <a:pt x="4106425" y="9575800"/>
                </a:lnTo>
                <a:lnTo>
                  <a:pt x="4152967" y="9588500"/>
                </a:lnTo>
                <a:lnTo>
                  <a:pt x="5483955" y="9588500"/>
                </a:lnTo>
                <a:lnTo>
                  <a:pt x="5530498" y="9575800"/>
                </a:lnTo>
                <a:close/>
              </a:path>
              <a:path w="9637394" h="9626600">
                <a:moveTo>
                  <a:pt x="5623148" y="9563100"/>
                </a:moveTo>
                <a:lnTo>
                  <a:pt x="4013775" y="9563100"/>
                </a:lnTo>
                <a:lnTo>
                  <a:pt x="4060027" y="9575800"/>
                </a:lnTo>
                <a:lnTo>
                  <a:pt x="5576896" y="9575800"/>
                </a:lnTo>
                <a:lnTo>
                  <a:pt x="5623148" y="9563100"/>
                </a:lnTo>
                <a:close/>
              </a:path>
              <a:path w="9637394" h="9626600">
                <a:moveTo>
                  <a:pt x="5761003" y="9537700"/>
                </a:moveTo>
                <a:lnTo>
                  <a:pt x="3875920" y="9537700"/>
                </a:lnTo>
                <a:lnTo>
                  <a:pt x="3967672" y="9563100"/>
                </a:lnTo>
                <a:lnTo>
                  <a:pt x="5669251" y="9563100"/>
                </a:lnTo>
                <a:lnTo>
                  <a:pt x="5761003" y="9537700"/>
                </a:lnTo>
                <a:close/>
              </a:path>
              <a:path w="9637394" h="9626600">
                <a:moveTo>
                  <a:pt x="5852134" y="101600"/>
                </a:moveTo>
                <a:lnTo>
                  <a:pt x="3784790" y="101600"/>
                </a:lnTo>
                <a:lnTo>
                  <a:pt x="3208792" y="266700"/>
                </a:lnTo>
                <a:lnTo>
                  <a:pt x="3165741" y="292100"/>
                </a:lnTo>
                <a:lnTo>
                  <a:pt x="3037740" y="330200"/>
                </a:lnTo>
                <a:lnTo>
                  <a:pt x="2995465" y="355600"/>
                </a:lnTo>
                <a:lnTo>
                  <a:pt x="2953389" y="368300"/>
                </a:lnTo>
                <a:lnTo>
                  <a:pt x="2911514" y="393700"/>
                </a:lnTo>
                <a:lnTo>
                  <a:pt x="2828379" y="419100"/>
                </a:lnTo>
                <a:lnTo>
                  <a:pt x="2787122" y="444500"/>
                </a:lnTo>
                <a:lnTo>
                  <a:pt x="2746076" y="457200"/>
                </a:lnTo>
                <a:lnTo>
                  <a:pt x="2664624" y="508000"/>
                </a:lnTo>
                <a:lnTo>
                  <a:pt x="2624222" y="520700"/>
                </a:lnTo>
                <a:lnTo>
                  <a:pt x="2544079" y="571500"/>
                </a:lnTo>
                <a:lnTo>
                  <a:pt x="2504342" y="584200"/>
                </a:lnTo>
                <a:lnTo>
                  <a:pt x="2425547" y="635000"/>
                </a:lnTo>
                <a:lnTo>
                  <a:pt x="2386494" y="647700"/>
                </a:lnTo>
                <a:lnTo>
                  <a:pt x="2232630" y="749300"/>
                </a:lnTo>
                <a:lnTo>
                  <a:pt x="2082626" y="850900"/>
                </a:lnTo>
                <a:lnTo>
                  <a:pt x="1936626" y="952500"/>
                </a:lnTo>
                <a:lnTo>
                  <a:pt x="1829838" y="1028700"/>
                </a:lnTo>
                <a:lnTo>
                  <a:pt x="1794770" y="1066800"/>
                </a:lnTo>
                <a:lnTo>
                  <a:pt x="1691182" y="1143000"/>
                </a:lnTo>
                <a:lnTo>
                  <a:pt x="1657199" y="1181100"/>
                </a:lnTo>
                <a:lnTo>
                  <a:pt x="1590065" y="1231900"/>
                </a:lnTo>
                <a:lnTo>
                  <a:pt x="1556918" y="1270000"/>
                </a:lnTo>
                <a:lnTo>
                  <a:pt x="1524055" y="1295400"/>
                </a:lnTo>
                <a:lnTo>
                  <a:pt x="1491478" y="1333500"/>
                </a:lnTo>
                <a:lnTo>
                  <a:pt x="1459188" y="1358900"/>
                </a:lnTo>
                <a:lnTo>
                  <a:pt x="1427187" y="1397000"/>
                </a:lnTo>
                <a:lnTo>
                  <a:pt x="1395480" y="1422400"/>
                </a:lnTo>
                <a:lnTo>
                  <a:pt x="1364066" y="1460500"/>
                </a:lnTo>
                <a:lnTo>
                  <a:pt x="1332949" y="1485900"/>
                </a:lnTo>
                <a:lnTo>
                  <a:pt x="1302131" y="1524000"/>
                </a:lnTo>
                <a:lnTo>
                  <a:pt x="1271613" y="1549400"/>
                </a:lnTo>
                <a:lnTo>
                  <a:pt x="1241399" y="1587500"/>
                </a:lnTo>
                <a:lnTo>
                  <a:pt x="1211490" y="1625600"/>
                </a:lnTo>
                <a:lnTo>
                  <a:pt x="1181889" y="1651000"/>
                </a:lnTo>
                <a:lnTo>
                  <a:pt x="1152598" y="1689100"/>
                </a:lnTo>
                <a:lnTo>
                  <a:pt x="1123619" y="1727200"/>
                </a:lnTo>
                <a:lnTo>
                  <a:pt x="1094953" y="1752600"/>
                </a:lnTo>
                <a:lnTo>
                  <a:pt x="1066605" y="1790700"/>
                </a:lnTo>
                <a:lnTo>
                  <a:pt x="1038575" y="1828800"/>
                </a:lnTo>
                <a:lnTo>
                  <a:pt x="1010866" y="1866900"/>
                </a:lnTo>
                <a:lnTo>
                  <a:pt x="983479" y="1892300"/>
                </a:lnTo>
                <a:lnTo>
                  <a:pt x="956419" y="1930400"/>
                </a:lnTo>
                <a:lnTo>
                  <a:pt x="929685" y="1968500"/>
                </a:lnTo>
                <a:lnTo>
                  <a:pt x="903281" y="2006600"/>
                </a:lnTo>
                <a:lnTo>
                  <a:pt x="877210" y="2044700"/>
                </a:lnTo>
                <a:lnTo>
                  <a:pt x="851472" y="2082800"/>
                </a:lnTo>
                <a:lnTo>
                  <a:pt x="826070" y="2120900"/>
                </a:lnTo>
                <a:lnTo>
                  <a:pt x="801007" y="2159000"/>
                </a:lnTo>
                <a:lnTo>
                  <a:pt x="776285" y="2197100"/>
                </a:lnTo>
                <a:lnTo>
                  <a:pt x="751906" y="2222500"/>
                </a:lnTo>
                <a:lnTo>
                  <a:pt x="727872" y="2260600"/>
                </a:lnTo>
                <a:lnTo>
                  <a:pt x="704185" y="2311400"/>
                </a:lnTo>
                <a:lnTo>
                  <a:pt x="680848" y="2349500"/>
                </a:lnTo>
                <a:lnTo>
                  <a:pt x="657862" y="2387600"/>
                </a:lnTo>
                <a:lnTo>
                  <a:pt x="635231" y="2425700"/>
                </a:lnTo>
                <a:lnTo>
                  <a:pt x="612956" y="2463800"/>
                </a:lnTo>
                <a:lnTo>
                  <a:pt x="591039" y="2501900"/>
                </a:lnTo>
                <a:lnTo>
                  <a:pt x="569482" y="2540000"/>
                </a:lnTo>
                <a:lnTo>
                  <a:pt x="548289" y="2578100"/>
                </a:lnTo>
                <a:lnTo>
                  <a:pt x="527460" y="2616200"/>
                </a:lnTo>
                <a:lnTo>
                  <a:pt x="506999" y="2667000"/>
                </a:lnTo>
                <a:lnTo>
                  <a:pt x="486907" y="2705100"/>
                </a:lnTo>
                <a:lnTo>
                  <a:pt x="467187" y="2743200"/>
                </a:lnTo>
                <a:lnTo>
                  <a:pt x="447841" y="2781300"/>
                </a:lnTo>
                <a:lnTo>
                  <a:pt x="428870" y="2819400"/>
                </a:lnTo>
                <a:lnTo>
                  <a:pt x="410278" y="2870200"/>
                </a:lnTo>
                <a:lnTo>
                  <a:pt x="392067" y="2908300"/>
                </a:lnTo>
                <a:lnTo>
                  <a:pt x="374238" y="2946400"/>
                </a:lnTo>
                <a:lnTo>
                  <a:pt x="356794" y="2997200"/>
                </a:lnTo>
                <a:lnTo>
                  <a:pt x="339737" y="3035300"/>
                </a:lnTo>
                <a:lnTo>
                  <a:pt x="323069" y="3073400"/>
                </a:lnTo>
                <a:lnTo>
                  <a:pt x="306793" y="3124200"/>
                </a:lnTo>
                <a:lnTo>
                  <a:pt x="290911" y="3162300"/>
                </a:lnTo>
                <a:lnTo>
                  <a:pt x="275425" y="3200400"/>
                </a:lnTo>
                <a:lnTo>
                  <a:pt x="260336" y="3251200"/>
                </a:lnTo>
                <a:lnTo>
                  <a:pt x="245649" y="3289300"/>
                </a:lnTo>
                <a:lnTo>
                  <a:pt x="231363" y="3340100"/>
                </a:lnTo>
                <a:lnTo>
                  <a:pt x="217483" y="3378200"/>
                </a:lnTo>
                <a:lnTo>
                  <a:pt x="204009" y="3429000"/>
                </a:lnTo>
                <a:lnTo>
                  <a:pt x="190945" y="3467100"/>
                </a:lnTo>
                <a:lnTo>
                  <a:pt x="178292" y="3505200"/>
                </a:lnTo>
                <a:lnTo>
                  <a:pt x="166052" y="3556000"/>
                </a:lnTo>
                <a:lnTo>
                  <a:pt x="154229" y="3606800"/>
                </a:lnTo>
                <a:lnTo>
                  <a:pt x="142823" y="3644900"/>
                </a:lnTo>
                <a:lnTo>
                  <a:pt x="131838" y="3695700"/>
                </a:lnTo>
                <a:lnTo>
                  <a:pt x="121275" y="3733800"/>
                </a:lnTo>
                <a:lnTo>
                  <a:pt x="111137" y="3784600"/>
                </a:lnTo>
                <a:lnTo>
                  <a:pt x="101425" y="3822700"/>
                </a:lnTo>
                <a:lnTo>
                  <a:pt x="92143" y="3873500"/>
                </a:lnTo>
                <a:lnTo>
                  <a:pt x="83292" y="3911600"/>
                </a:lnTo>
                <a:lnTo>
                  <a:pt x="74874" y="3962400"/>
                </a:lnTo>
                <a:lnTo>
                  <a:pt x="66892" y="4013200"/>
                </a:lnTo>
                <a:lnTo>
                  <a:pt x="59348" y="4051300"/>
                </a:lnTo>
                <a:lnTo>
                  <a:pt x="52244" y="4102100"/>
                </a:lnTo>
                <a:lnTo>
                  <a:pt x="45583" y="4152900"/>
                </a:lnTo>
                <a:lnTo>
                  <a:pt x="39365" y="4191000"/>
                </a:lnTo>
                <a:lnTo>
                  <a:pt x="33595" y="4241800"/>
                </a:lnTo>
                <a:lnTo>
                  <a:pt x="28274" y="4292600"/>
                </a:lnTo>
                <a:lnTo>
                  <a:pt x="23403" y="4330700"/>
                </a:lnTo>
                <a:lnTo>
                  <a:pt x="18986" y="4381500"/>
                </a:lnTo>
                <a:lnTo>
                  <a:pt x="15025" y="4432300"/>
                </a:lnTo>
                <a:lnTo>
                  <a:pt x="11522" y="4483100"/>
                </a:lnTo>
                <a:lnTo>
                  <a:pt x="8478" y="4521200"/>
                </a:lnTo>
                <a:lnTo>
                  <a:pt x="5896" y="4572000"/>
                </a:lnTo>
                <a:lnTo>
                  <a:pt x="3779" y="4622800"/>
                </a:lnTo>
                <a:lnTo>
                  <a:pt x="2129" y="4673600"/>
                </a:lnTo>
                <a:lnTo>
                  <a:pt x="947" y="4711700"/>
                </a:lnTo>
                <a:lnTo>
                  <a:pt x="237" y="4762500"/>
                </a:lnTo>
                <a:lnTo>
                  <a:pt x="0" y="4813300"/>
                </a:lnTo>
                <a:lnTo>
                  <a:pt x="237" y="4864100"/>
                </a:lnTo>
                <a:lnTo>
                  <a:pt x="947" y="4914900"/>
                </a:lnTo>
                <a:lnTo>
                  <a:pt x="2129" y="4953000"/>
                </a:lnTo>
                <a:lnTo>
                  <a:pt x="3779" y="5003800"/>
                </a:lnTo>
                <a:lnTo>
                  <a:pt x="5896" y="5054600"/>
                </a:lnTo>
                <a:lnTo>
                  <a:pt x="8478" y="5105400"/>
                </a:lnTo>
                <a:lnTo>
                  <a:pt x="11522" y="5156200"/>
                </a:lnTo>
                <a:lnTo>
                  <a:pt x="15025" y="5194300"/>
                </a:lnTo>
                <a:lnTo>
                  <a:pt x="18986" y="5245100"/>
                </a:lnTo>
                <a:lnTo>
                  <a:pt x="23403" y="5295900"/>
                </a:lnTo>
                <a:lnTo>
                  <a:pt x="28274" y="5334000"/>
                </a:lnTo>
                <a:lnTo>
                  <a:pt x="33595" y="5384800"/>
                </a:lnTo>
                <a:lnTo>
                  <a:pt x="39365" y="5435600"/>
                </a:lnTo>
                <a:lnTo>
                  <a:pt x="45583" y="5473700"/>
                </a:lnTo>
                <a:lnTo>
                  <a:pt x="52244" y="5524500"/>
                </a:lnTo>
                <a:lnTo>
                  <a:pt x="59348" y="5575300"/>
                </a:lnTo>
                <a:lnTo>
                  <a:pt x="66892" y="5613400"/>
                </a:lnTo>
                <a:lnTo>
                  <a:pt x="74874" y="5664200"/>
                </a:lnTo>
                <a:lnTo>
                  <a:pt x="83292" y="5715000"/>
                </a:lnTo>
                <a:lnTo>
                  <a:pt x="92143" y="5753100"/>
                </a:lnTo>
                <a:lnTo>
                  <a:pt x="101425" y="5803900"/>
                </a:lnTo>
                <a:lnTo>
                  <a:pt x="111137" y="5842000"/>
                </a:lnTo>
                <a:lnTo>
                  <a:pt x="121275" y="5892800"/>
                </a:lnTo>
                <a:lnTo>
                  <a:pt x="131838" y="5943600"/>
                </a:lnTo>
                <a:lnTo>
                  <a:pt x="142823" y="5981700"/>
                </a:lnTo>
                <a:lnTo>
                  <a:pt x="154229" y="6032500"/>
                </a:lnTo>
                <a:lnTo>
                  <a:pt x="166052" y="6070600"/>
                </a:lnTo>
                <a:lnTo>
                  <a:pt x="178292" y="6121400"/>
                </a:lnTo>
                <a:lnTo>
                  <a:pt x="190945" y="6159500"/>
                </a:lnTo>
                <a:lnTo>
                  <a:pt x="204009" y="6210300"/>
                </a:lnTo>
                <a:lnTo>
                  <a:pt x="217483" y="6248400"/>
                </a:lnTo>
                <a:lnTo>
                  <a:pt x="231363" y="6299200"/>
                </a:lnTo>
                <a:lnTo>
                  <a:pt x="245649" y="6337300"/>
                </a:lnTo>
                <a:lnTo>
                  <a:pt x="260336" y="6375400"/>
                </a:lnTo>
                <a:lnTo>
                  <a:pt x="275425" y="6426200"/>
                </a:lnTo>
                <a:lnTo>
                  <a:pt x="290911" y="6464300"/>
                </a:lnTo>
                <a:lnTo>
                  <a:pt x="306793" y="6515100"/>
                </a:lnTo>
                <a:lnTo>
                  <a:pt x="323069" y="6553200"/>
                </a:lnTo>
                <a:lnTo>
                  <a:pt x="339737" y="6591300"/>
                </a:lnTo>
                <a:lnTo>
                  <a:pt x="356794" y="6642100"/>
                </a:lnTo>
                <a:lnTo>
                  <a:pt x="374238" y="6680200"/>
                </a:lnTo>
                <a:lnTo>
                  <a:pt x="392067" y="6718300"/>
                </a:lnTo>
                <a:lnTo>
                  <a:pt x="410278" y="6769100"/>
                </a:lnTo>
                <a:lnTo>
                  <a:pt x="428870" y="6807200"/>
                </a:lnTo>
                <a:lnTo>
                  <a:pt x="447841" y="6845300"/>
                </a:lnTo>
                <a:lnTo>
                  <a:pt x="467187" y="6883400"/>
                </a:lnTo>
                <a:lnTo>
                  <a:pt x="486907" y="6921500"/>
                </a:lnTo>
                <a:lnTo>
                  <a:pt x="506999" y="6972300"/>
                </a:lnTo>
                <a:lnTo>
                  <a:pt x="527460" y="7010400"/>
                </a:lnTo>
                <a:lnTo>
                  <a:pt x="548289" y="7048500"/>
                </a:lnTo>
                <a:lnTo>
                  <a:pt x="569482" y="7086600"/>
                </a:lnTo>
                <a:lnTo>
                  <a:pt x="591039" y="7124700"/>
                </a:lnTo>
                <a:lnTo>
                  <a:pt x="612956" y="7162800"/>
                </a:lnTo>
                <a:lnTo>
                  <a:pt x="635231" y="7213600"/>
                </a:lnTo>
                <a:lnTo>
                  <a:pt x="657862" y="7251700"/>
                </a:lnTo>
                <a:lnTo>
                  <a:pt x="680848" y="7289800"/>
                </a:lnTo>
                <a:lnTo>
                  <a:pt x="704185" y="7327900"/>
                </a:lnTo>
                <a:lnTo>
                  <a:pt x="727872" y="7366000"/>
                </a:lnTo>
                <a:lnTo>
                  <a:pt x="751906" y="7404100"/>
                </a:lnTo>
                <a:lnTo>
                  <a:pt x="776285" y="7442200"/>
                </a:lnTo>
                <a:lnTo>
                  <a:pt x="801007" y="7480300"/>
                </a:lnTo>
                <a:lnTo>
                  <a:pt x="826070" y="7518400"/>
                </a:lnTo>
                <a:lnTo>
                  <a:pt x="851472" y="7556500"/>
                </a:lnTo>
                <a:lnTo>
                  <a:pt x="877210" y="7581900"/>
                </a:lnTo>
                <a:lnTo>
                  <a:pt x="903281" y="7620000"/>
                </a:lnTo>
                <a:lnTo>
                  <a:pt x="929685" y="7658100"/>
                </a:lnTo>
                <a:lnTo>
                  <a:pt x="956419" y="7696200"/>
                </a:lnTo>
                <a:lnTo>
                  <a:pt x="983479" y="7734300"/>
                </a:lnTo>
                <a:lnTo>
                  <a:pt x="1010866" y="7772400"/>
                </a:lnTo>
                <a:lnTo>
                  <a:pt x="1038575" y="7797800"/>
                </a:lnTo>
                <a:lnTo>
                  <a:pt x="1066605" y="7835900"/>
                </a:lnTo>
                <a:lnTo>
                  <a:pt x="1094953" y="7874000"/>
                </a:lnTo>
                <a:lnTo>
                  <a:pt x="1123619" y="7912100"/>
                </a:lnTo>
                <a:lnTo>
                  <a:pt x="1152598" y="7937500"/>
                </a:lnTo>
                <a:lnTo>
                  <a:pt x="1181889" y="7975600"/>
                </a:lnTo>
                <a:lnTo>
                  <a:pt x="1211490" y="8013700"/>
                </a:lnTo>
                <a:lnTo>
                  <a:pt x="1241399" y="8039100"/>
                </a:lnTo>
                <a:lnTo>
                  <a:pt x="1271613" y="8077200"/>
                </a:lnTo>
                <a:lnTo>
                  <a:pt x="1302131" y="8102600"/>
                </a:lnTo>
                <a:lnTo>
                  <a:pt x="1332949" y="8140700"/>
                </a:lnTo>
                <a:lnTo>
                  <a:pt x="1364066" y="8178800"/>
                </a:lnTo>
                <a:lnTo>
                  <a:pt x="1395480" y="8204200"/>
                </a:lnTo>
                <a:lnTo>
                  <a:pt x="1427187" y="8242300"/>
                </a:lnTo>
                <a:lnTo>
                  <a:pt x="1459188" y="8267700"/>
                </a:lnTo>
                <a:lnTo>
                  <a:pt x="1491478" y="8305800"/>
                </a:lnTo>
                <a:lnTo>
                  <a:pt x="1556918" y="8356600"/>
                </a:lnTo>
                <a:lnTo>
                  <a:pt x="1590065" y="8394700"/>
                </a:lnTo>
                <a:lnTo>
                  <a:pt x="1657199" y="8445500"/>
                </a:lnTo>
                <a:lnTo>
                  <a:pt x="1691182" y="8483600"/>
                </a:lnTo>
                <a:lnTo>
                  <a:pt x="1759970" y="8534400"/>
                </a:lnTo>
                <a:lnTo>
                  <a:pt x="1794770" y="8572500"/>
                </a:lnTo>
                <a:lnTo>
                  <a:pt x="1829838" y="8597900"/>
                </a:lnTo>
                <a:lnTo>
                  <a:pt x="1936626" y="8674100"/>
                </a:lnTo>
                <a:lnTo>
                  <a:pt x="2082626" y="8775700"/>
                </a:lnTo>
                <a:lnTo>
                  <a:pt x="2232630" y="8877300"/>
                </a:lnTo>
                <a:lnTo>
                  <a:pt x="2386494" y="8978900"/>
                </a:lnTo>
                <a:lnTo>
                  <a:pt x="2425547" y="8991600"/>
                </a:lnTo>
                <a:lnTo>
                  <a:pt x="2544079" y="9067800"/>
                </a:lnTo>
                <a:lnTo>
                  <a:pt x="2584040" y="9080500"/>
                </a:lnTo>
                <a:lnTo>
                  <a:pt x="2664624" y="9131300"/>
                </a:lnTo>
                <a:lnTo>
                  <a:pt x="2705242" y="9144000"/>
                </a:lnTo>
                <a:lnTo>
                  <a:pt x="2746076" y="9169400"/>
                </a:lnTo>
                <a:lnTo>
                  <a:pt x="2787122" y="9182100"/>
                </a:lnTo>
                <a:lnTo>
                  <a:pt x="2828379" y="9207500"/>
                </a:lnTo>
                <a:lnTo>
                  <a:pt x="2869843" y="9220200"/>
                </a:lnTo>
                <a:lnTo>
                  <a:pt x="2911514" y="9245600"/>
                </a:lnTo>
                <a:lnTo>
                  <a:pt x="2995465" y="9271000"/>
                </a:lnTo>
                <a:lnTo>
                  <a:pt x="3037740" y="9296400"/>
                </a:lnTo>
                <a:lnTo>
                  <a:pt x="3122881" y="9321800"/>
                </a:lnTo>
                <a:lnTo>
                  <a:pt x="3165741" y="9347200"/>
                </a:lnTo>
                <a:lnTo>
                  <a:pt x="3830276" y="9537700"/>
                </a:lnTo>
                <a:lnTo>
                  <a:pt x="5806647" y="9537700"/>
                </a:lnTo>
                <a:lnTo>
                  <a:pt x="6471183" y="9347200"/>
                </a:lnTo>
                <a:lnTo>
                  <a:pt x="6514044" y="9321800"/>
                </a:lnTo>
                <a:lnTo>
                  <a:pt x="6599184" y="9296400"/>
                </a:lnTo>
                <a:lnTo>
                  <a:pt x="6641460" y="9271000"/>
                </a:lnTo>
                <a:lnTo>
                  <a:pt x="6725411" y="9245600"/>
                </a:lnTo>
                <a:lnTo>
                  <a:pt x="6767081" y="9220200"/>
                </a:lnTo>
                <a:lnTo>
                  <a:pt x="6808546" y="9207500"/>
                </a:lnTo>
                <a:lnTo>
                  <a:pt x="6849803" y="9182100"/>
                </a:lnTo>
                <a:lnTo>
                  <a:pt x="6890849" y="9169400"/>
                </a:lnTo>
                <a:lnTo>
                  <a:pt x="6931682" y="9144000"/>
                </a:lnTo>
                <a:lnTo>
                  <a:pt x="6972301" y="9131300"/>
                </a:lnTo>
                <a:lnTo>
                  <a:pt x="7052885" y="9080500"/>
                </a:lnTo>
                <a:lnTo>
                  <a:pt x="7092846" y="9067800"/>
                </a:lnTo>
                <a:lnTo>
                  <a:pt x="7211378" y="8991600"/>
                </a:lnTo>
                <a:lnTo>
                  <a:pt x="7250431" y="8978900"/>
                </a:lnTo>
                <a:lnTo>
                  <a:pt x="7404295" y="8877300"/>
                </a:lnTo>
                <a:lnTo>
                  <a:pt x="7554298" y="8775700"/>
                </a:lnTo>
                <a:lnTo>
                  <a:pt x="7700299" y="8674100"/>
                </a:lnTo>
                <a:lnTo>
                  <a:pt x="7807087" y="8597900"/>
                </a:lnTo>
                <a:lnTo>
                  <a:pt x="7842155" y="8572500"/>
                </a:lnTo>
                <a:lnTo>
                  <a:pt x="7876955" y="8534400"/>
                </a:lnTo>
                <a:lnTo>
                  <a:pt x="7945742" y="8483600"/>
                </a:lnTo>
                <a:lnTo>
                  <a:pt x="7979725" y="8445500"/>
                </a:lnTo>
                <a:lnTo>
                  <a:pt x="8046859" y="8394700"/>
                </a:lnTo>
                <a:lnTo>
                  <a:pt x="8080006" y="8356600"/>
                </a:lnTo>
                <a:lnTo>
                  <a:pt x="8145447" y="8305800"/>
                </a:lnTo>
                <a:lnTo>
                  <a:pt x="8177737" y="8267700"/>
                </a:lnTo>
                <a:lnTo>
                  <a:pt x="8209737" y="8242300"/>
                </a:lnTo>
                <a:lnTo>
                  <a:pt x="8241445" y="8204200"/>
                </a:lnTo>
                <a:lnTo>
                  <a:pt x="8272858" y="8178800"/>
                </a:lnTo>
                <a:lnTo>
                  <a:pt x="8303975" y="8140700"/>
                </a:lnTo>
                <a:lnTo>
                  <a:pt x="8334793" y="8102600"/>
                </a:lnTo>
                <a:lnTo>
                  <a:pt x="8365311" y="8077200"/>
                </a:lnTo>
                <a:lnTo>
                  <a:pt x="8395525" y="8039100"/>
                </a:lnTo>
                <a:lnTo>
                  <a:pt x="8425433" y="8013700"/>
                </a:lnTo>
                <a:lnTo>
                  <a:pt x="8455034" y="7975600"/>
                </a:lnTo>
                <a:lnTo>
                  <a:pt x="8484326" y="7937500"/>
                </a:lnTo>
                <a:lnTo>
                  <a:pt x="8513305" y="7912100"/>
                </a:lnTo>
                <a:lnTo>
                  <a:pt x="8541970" y="7874000"/>
                </a:lnTo>
                <a:lnTo>
                  <a:pt x="8570319" y="7835900"/>
                </a:lnTo>
                <a:lnTo>
                  <a:pt x="8598349" y="7797800"/>
                </a:lnTo>
                <a:lnTo>
                  <a:pt x="8626058" y="7772400"/>
                </a:lnTo>
                <a:lnTo>
                  <a:pt x="8653444" y="7734300"/>
                </a:lnTo>
                <a:lnTo>
                  <a:pt x="8680505" y="7696200"/>
                </a:lnTo>
                <a:lnTo>
                  <a:pt x="8707238" y="7658100"/>
                </a:lnTo>
                <a:lnTo>
                  <a:pt x="8733642" y="7620000"/>
                </a:lnTo>
                <a:lnTo>
                  <a:pt x="8759714" y="7581900"/>
                </a:lnTo>
                <a:lnTo>
                  <a:pt x="8785451" y="7556500"/>
                </a:lnTo>
                <a:lnTo>
                  <a:pt x="8810853" y="7518400"/>
                </a:lnTo>
                <a:lnTo>
                  <a:pt x="8835916" y="7480300"/>
                </a:lnTo>
                <a:lnTo>
                  <a:pt x="8860638" y="7442200"/>
                </a:lnTo>
                <a:lnTo>
                  <a:pt x="8885017" y="7404100"/>
                </a:lnTo>
                <a:lnTo>
                  <a:pt x="8909051" y="7366000"/>
                </a:lnTo>
                <a:lnTo>
                  <a:pt x="8932738" y="7327900"/>
                </a:lnTo>
                <a:lnTo>
                  <a:pt x="8956075" y="7289800"/>
                </a:lnTo>
                <a:lnTo>
                  <a:pt x="8979060" y="7251700"/>
                </a:lnTo>
                <a:lnTo>
                  <a:pt x="9001692" y="7213600"/>
                </a:lnTo>
                <a:lnTo>
                  <a:pt x="9023967" y="7162800"/>
                </a:lnTo>
                <a:lnTo>
                  <a:pt x="9045884" y="7124700"/>
                </a:lnTo>
                <a:lnTo>
                  <a:pt x="9067440" y="7086600"/>
                </a:lnTo>
                <a:lnTo>
                  <a:pt x="9088633" y="7048500"/>
                </a:lnTo>
                <a:lnTo>
                  <a:pt x="9109462" y="7010400"/>
                </a:lnTo>
                <a:lnTo>
                  <a:pt x="9129923" y="6972300"/>
                </a:lnTo>
                <a:lnTo>
                  <a:pt x="9150015" y="6921500"/>
                </a:lnTo>
                <a:lnTo>
                  <a:pt x="9169735" y="6883400"/>
                </a:lnTo>
                <a:lnTo>
                  <a:pt x="9189081" y="6845300"/>
                </a:lnTo>
                <a:lnTo>
                  <a:pt x="9208052" y="6807200"/>
                </a:lnTo>
                <a:lnTo>
                  <a:pt x="9226643" y="6769100"/>
                </a:lnTo>
                <a:lnTo>
                  <a:pt x="9244855" y="6718300"/>
                </a:lnTo>
                <a:lnTo>
                  <a:pt x="9262684" y="6680200"/>
                </a:lnTo>
                <a:lnTo>
                  <a:pt x="9280128" y="6642100"/>
                </a:lnTo>
                <a:lnTo>
                  <a:pt x="9297185" y="6591300"/>
                </a:lnTo>
                <a:lnTo>
                  <a:pt x="9313852" y="6553200"/>
                </a:lnTo>
                <a:lnTo>
                  <a:pt x="9330128" y="6515100"/>
                </a:lnTo>
                <a:lnTo>
                  <a:pt x="9346010" y="6464300"/>
                </a:lnTo>
                <a:lnTo>
                  <a:pt x="9361497" y="6426200"/>
                </a:lnTo>
                <a:lnTo>
                  <a:pt x="9376585" y="6375400"/>
                </a:lnTo>
                <a:lnTo>
                  <a:pt x="9391273" y="6337300"/>
                </a:lnTo>
                <a:lnTo>
                  <a:pt x="9405558" y="6299200"/>
                </a:lnTo>
                <a:lnTo>
                  <a:pt x="9419438" y="6248400"/>
                </a:lnTo>
                <a:lnTo>
                  <a:pt x="9432912" y="6210300"/>
                </a:lnTo>
                <a:lnTo>
                  <a:pt x="9445976" y="6159500"/>
                </a:lnTo>
                <a:lnTo>
                  <a:pt x="9458629" y="6121400"/>
                </a:lnTo>
                <a:lnTo>
                  <a:pt x="9470869" y="6070600"/>
                </a:lnTo>
                <a:lnTo>
                  <a:pt x="9482692" y="6032500"/>
                </a:lnTo>
                <a:lnTo>
                  <a:pt x="9494098" y="5981700"/>
                </a:lnTo>
                <a:lnTo>
                  <a:pt x="9505083" y="5943600"/>
                </a:lnTo>
                <a:lnTo>
                  <a:pt x="9515646" y="5892800"/>
                </a:lnTo>
                <a:lnTo>
                  <a:pt x="9525784" y="5842000"/>
                </a:lnTo>
                <a:lnTo>
                  <a:pt x="9535496" y="5803900"/>
                </a:lnTo>
                <a:lnTo>
                  <a:pt x="9544778" y="5753100"/>
                </a:lnTo>
                <a:lnTo>
                  <a:pt x="9553629" y="5715000"/>
                </a:lnTo>
                <a:lnTo>
                  <a:pt x="9562047" y="5664200"/>
                </a:lnTo>
                <a:lnTo>
                  <a:pt x="9570028" y="5613400"/>
                </a:lnTo>
                <a:lnTo>
                  <a:pt x="9577572" y="5575300"/>
                </a:lnTo>
                <a:lnTo>
                  <a:pt x="9584676" y="5524500"/>
                </a:lnTo>
                <a:lnTo>
                  <a:pt x="9591338" y="5473700"/>
                </a:lnTo>
                <a:lnTo>
                  <a:pt x="9597555" y="5435600"/>
                </a:lnTo>
                <a:lnTo>
                  <a:pt x="9603325" y="5384800"/>
                </a:lnTo>
                <a:lnTo>
                  <a:pt x="9608647" y="5334000"/>
                </a:lnTo>
                <a:lnTo>
                  <a:pt x="9613517" y="5295900"/>
                </a:lnTo>
                <a:lnTo>
                  <a:pt x="9617934" y="5245100"/>
                </a:lnTo>
                <a:lnTo>
                  <a:pt x="9621895" y="5194300"/>
                </a:lnTo>
                <a:lnTo>
                  <a:pt x="9625399" y="5156200"/>
                </a:lnTo>
                <a:lnTo>
                  <a:pt x="9628442" y="5105400"/>
                </a:lnTo>
                <a:lnTo>
                  <a:pt x="9631024" y="5054600"/>
                </a:lnTo>
                <a:lnTo>
                  <a:pt x="9633141" y="5003800"/>
                </a:lnTo>
                <a:lnTo>
                  <a:pt x="9634791" y="4953000"/>
                </a:lnTo>
                <a:lnTo>
                  <a:pt x="9635973" y="4914900"/>
                </a:lnTo>
                <a:lnTo>
                  <a:pt x="9636683" y="4864100"/>
                </a:lnTo>
                <a:lnTo>
                  <a:pt x="9636921" y="4813300"/>
                </a:lnTo>
                <a:lnTo>
                  <a:pt x="9636683" y="4762500"/>
                </a:lnTo>
                <a:lnTo>
                  <a:pt x="9635973" y="4711700"/>
                </a:lnTo>
                <a:lnTo>
                  <a:pt x="9634791" y="4673600"/>
                </a:lnTo>
                <a:lnTo>
                  <a:pt x="9633141" y="4622800"/>
                </a:lnTo>
                <a:lnTo>
                  <a:pt x="9631024" y="4572000"/>
                </a:lnTo>
                <a:lnTo>
                  <a:pt x="9628442" y="4521200"/>
                </a:lnTo>
                <a:lnTo>
                  <a:pt x="9625399" y="4483100"/>
                </a:lnTo>
                <a:lnTo>
                  <a:pt x="9621895" y="4432300"/>
                </a:lnTo>
                <a:lnTo>
                  <a:pt x="9617934" y="4381500"/>
                </a:lnTo>
                <a:lnTo>
                  <a:pt x="9613517" y="4330700"/>
                </a:lnTo>
                <a:lnTo>
                  <a:pt x="9608647" y="4292600"/>
                </a:lnTo>
                <a:lnTo>
                  <a:pt x="9603325" y="4241800"/>
                </a:lnTo>
                <a:lnTo>
                  <a:pt x="9597555" y="4191000"/>
                </a:lnTo>
                <a:lnTo>
                  <a:pt x="9591338" y="4152900"/>
                </a:lnTo>
                <a:lnTo>
                  <a:pt x="9584676" y="4102100"/>
                </a:lnTo>
                <a:lnTo>
                  <a:pt x="9577572" y="4051300"/>
                </a:lnTo>
                <a:lnTo>
                  <a:pt x="9570028" y="4013200"/>
                </a:lnTo>
                <a:lnTo>
                  <a:pt x="9562047" y="3962400"/>
                </a:lnTo>
                <a:lnTo>
                  <a:pt x="9553629" y="3911600"/>
                </a:lnTo>
                <a:lnTo>
                  <a:pt x="9544778" y="3873500"/>
                </a:lnTo>
                <a:lnTo>
                  <a:pt x="9535496" y="3822700"/>
                </a:lnTo>
                <a:lnTo>
                  <a:pt x="9525784" y="3784600"/>
                </a:lnTo>
                <a:lnTo>
                  <a:pt x="9515646" y="3733800"/>
                </a:lnTo>
                <a:lnTo>
                  <a:pt x="9505083" y="3695700"/>
                </a:lnTo>
                <a:lnTo>
                  <a:pt x="9494098" y="3644900"/>
                </a:lnTo>
                <a:lnTo>
                  <a:pt x="9482692" y="3606800"/>
                </a:lnTo>
                <a:lnTo>
                  <a:pt x="9470869" y="3556000"/>
                </a:lnTo>
                <a:lnTo>
                  <a:pt x="9458629" y="3505200"/>
                </a:lnTo>
                <a:lnTo>
                  <a:pt x="9445976" y="3467100"/>
                </a:lnTo>
                <a:lnTo>
                  <a:pt x="9432912" y="3429000"/>
                </a:lnTo>
                <a:lnTo>
                  <a:pt x="9419438" y="3378200"/>
                </a:lnTo>
                <a:lnTo>
                  <a:pt x="9405558" y="3340100"/>
                </a:lnTo>
                <a:lnTo>
                  <a:pt x="9391273" y="3289300"/>
                </a:lnTo>
                <a:lnTo>
                  <a:pt x="9376585" y="3251200"/>
                </a:lnTo>
                <a:lnTo>
                  <a:pt x="9361497" y="3200400"/>
                </a:lnTo>
                <a:lnTo>
                  <a:pt x="9346010" y="3162300"/>
                </a:lnTo>
                <a:lnTo>
                  <a:pt x="9330128" y="3124200"/>
                </a:lnTo>
                <a:lnTo>
                  <a:pt x="9313852" y="3073400"/>
                </a:lnTo>
                <a:lnTo>
                  <a:pt x="9297185" y="3035300"/>
                </a:lnTo>
                <a:lnTo>
                  <a:pt x="9280128" y="2997200"/>
                </a:lnTo>
                <a:lnTo>
                  <a:pt x="9262684" y="2946400"/>
                </a:lnTo>
                <a:lnTo>
                  <a:pt x="9244855" y="2908300"/>
                </a:lnTo>
                <a:lnTo>
                  <a:pt x="9226643" y="2870200"/>
                </a:lnTo>
                <a:lnTo>
                  <a:pt x="9208052" y="2819400"/>
                </a:lnTo>
                <a:lnTo>
                  <a:pt x="9189081" y="2781300"/>
                </a:lnTo>
                <a:lnTo>
                  <a:pt x="9169735" y="2743200"/>
                </a:lnTo>
                <a:lnTo>
                  <a:pt x="9150015" y="2705100"/>
                </a:lnTo>
                <a:lnTo>
                  <a:pt x="9129923" y="2667000"/>
                </a:lnTo>
                <a:lnTo>
                  <a:pt x="9109462" y="2616200"/>
                </a:lnTo>
                <a:lnTo>
                  <a:pt x="9088633" y="2578100"/>
                </a:lnTo>
                <a:lnTo>
                  <a:pt x="9067440" y="2540000"/>
                </a:lnTo>
                <a:lnTo>
                  <a:pt x="9045884" y="2501900"/>
                </a:lnTo>
                <a:lnTo>
                  <a:pt x="9023967" y="2463800"/>
                </a:lnTo>
                <a:lnTo>
                  <a:pt x="9001692" y="2425700"/>
                </a:lnTo>
                <a:lnTo>
                  <a:pt x="8979060" y="2387600"/>
                </a:lnTo>
                <a:lnTo>
                  <a:pt x="8956075" y="2349500"/>
                </a:lnTo>
                <a:lnTo>
                  <a:pt x="8932738" y="2311400"/>
                </a:lnTo>
                <a:lnTo>
                  <a:pt x="8909051" y="2260600"/>
                </a:lnTo>
                <a:lnTo>
                  <a:pt x="8885017" y="2222500"/>
                </a:lnTo>
                <a:lnTo>
                  <a:pt x="8860638" y="2197100"/>
                </a:lnTo>
                <a:lnTo>
                  <a:pt x="8835916" y="2159000"/>
                </a:lnTo>
                <a:lnTo>
                  <a:pt x="8810853" y="2120900"/>
                </a:lnTo>
                <a:lnTo>
                  <a:pt x="8785451" y="2082800"/>
                </a:lnTo>
                <a:lnTo>
                  <a:pt x="8759714" y="2044700"/>
                </a:lnTo>
                <a:lnTo>
                  <a:pt x="8733642" y="2006600"/>
                </a:lnTo>
                <a:lnTo>
                  <a:pt x="8707238" y="1968500"/>
                </a:lnTo>
                <a:lnTo>
                  <a:pt x="8680505" y="1930400"/>
                </a:lnTo>
                <a:lnTo>
                  <a:pt x="8653444" y="1892300"/>
                </a:lnTo>
                <a:lnTo>
                  <a:pt x="8626058" y="1866900"/>
                </a:lnTo>
                <a:lnTo>
                  <a:pt x="8598349" y="1828800"/>
                </a:lnTo>
                <a:lnTo>
                  <a:pt x="8570319" y="1790700"/>
                </a:lnTo>
                <a:lnTo>
                  <a:pt x="8541970" y="1752600"/>
                </a:lnTo>
                <a:lnTo>
                  <a:pt x="8513305" y="1727200"/>
                </a:lnTo>
                <a:lnTo>
                  <a:pt x="8484326" y="1689100"/>
                </a:lnTo>
                <a:lnTo>
                  <a:pt x="8455034" y="1651000"/>
                </a:lnTo>
                <a:lnTo>
                  <a:pt x="8425433" y="1625600"/>
                </a:lnTo>
                <a:lnTo>
                  <a:pt x="8395525" y="1587500"/>
                </a:lnTo>
                <a:lnTo>
                  <a:pt x="8365311" y="1549400"/>
                </a:lnTo>
                <a:lnTo>
                  <a:pt x="8334793" y="1524000"/>
                </a:lnTo>
                <a:lnTo>
                  <a:pt x="8303975" y="1485900"/>
                </a:lnTo>
                <a:lnTo>
                  <a:pt x="8272858" y="1460500"/>
                </a:lnTo>
                <a:lnTo>
                  <a:pt x="8241445" y="1422400"/>
                </a:lnTo>
                <a:lnTo>
                  <a:pt x="8209737" y="1397000"/>
                </a:lnTo>
                <a:lnTo>
                  <a:pt x="8177737" y="1358900"/>
                </a:lnTo>
                <a:lnTo>
                  <a:pt x="8145447" y="1333500"/>
                </a:lnTo>
                <a:lnTo>
                  <a:pt x="8112869" y="1295400"/>
                </a:lnTo>
                <a:lnTo>
                  <a:pt x="8080006" y="1270000"/>
                </a:lnTo>
                <a:lnTo>
                  <a:pt x="8046859" y="1231900"/>
                </a:lnTo>
                <a:lnTo>
                  <a:pt x="7979725" y="1181100"/>
                </a:lnTo>
                <a:lnTo>
                  <a:pt x="7945742" y="1143000"/>
                </a:lnTo>
                <a:lnTo>
                  <a:pt x="7842155" y="1066800"/>
                </a:lnTo>
                <a:lnTo>
                  <a:pt x="7807087" y="1028700"/>
                </a:lnTo>
                <a:lnTo>
                  <a:pt x="7700299" y="952500"/>
                </a:lnTo>
                <a:lnTo>
                  <a:pt x="7554298" y="850900"/>
                </a:lnTo>
                <a:lnTo>
                  <a:pt x="7404295" y="749300"/>
                </a:lnTo>
                <a:lnTo>
                  <a:pt x="7250431" y="647700"/>
                </a:lnTo>
                <a:lnTo>
                  <a:pt x="7211378" y="635000"/>
                </a:lnTo>
                <a:lnTo>
                  <a:pt x="7132583" y="584200"/>
                </a:lnTo>
                <a:lnTo>
                  <a:pt x="7092846" y="571500"/>
                </a:lnTo>
                <a:lnTo>
                  <a:pt x="7012703" y="520700"/>
                </a:lnTo>
                <a:lnTo>
                  <a:pt x="6972301" y="508000"/>
                </a:lnTo>
                <a:lnTo>
                  <a:pt x="6890849" y="457200"/>
                </a:lnTo>
                <a:lnTo>
                  <a:pt x="6849803" y="444500"/>
                </a:lnTo>
                <a:lnTo>
                  <a:pt x="6808546" y="419100"/>
                </a:lnTo>
                <a:lnTo>
                  <a:pt x="6725411" y="393700"/>
                </a:lnTo>
                <a:lnTo>
                  <a:pt x="6683536" y="368300"/>
                </a:lnTo>
                <a:lnTo>
                  <a:pt x="6641460" y="355600"/>
                </a:lnTo>
                <a:lnTo>
                  <a:pt x="6599184" y="330200"/>
                </a:lnTo>
                <a:lnTo>
                  <a:pt x="6471183" y="292100"/>
                </a:lnTo>
                <a:lnTo>
                  <a:pt x="6428132" y="266700"/>
                </a:lnTo>
                <a:lnTo>
                  <a:pt x="5852134" y="101600"/>
                </a:lnTo>
                <a:close/>
              </a:path>
              <a:path w="9637394" h="9626600">
                <a:moveTo>
                  <a:pt x="5715203" y="76200"/>
                </a:moveTo>
                <a:lnTo>
                  <a:pt x="3921720" y="76200"/>
                </a:lnTo>
                <a:lnTo>
                  <a:pt x="3830276" y="101600"/>
                </a:lnTo>
                <a:lnTo>
                  <a:pt x="5806647" y="101600"/>
                </a:lnTo>
                <a:lnTo>
                  <a:pt x="5715203" y="76200"/>
                </a:lnTo>
                <a:close/>
              </a:path>
              <a:path w="9637394" h="9626600">
                <a:moveTo>
                  <a:pt x="5576896" y="50800"/>
                </a:moveTo>
                <a:lnTo>
                  <a:pt x="4060027" y="50800"/>
                </a:lnTo>
                <a:lnTo>
                  <a:pt x="3967672" y="76200"/>
                </a:lnTo>
                <a:lnTo>
                  <a:pt x="5669251" y="76200"/>
                </a:lnTo>
                <a:lnTo>
                  <a:pt x="5576896" y="50800"/>
                </a:lnTo>
                <a:close/>
              </a:path>
              <a:path w="9637394" h="9626600">
                <a:moveTo>
                  <a:pt x="5483955" y="38100"/>
                </a:moveTo>
                <a:lnTo>
                  <a:pt x="4152967" y="38100"/>
                </a:lnTo>
                <a:lnTo>
                  <a:pt x="4106425" y="50800"/>
                </a:lnTo>
                <a:lnTo>
                  <a:pt x="5530498" y="50800"/>
                </a:lnTo>
                <a:lnTo>
                  <a:pt x="5483955" y="38100"/>
                </a:lnTo>
                <a:close/>
              </a:path>
              <a:path w="9637394" h="9626600">
                <a:moveTo>
                  <a:pt x="5390447" y="25400"/>
                </a:moveTo>
                <a:lnTo>
                  <a:pt x="4246476" y="25400"/>
                </a:lnTo>
                <a:lnTo>
                  <a:pt x="4199652" y="38100"/>
                </a:lnTo>
                <a:lnTo>
                  <a:pt x="5437271" y="38100"/>
                </a:lnTo>
                <a:lnTo>
                  <a:pt x="5390447" y="25400"/>
                </a:lnTo>
                <a:close/>
              </a:path>
              <a:path w="9637394" h="9626600">
                <a:moveTo>
                  <a:pt x="5249158" y="12700"/>
                </a:moveTo>
                <a:lnTo>
                  <a:pt x="4387764" y="12700"/>
                </a:lnTo>
                <a:lnTo>
                  <a:pt x="4340534" y="25400"/>
                </a:lnTo>
                <a:lnTo>
                  <a:pt x="5296388" y="25400"/>
                </a:lnTo>
                <a:lnTo>
                  <a:pt x="5249158" y="12700"/>
                </a:lnTo>
                <a:close/>
              </a:path>
              <a:path w="9637394" h="9626600">
                <a:moveTo>
                  <a:pt x="5106691" y="0"/>
                </a:moveTo>
                <a:lnTo>
                  <a:pt x="4530231" y="0"/>
                </a:lnTo>
                <a:lnTo>
                  <a:pt x="4482614" y="12700"/>
                </a:lnTo>
                <a:lnTo>
                  <a:pt x="5154307" y="12700"/>
                </a:lnTo>
                <a:lnTo>
                  <a:pt x="5106691" y="0"/>
                </a:lnTo>
                <a:close/>
              </a:path>
            </a:pathLst>
          </a:custGeom>
          <a:noFill/>
          <a:ln w="63500">
            <a:solidFill>
              <a:srgbClr val="FF555E"/>
            </a:solidFill>
          </a:ln>
        </p:spPr>
        <p:txBody>
          <a:bodyPr wrap="square" lIns="0" tIns="0" rIns="0" bIns="0" rtlCol="0"/>
          <a:lstStyle/>
          <a:p>
            <a:endParaRPr sz="1092" dirty="0"/>
          </a:p>
        </p:txBody>
      </p:sp>
      <p:sp>
        <p:nvSpPr>
          <p:cNvPr id="26" name="object 2">
            <a:extLst>
              <a:ext uri="{FF2B5EF4-FFF2-40B4-BE49-F238E27FC236}">
                <a16:creationId xmlns:a16="http://schemas.microsoft.com/office/drawing/2014/main" id="{FF60221C-3F80-624C-85CE-9845B33F9463}"/>
              </a:ext>
            </a:extLst>
          </p:cNvPr>
          <p:cNvSpPr>
            <a:spLocks noChangeAspect="1"/>
          </p:cNvSpPr>
          <p:nvPr/>
        </p:nvSpPr>
        <p:spPr>
          <a:xfrm>
            <a:off x="1260066" y="332809"/>
            <a:ext cx="2762952" cy="2598564"/>
          </a:xfrm>
          <a:custGeom>
            <a:avLst/>
            <a:gdLst/>
            <a:ahLst/>
            <a:cxnLst/>
            <a:rect l="l" t="t" r="r" b="b"/>
            <a:pathLst>
              <a:path w="9637394" h="9626600">
                <a:moveTo>
                  <a:pt x="5201797" y="9613900"/>
                </a:moveTo>
                <a:lnTo>
                  <a:pt x="4435125" y="9613900"/>
                </a:lnTo>
                <a:lnTo>
                  <a:pt x="4482614" y="9626600"/>
                </a:lnTo>
                <a:lnTo>
                  <a:pt x="5154307" y="9626600"/>
                </a:lnTo>
                <a:lnTo>
                  <a:pt x="5201797" y="9613900"/>
                </a:lnTo>
                <a:close/>
              </a:path>
              <a:path w="9637394" h="9626600">
                <a:moveTo>
                  <a:pt x="5343485" y="9601200"/>
                </a:moveTo>
                <a:lnTo>
                  <a:pt x="4293437" y="9601200"/>
                </a:lnTo>
                <a:lnTo>
                  <a:pt x="4340534" y="9613900"/>
                </a:lnTo>
                <a:lnTo>
                  <a:pt x="5296388" y="9613900"/>
                </a:lnTo>
                <a:lnTo>
                  <a:pt x="5343485" y="9601200"/>
                </a:lnTo>
                <a:close/>
              </a:path>
              <a:path w="9637394" h="9626600">
                <a:moveTo>
                  <a:pt x="5437271" y="9588500"/>
                </a:moveTo>
                <a:lnTo>
                  <a:pt x="4199652" y="9588500"/>
                </a:lnTo>
                <a:lnTo>
                  <a:pt x="4246476" y="9601200"/>
                </a:lnTo>
                <a:lnTo>
                  <a:pt x="5390447" y="9601200"/>
                </a:lnTo>
                <a:lnTo>
                  <a:pt x="5437271" y="9588500"/>
                </a:lnTo>
                <a:close/>
              </a:path>
              <a:path w="9637394" h="9626600">
                <a:moveTo>
                  <a:pt x="5530498" y="9575800"/>
                </a:moveTo>
                <a:lnTo>
                  <a:pt x="4106425" y="9575800"/>
                </a:lnTo>
                <a:lnTo>
                  <a:pt x="4152967" y="9588500"/>
                </a:lnTo>
                <a:lnTo>
                  <a:pt x="5483955" y="9588500"/>
                </a:lnTo>
                <a:lnTo>
                  <a:pt x="5530498" y="9575800"/>
                </a:lnTo>
                <a:close/>
              </a:path>
              <a:path w="9637394" h="9626600">
                <a:moveTo>
                  <a:pt x="5623148" y="9563100"/>
                </a:moveTo>
                <a:lnTo>
                  <a:pt x="4013775" y="9563100"/>
                </a:lnTo>
                <a:lnTo>
                  <a:pt x="4060027" y="9575800"/>
                </a:lnTo>
                <a:lnTo>
                  <a:pt x="5576896" y="9575800"/>
                </a:lnTo>
                <a:lnTo>
                  <a:pt x="5623148" y="9563100"/>
                </a:lnTo>
                <a:close/>
              </a:path>
              <a:path w="9637394" h="9626600">
                <a:moveTo>
                  <a:pt x="5761003" y="9537700"/>
                </a:moveTo>
                <a:lnTo>
                  <a:pt x="3875920" y="9537700"/>
                </a:lnTo>
                <a:lnTo>
                  <a:pt x="3967672" y="9563100"/>
                </a:lnTo>
                <a:lnTo>
                  <a:pt x="5669251" y="9563100"/>
                </a:lnTo>
                <a:lnTo>
                  <a:pt x="5761003" y="9537700"/>
                </a:lnTo>
                <a:close/>
              </a:path>
              <a:path w="9637394" h="9626600">
                <a:moveTo>
                  <a:pt x="5852134" y="101600"/>
                </a:moveTo>
                <a:lnTo>
                  <a:pt x="3784790" y="101600"/>
                </a:lnTo>
                <a:lnTo>
                  <a:pt x="3208792" y="266700"/>
                </a:lnTo>
                <a:lnTo>
                  <a:pt x="3165741" y="292100"/>
                </a:lnTo>
                <a:lnTo>
                  <a:pt x="3037740" y="330200"/>
                </a:lnTo>
                <a:lnTo>
                  <a:pt x="2995465" y="355600"/>
                </a:lnTo>
                <a:lnTo>
                  <a:pt x="2953389" y="368300"/>
                </a:lnTo>
                <a:lnTo>
                  <a:pt x="2911514" y="393700"/>
                </a:lnTo>
                <a:lnTo>
                  <a:pt x="2828379" y="419100"/>
                </a:lnTo>
                <a:lnTo>
                  <a:pt x="2787122" y="444500"/>
                </a:lnTo>
                <a:lnTo>
                  <a:pt x="2746076" y="457200"/>
                </a:lnTo>
                <a:lnTo>
                  <a:pt x="2664624" y="508000"/>
                </a:lnTo>
                <a:lnTo>
                  <a:pt x="2624222" y="520700"/>
                </a:lnTo>
                <a:lnTo>
                  <a:pt x="2544079" y="571500"/>
                </a:lnTo>
                <a:lnTo>
                  <a:pt x="2504342" y="584200"/>
                </a:lnTo>
                <a:lnTo>
                  <a:pt x="2425547" y="635000"/>
                </a:lnTo>
                <a:lnTo>
                  <a:pt x="2386494" y="647700"/>
                </a:lnTo>
                <a:lnTo>
                  <a:pt x="2232630" y="749300"/>
                </a:lnTo>
                <a:lnTo>
                  <a:pt x="2082626" y="850900"/>
                </a:lnTo>
                <a:lnTo>
                  <a:pt x="1936626" y="952500"/>
                </a:lnTo>
                <a:lnTo>
                  <a:pt x="1829838" y="1028700"/>
                </a:lnTo>
                <a:lnTo>
                  <a:pt x="1794770" y="1066800"/>
                </a:lnTo>
                <a:lnTo>
                  <a:pt x="1691182" y="1143000"/>
                </a:lnTo>
                <a:lnTo>
                  <a:pt x="1657199" y="1181100"/>
                </a:lnTo>
                <a:lnTo>
                  <a:pt x="1590065" y="1231900"/>
                </a:lnTo>
                <a:lnTo>
                  <a:pt x="1556918" y="1270000"/>
                </a:lnTo>
                <a:lnTo>
                  <a:pt x="1524055" y="1295400"/>
                </a:lnTo>
                <a:lnTo>
                  <a:pt x="1491478" y="1333500"/>
                </a:lnTo>
                <a:lnTo>
                  <a:pt x="1459188" y="1358900"/>
                </a:lnTo>
                <a:lnTo>
                  <a:pt x="1427187" y="1397000"/>
                </a:lnTo>
                <a:lnTo>
                  <a:pt x="1395480" y="1422400"/>
                </a:lnTo>
                <a:lnTo>
                  <a:pt x="1364066" y="1460500"/>
                </a:lnTo>
                <a:lnTo>
                  <a:pt x="1332949" y="1485900"/>
                </a:lnTo>
                <a:lnTo>
                  <a:pt x="1302131" y="1524000"/>
                </a:lnTo>
                <a:lnTo>
                  <a:pt x="1271613" y="1549400"/>
                </a:lnTo>
                <a:lnTo>
                  <a:pt x="1241399" y="1587500"/>
                </a:lnTo>
                <a:lnTo>
                  <a:pt x="1211490" y="1625600"/>
                </a:lnTo>
                <a:lnTo>
                  <a:pt x="1181889" y="1651000"/>
                </a:lnTo>
                <a:lnTo>
                  <a:pt x="1152598" y="1689100"/>
                </a:lnTo>
                <a:lnTo>
                  <a:pt x="1123619" y="1727200"/>
                </a:lnTo>
                <a:lnTo>
                  <a:pt x="1094953" y="1752600"/>
                </a:lnTo>
                <a:lnTo>
                  <a:pt x="1066605" y="1790700"/>
                </a:lnTo>
                <a:lnTo>
                  <a:pt x="1038575" y="1828800"/>
                </a:lnTo>
                <a:lnTo>
                  <a:pt x="1010866" y="1866900"/>
                </a:lnTo>
                <a:lnTo>
                  <a:pt x="983479" y="1892300"/>
                </a:lnTo>
                <a:lnTo>
                  <a:pt x="956419" y="1930400"/>
                </a:lnTo>
                <a:lnTo>
                  <a:pt x="929685" y="1968500"/>
                </a:lnTo>
                <a:lnTo>
                  <a:pt x="903281" y="2006600"/>
                </a:lnTo>
                <a:lnTo>
                  <a:pt x="877210" y="2044700"/>
                </a:lnTo>
                <a:lnTo>
                  <a:pt x="851472" y="2082800"/>
                </a:lnTo>
                <a:lnTo>
                  <a:pt x="826070" y="2120900"/>
                </a:lnTo>
                <a:lnTo>
                  <a:pt x="801007" y="2159000"/>
                </a:lnTo>
                <a:lnTo>
                  <a:pt x="776285" y="2197100"/>
                </a:lnTo>
                <a:lnTo>
                  <a:pt x="751906" y="2222500"/>
                </a:lnTo>
                <a:lnTo>
                  <a:pt x="727872" y="2260600"/>
                </a:lnTo>
                <a:lnTo>
                  <a:pt x="704185" y="2311400"/>
                </a:lnTo>
                <a:lnTo>
                  <a:pt x="680848" y="2349500"/>
                </a:lnTo>
                <a:lnTo>
                  <a:pt x="657862" y="2387600"/>
                </a:lnTo>
                <a:lnTo>
                  <a:pt x="635231" y="2425700"/>
                </a:lnTo>
                <a:lnTo>
                  <a:pt x="612956" y="2463800"/>
                </a:lnTo>
                <a:lnTo>
                  <a:pt x="591039" y="2501900"/>
                </a:lnTo>
                <a:lnTo>
                  <a:pt x="569482" y="2540000"/>
                </a:lnTo>
                <a:lnTo>
                  <a:pt x="548289" y="2578100"/>
                </a:lnTo>
                <a:lnTo>
                  <a:pt x="527460" y="2616200"/>
                </a:lnTo>
                <a:lnTo>
                  <a:pt x="506999" y="2667000"/>
                </a:lnTo>
                <a:lnTo>
                  <a:pt x="486907" y="2705100"/>
                </a:lnTo>
                <a:lnTo>
                  <a:pt x="467187" y="2743200"/>
                </a:lnTo>
                <a:lnTo>
                  <a:pt x="447841" y="2781300"/>
                </a:lnTo>
                <a:lnTo>
                  <a:pt x="428870" y="2819400"/>
                </a:lnTo>
                <a:lnTo>
                  <a:pt x="410278" y="2870200"/>
                </a:lnTo>
                <a:lnTo>
                  <a:pt x="392067" y="2908300"/>
                </a:lnTo>
                <a:lnTo>
                  <a:pt x="374238" y="2946400"/>
                </a:lnTo>
                <a:lnTo>
                  <a:pt x="356794" y="2997200"/>
                </a:lnTo>
                <a:lnTo>
                  <a:pt x="339737" y="3035300"/>
                </a:lnTo>
                <a:lnTo>
                  <a:pt x="323069" y="3073400"/>
                </a:lnTo>
                <a:lnTo>
                  <a:pt x="306793" y="3124200"/>
                </a:lnTo>
                <a:lnTo>
                  <a:pt x="290911" y="3162300"/>
                </a:lnTo>
                <a:lnTo>
                  <a:pt x="275425" y="3200400"/>
                </a:lnTo>
                <a:lnTo>
                  <a:pt x="260336" y="3251200"/>
                </a:lnTo>
                <a:lnTo>
                  <a:pt x="245649" y="3289300"/>
                </a:lnTo>
                <a:lnTo>
                  <a:pt x="231363" y="3340100"/>
                </a:lnTo>
                <a:lnTo>
                  <a:pt x="217483" y="3378200"/>
                </a:lnTo>
                <a:lnTo>
                  <a:pt x="204009" y="3429000"/>
                </a:lnTo>
                <a:lnTo>
                  <a:pt x="190945" y="3467100"/>
                </a:lnTo>
                <a:lnTo>
                  <a:pt x="178292" y="3505200"/>
                </a:lnTo>
                <a:lnTo>
                  <a:pt x="166052" y="3556000"/>
                </a:lnTo>
                <a:lnTo>
                  <a:pt x="154229" y="3606800"/>
                </a:lnTo>
                <a:lnTo>
                  <a:pt x="142823" y="3644900"/>
                </a:lnTo>
                <a:lnTo>
                  <a:pt x="131838" y="3695700"/>
                </a:lnTo>
                <a:lnTo>
                  <a:pt x="121275" y="3733800"/>
                </a:lnTo>
                <a:lnTo>
                  <a:pt x="111137" y="3784600"/>
                </a:lnTo>
                <a:lnTo>
                  <a:pt x="101425" y="3822700"/>
                </a:lnTo>
                <a:lnTo>
                  <a:pt x="92143" y="3873500"/>
                </a:lnTo>
                <a:lnTo>
                  <a:pt x="83292" y="3911600"/>
                </a:lnTo>
                <a:lnTo>
                  <a:pt x="74874" y="3962400"/>
                </a:lnTo>
                <a:lnTo>
                  <a:pt x="66892" y="4013200"/>
                </a:lnTo>
                <a:lnTo>
                  <a:pt x="59348" y="4051300"/>
                </a:lnTo>
                <a:lnTo>
                  <a:pt x="52244" y="4102100"/>
                </a:lnTo>
                <a:lnTo>
                  <a:pt x="45583" y="4152900"/>
                </a:lnTo>
                <a:lnTo>
                  <a:pt x="39365" y="4191000"/>
                </a:lnTo>
                <a:lnTo>
                  <a:pt x="33595" y="4241800"/>
                </a:lnTo>
                <a:lnTo>
                  <a:pt x="28274" y="4292600"/>
                </a:lnTo>
                <a:lnTo>
                  <a:pt x="23403" y="4330700"/>
                </a:lnTo>
                <a:lnTo>
                  <a:pt x="18986" y="4381500"/>
                </a:lnTo>
                <a:lnTo>
                  <a:pt x="15025" y="4432300"/>
                </a:lnTo>
                <a:lnTo>
                  <a:pt x="11522" y="4483100"/>
                </a:lnTo>
                <a:lnTo>
                  <a:pt x="8478" y="4521200"/>
                </a:lnTo>
                <a:lnTo>
                  <a:pt x="5896" y="4572000"/>
                </a:lnTo>
                <a:lnTo>
                  <a:pt x="3779" y="4622800"/>
                </a:lnTo>
                <a:lnTo>
                  <a:pt x="2129" y="4673600"/>
                </a:lnTo>
                <a:lnTo>
                  <a:pt x="947" y="4711700"/>
                </a:lnTo>
                <a:lnTo>
                  <a:pt x="237" y="4762500"/>
                </a:lnTo>
                <a:lnTo>
                  <a:pt x="0" y="4813300"/>
                </a:lnTo>
                <a:lnTo>
                  <a:pt x="237" y="4864100"/>
                </a:lnTo>
                <a:lnTo>
                  <a:pt x="947" y="4914900"/>
                </a:lnTo>
                <a:lnTo>
                  <a:pt x="2129" y="4953000"/>
                </a:lnTo>
                <a:lnTo>
                  <a:pt x="3779" y="5003800"/>
                </a:lnTo>
                <a:lnTo>
                  <a:pt x="5896" y="5054600"/>
                </a:lnTo>
                <a:lnTo>
                  <a:pt x="8478" y="5105400"/>
                </a:lnTo>
                <a:lnTo>
                  <a:pt x="11522" y="5156200"/>
                </a:lnTo>
                <a:lnTo>
                  <a:pt x="15025" y="5194300"/>
                </a:lnTo>
                <a:lnTo>
                  <a:pt x="18986" y="5245100"/>
                </a:lnTo>
                <a:lnTo>
                  <a:pt x="23403" y="5295900"/>
                </a:lnTo>
                <a:lnTo>
                  <a:pt x="28274" y="5334000"/>
                </a:lnTo>
                <a:lnTo>
                  <a:pt x="33595" y="5384800"/>
                </a:lnTo>
                <a:lnTo>
                  <a:pt x="39365" y="5435600"/>
                </a:lnTo>
                <a:lnTo>
                  <a:pt x="45583" y="5473700"/>
                </a:lnTo>
                <a:lnTo>
                  <a:pt x="52244" y="5524500"/>
                </a:lnTo>
                <a:lnTo>
                  <a:pt x="59348" y="5575300"/>
                </a:lnTo>
                <a:lnTo>
                  <a:pt x="66892" y="5613400"/>
                </a:lnTo>
                <a:lnTo>
                  <a:pt x="74874" y="5664200"/>
                </a:lnTo>
                <a:lnTo>
                  <a:pt x="83292" y="5715000"/>
                </a:lnTo>
                <a:lnTo>
                  <a:pt x="92143" y="5753100"/>
                </a:lnTo>
                <a:lnTo>
                  <a:pt x="101425" y="5803900"/>
                </a:lnTo>
                <a:lnTo>
                  <a:pt x="111137" y="5842000"/>
                </a:lnTo>
                <a:lnTo>
                  <a:pt x="121275" y="5892800"/>
                </a:lnTo>
                <a:lnTo>
                  <a:pt x="131838" y="5943600"/>
                </a:lnTo>
                <a:lnTo>
                  <a:pt x="142823" y="5981700"/>
                </a:lnTo>
                <a:lnTo>
                  <a:pt x="154229" y="6032500"/>
                </a:lnTo>
                <a:lnTo>
                  <a:pt x="166052" y="6070600"/>
                </a:lnTo>
                <a:lnTo>
                  <a:pt x="178292" y="6121400"/>
                </a:lnTo>
                <a:lnTo>
                  <a:pt x="190945" y="6159500"/>
                </a:lnTo>
                <a:lnTo>
                  <a:pt x="204009" y="6210300"/>
                </a:lnTo>
                <a:lnTo>
                  <a:pt x="217483" y="6248400"/>
                </a:lnTo>
                <a:lnTo>
                  <a:pt x="231363" y="6299200"/>
                </a:lnTo>
                <a:lnTo>
                  <a:pt x="245649" y="6337300"/>
                </a:lnTo>
                <a:lnTo>
                  <a:pt x="260336" y="6375400"/>
                </a:lnTo>
                <a:lnTo>
                  <a:pt x="275425" y="6426200"/>
                </a:lnTo>
                <a:lnTo>
                  <a:pt x="290911" y="6464300"/>
                </a:lnTo>
                <a:lnTo>
                  <a:pt x="306793" y="6515100"/>
                </a:lnTo>
                <a:lnTo>
                  <a:pt x="323069" y="6553200"/>
                </a:lnTo>
                <a:lnTo>
                  <a:pt x="339737" y="6591300"/>
                </a:lnTo>
                <a:lnTo>
                  <a:pt x="356794" y="6642100"/>
                </a:lnTo>
                <a:lnTo>
                  <a:pt x="374238" y="6680200"/>
                </a:lnTo>
                <a:lnTo>
                  <a:pt x="392067" y="6718300"/>
                </a:lnTo>
                <a:lnTo>
                  <a:pt x="410278" y="6769100"/>
                </a:lnTo>
                <a:lnTo>
                  <a:pt x="428870" y="6807200"/>
                </a:lnTo>
                <a:lnTo>
                  <a:pt x="447841" y="6845300"/>
                </a:lnTo>
                <a:lnTo>
                  <a:pt x="467187" y="6883400"/>
                </a:lnTo>
                <a:lnTo>
                  <a:pt x="486907" y="6921500"/>
                </a:lnTo>
                <a:lnTo>
                  <a:pt x="506999" y="6972300"/>
                </a:lnTo>
                <a:lnTo>
                  <a:pt x="527460" y="7010400"/>
                </a:lnTo>
                <a:lnTo>
                  <a:pt x="548289" y="7048500"/>
                </a:lnTo>
                <a:lnTo>
                  <a:pt x="569482" y="7086600"/>
                </a:lnTo>
                <a:lnTo>
                  <a:pt x="591039" y="7124700"/>
                </a:lnTo>
                <a:lnTo>
                  <a:pt x="612956" y="7162800"/>
                </a:lnTo>
                <a:lnTo>
                  <a:pt x="635231" y="7213600"/>
                </a:lnTo>
                <a:lnTo>
                  <a:pt x="657862" y="7251700"/>
                </a:lnTo>
                <a:lnTo>
                  <a:pt x="680848" y="7289800"/>
                </a:lnTo>
                <a:lnTo>
                  <a:pt x="704185" y="7327900"/>
                </a:lnTo>
                <a:lnTo>
                  <a:pt x="727872" y="7366000"/>
                </a:lnTo>
                <a:lnTo>
                  <a:pt x="751906" y="7404100"/>
                </a:lnTo>
                <a:lnTo>
                  <a:pt x="776285" y="7442200"/>
                </a:lnTo>
                <a:lnTo>
                  <a:pt x="801007" y="7480300"/>
                </a:lnTo>
                <a:lnTo>
                  <a:pt x="826070" y="7518400"/>
                </a:lnTo>
                <a:lnTo>
                  <a:pt x="851472" y="7556500"/>
                </a:lnTo>
                <a:lnTo>
                  <a:pt x="877210" y="7581900"/>
                </a:lnTo>
                <a:lnTo>
                  <a:pt x="903281" y="7620000"/>
                </a:lnTo>
                <a:lnTo>
                  <a:pt x="929685" y="7658100"/>
                </a:lnTo>
                <a:lnTo>
                  <a:pt x="956419" y="7696200"/>
                </a:lnTo>
                <a:lnTo>
                  <a:pt x="983479" y="7734300"/>
                </a:lnTo>
                <a:lnTo>
                  <a:pt x="1010866" y="7772400"/>
                </a:lnTo>
                <a:lnTo>
                  <a:pt x="1038575" y="7797800"/>
                </a:lnTo>
                <a:lnTo>
                  <a:pt x="1066605" y="7835900"/>
                </a:lnTo>
                <a:lnTo>
                  <a:pt x="1094953" y="7874000"/>
                </a:lnTo>
                <a:lnTo>
                  <a:pt x="1123619" y="7912100"/>
                </a:lnTo>
                <a:lnTo>
                  <a:pt x="1152598" y="7937500"/>
                </a:lnTo>
                <a:lnTo>
                  <a:pt x="1181889" y="7975600"/>
                </a:lnTo>
                <a:lnTo>
                  <a:pt x="1211490" y="8013700"/>
                </a:lnTo>
                <a:lnTo>
                  <a:pt x="1241399" y="8039100"/>
                </a:lnTo>
                <a:lnTo>
                  <a:pt x="1271613" y="8077200"/>
                </a:lnTo>
                <a:lnTo>
                  <a:pt x="1302131" y="8102600"/>
                </a:lnTo>
                <a:lnTo>
                  <a:pt x="1332949" y="8140700"/>
                </a:lnTo>
                <a:lnTo>
                  <a:pt x="1364066" y="8178800"/>
                </a:lnTo>
                <a:lnTo>
                  <a:pt x="1395480" y="8204200"/>
                </a:lnTo>
                <a:lnTo>
                  <a:pt x="1427187" y="8242300"/>
                </a:lnTo>
                <a:lnTo>
                  <a:pt x="1459188" y="8267700"/>
                </a:lnTo>
                <a:lnTo>
                  <a:pt x="1491478" y="8305800"/>
                </a:lnTo>
                <a:lnTo>
                  <a:pt x="1556918" y="8356600"/>
                </a:lnTo>
                <a:lnTo>
                  <a:pt x="1590065" y="8394700"/>
                </a:lnTo>
                <a:lnTo>
                  <a:pt x="1657199" y="8445500"/>
                </a:lnTo>
                <a:lnTo>
                  <a:pt x="1691182" y="8483600"/>
                </a:lnTo>
                <a:lnTo>
                  <a:pt x="1759970" y="8534400"/>
                </a:lnTo>
                <a:lnTo>
                  <a:pt x="1794770" y="8572500"/>
                </a:lnTo>
                <a:lnTo>
                  <a:pt x="1829838" y="8597900"/>
                </a:lnTo>
                <a:lnTo>
                  <a:pt x="1936626" y="8674100"/>
                </a:lnTo>
                <a:lnTo>
                  <a:pt x="2082626" y="8775700"/>
                </a:lnTo>
                <a:lnTo>
                  <a:pt x="2232630" y="8877300"/>
                </a:lnTo>
                <a:lnTo>
                  <a:pt x="2386494" y="8978900"/>
                </a:lnTo>
                <a:lnTo>
                  <a:pt x="2425547" y="8991600"/>
                </a:lnTo>
                <a:lnTo>
                  <a:pt x="2544079" y="9067800"/>
                </a:lnTo>
                <a:lnTo>
                  <a:pt x="2584040" y="9080500"/>
                </a:lnTo>
                <a:lnTo>
                  <a:pt x="2664624" y="9131300"/>
                </a:lnTo>
                <a:lnTo>
                  <a:pt x="2705242" y="9144000"/>
                </a:lnTo>
                <a:lnTo>
                  <a:pt x="2746076" y="9169400"/>
                </a:lnTo>
                <a:lnTo>
                  <a:pt x="2787122" y="9182100"/>
                </a:lnTo>
                <a:lnTo>
                  <a:pt x="2828379" y="9207500"/>
                </a:lnTo>
                <a:lnTo>
                  <a:pt x="2869843" y="9220200"/>
                </a:lnTo>
                <a:lnTo>
                  <a:pt x="2911514" y="9245600"/>
                </a:lnTo>
                <a:lnTo>
                  <a:pt x="2995465" y="9271000"/>
                </a:lnTo>
                <a:lnTo>
                  <a:pt x="3037740" y="9296400"/>
                </a:lnTo>
                <a:lnTo>
                  <a:pt x="3122881" y="9321800"/>
                </a:lnTo>
                <a:lnTo>
                  <a:pt x="3165741" y="9347200"/>
                </a:lnTo>
                <a:lnTo>
                  <a:pt x="3830276" y="9537700"/>
                </a:lnTo>
                <a:lnTo>
                  <a:pt x="5806647" y="9537700"/>
                </a:lnTo>
                <a:lnTo>
                  <a:pt x="6471183" y="9347200"/>
                </a:lnTo>
                <a:lnTo>
                  <a:pt x="6514044" y="9321800"/>
                </a:lnTo>
                <a:lnTo>
                  <a:pt x="6599184" y="9296400"/>
                </a:lnTo>
                <a:lnTo>
                  <a:pt x="6641460" y="9271000"/>
                </a:lnTo>
                <a:lnTo>
                  <a:pt x="6725411" y="9245600"/>
                </a:lnTo>
                <a:lnTo>
                  <a:pt x="6767081" y="9220200"/>
                </a:lnTo>
                <a:lnTo>
                  <a:pt x="6808546" y="9207500"/>
                </a:lnTo>
                <a:lnTo>
                  <a:pt x="6849803" y="9182100"/>
                </a:lnTo>
                <a:lnTo>
                  <a:pt x="6890849" y="9169400"/>
                </a:lnTo>
                <a:lnTo>
                  <a:pt x="6931682" y="9144000"/>
                </a:lnTo>
                <a:lnTo>
                  <a:pt x="6972301" y="9131300"/>
                </a:lnTo>
                <a:lnTo>
                  <a:pt x="7052885" y="9080500"/>
                </a:lnTo>
                <a:lnTo>
                  <a:pt x="7092846" y="9067800"/>
                </a:lnTo>
                <a:lnTo>
                  <a:pt x="7211378" y="8991600"/>
                </a:lnTo>
                <a:lnTo>
                  <a:pt x="7250431" y="8978900"/>
                </a:lnTo>
                <a:lnTo>
                  <a:pt x="7404295" y="8877300"/>
                </a:lnTo>
                <a:lnTo>
                  <a:pt x="7554298" y="8775700"/>
                </a:lnTo>
                <a:lnTo>
                  <a:pt x="7700299" y="8674100"/>
                </a:lnTo>
                <a:lnTo>
                  <a:pt x="7807087" y="8597900"/>
                </a:lnTo>
                <a:lnTo>
                  <a:pt x="7842155" y="8572500"/>
                </a:lnTo>
                <a:lnTo>
                  <a:pt x="7876955" y="8534400"/>
                </a:lnTo>
                <a:lnTo>
                  <a:pt x="7945742" y="8483600"/>
                </a:lnTo>
                <a:lnTo>
                  <a:pt x="7979725" y="8445500"/>
                </a:lnTo>
                <a:lnTo>
                  <a:pt x="8046859" y="8394700"/>
                </a:lnTo>
                <a:lnTo>
                  <a:pt x="8080006" y="8356600"/>
                </a:lnTo>
                <a:lnTo>
                  <a:pt x="8145447" y="8305800"/>
                </a:lnTo>
                <a:lnTo>
                  <a:pt x="8177737" y="8267700"/>
                </a:lnTo>
                <a:lnTo>
                  <a:pt x="8209737" y="8242300"/>
                </a:lnTo>
                <a:lnTo>
                  <a:pt x="8241445" y="8204200"/>
                </a:lnTo>
                <a:lnTo>
                  <a:pt x="8272858" y="8178800"/>
                </a:lnTo>
                <a:lnTo>
                  <a:pt x="8303975" y="8140700"/>
                </a:lnTo>
                <a:lnTo>
                  <a:pt x="8334793" y="8102600"/>
                </a:lnTo>
                <a:lnTo>
                  <a:pt x="8365311" y="8077200"/>
                </a:lnTo>
                <a:lnTo>
                  <a:pt x="8395525" y="8039100"/>
                </a:lnTo>
                <a:lnTo>
                  <a:pt x="8425433" y="8013700"/>
                </a:lnTo>
                <a:lnTo>
                  <a:pt x="8455034" y="7975600"/>
                </a:lnTo>
                <a:lnTo>
                  <a:pt x="8484326" y="7937500"/>
                </a:lnTo>
                <a:lnTo>
                  <a:pt x="8513305" y="7912100"/>
                </a:lnTo>
                <a:lnTo>
                  <a:pt x="8541970" y="7874000"/>
                </a:lnTo>
                <a:lnTo>
                  <a:pt x="8570319" y="7835900"/>
                </a:lnTo>
                <a:lnTo>
                  <a:pt x="8598349" y="7797800"/>
                </a:lnTo>
                <a:lnTo>
                  <a:pt x="8626058" y="7772400"/>
                </a:lnTo>
                <a:lnTo>
                  <a:pt x="8653444" y="7734300"/>
                </a:lnTo>
                <a:lnTo>
                  <a:pt x="8680505" y="7696200"/>
                </a:lnTo>
                <a:lnTo>
                  <a:pt x="8707238" y="7658100"/>
                </a:lnTo>
                <a:lnTo>
                  <a:pt x="8733642" y="7620000"/>
                </a:lnTo>
                <a:lnTo>
                  <a:pt x="8759714" y="7581900"/>
                </a:lnTo>
                <a:lnTo>
                  <a:pt x="8785451" y="7556500"/>
                </a:lnTo>
                <a:lnTo>
                  <a:pt x="8810853" y="7518400"/>
                </a:lnTo>
                <a:lnTo>
                  <a:pt x="8835916" y="7480300"/>
                </a:lnTo>
                <a:lnTo>
                  <a:pt x="8860638" y="7442200"/>
                </a:lnTo>
                <a:lnTo>
                  <a:pt x="8885017" y="7404100"/>
                </a:lnTo>
                <a:lnTo>
                  <a:pt x="8909051" y="7366000"/>
                </a:lnTo>
                <a:lnTo>
                  <a:pt x="8932738" y="7327900"/>
                </a:lnTo>
                <a:lnTo>
                  <a:pt x="8956075" y="7289800"/>
                </a:lnTo>
                <a:lnTo>
                  <a:pt x="8979060" y="7251700"/>
                </a:lnTo>
                <a:lnTo>
                  <a:pt x="9001692" y="7213600"/>
                </a:lnTo>
                <a:lnTo>
                  <a:pt x="9023967" y="7162800"/>
                </a:lnTo>
                <a:lnTo>
                  <a:pt x="9045884" y="7124700"/>
                </a:lnTo>
                <a:lnTo>
                  <a:pt x="9067440" y="7086600"/>
                </a:lnTo>
                <a:lnTo>
                  <a:pt x="9088633" y="7048500"/>
                </a:lnTo>
                <a:lnTo>
                  <a:pt x="9109462" y="7010400"/>
                </a:lnTo>
                <a:lnTo>
                  <a:pt x="9129923" y="6972300"/>
                </a:lnTo>
                <a:lnTo>
                  <a:pt x="9150015" y="6921500"/>
                </a:lnTo>
                <a:lnTo>
                  <a:pt x="9169735" y="6883400"/>
                </a:lnTo>
                <a:lnTo>
                  <a:pt x="9189081" y="6845300"/>
                </a:lnTo>
                <a:lnTo>
                  <a:pt x="9208052" y="6807200"/>
                </a:lnTo>
                <a:lnTo>
                  <a:pt x="9226643" y="6769100"/>
                </a:lnTo>
                <a:lnTo>
                  <a:pt x="9244855" y="6718300"/>
                </a:lnTo>
                <a:lnTo>
                  <a:pt x="9262684" y="6680200"/>
                </a:lnTo>
                <a:lnTo>
                  <a:pt x="9280128" y="6642100"/>
                </a:lnTo>
                <a:lnTo>
                  <a:pt x="9297185" y="6591300"/>
                </a:lnTo>
                <a:lnTo>
                  <a:pt x="9313852" y="6553200"/>
                </a:lnTo>
                <a:lnTo>
                  <a:pt x="9330128" y="6515100"/>
                </a:lnTo>
                <a:lnTo>
                  <a:pt x="9346010" y="6464300"/>
                </a:lnTo>
                <a:lnTo>
                  <a:pt x="9361497" y="6426200"/>
                </a:lnTo>
                <a:lnTo>
                  <a:pt x="9376585" y="6375400"/>
                </a:lnTo>
                <a:lnTo>
                  <a:pt x="9391273" y="6337300"/>
                </a:lnTo>
                <a:lnTo>
                  <a:pt x="9405558" y="6299200"/>
                </a:lnTo>
                <a:lnTo>
                  <a:pt x="9419438" y="6248400"/>
                </a:lnTo>
                <a:lnTo>
                  <a:pt x="9432912" y="6210300"/>
                </a:lnTo>
                <a:lnTo>
                  <a:pt x="9445976" y="6159500"/>
                </a:lnTo>
                <a:lnTo>
                  <a:pt x="9458629" y="6121400"/>
                </a:lnTo>
                <a:lnTo>
                  <a:pt x="9470869" y="6070600"/>
                </a:lnTo>
                <a:lnTo>
                  <a:pt x="9482692" y="6032500"/>
                </a:lnTo>
                <a:lnTo>
                  <a:pt x="9494098" y="5981700"/>
                </a:lnTo>
                <a:lnTo>
                  <a:pt x="9505083" y="5943600"/>
                </a:lnTo>
                <a:lnTo>
                  <a:pt x="9515646" y="5892800"/>
                </a:lnTo>
                <a:lnTo>
                  <a:pt x="9525784" y="5842000"/>
                </a:lnTo>
                <a:lnTo>
                  <a:pt x="9535496" y="5803900"/>
                </a:lnTo>
                <a:lnTo>
                  <a:pt x="9544778" y="5753100"/>
                </a:lnTo>
                <a:lnTo>
                  <a:pt x="9553629" y="5715000"/>
                </a:lnTo>
                <a:lnTo>
                  <a:pt x="9562047" y="5664200"/>
                </a:lnTo>
                <a:lnTo>
                  <a:pt x="9570028" y="5613400"/>
                </a:lnTo>
                <a:lnTo>
                  <a:pt x="9577572" y="5575300"/>
                </a:lnTo>
                <a:lnTo>
                  <a:pt x="9584676" y="5524500"/>
                </a:lnTo>
                <a:lnTo>
                  <a:pt x="9591338" y="5473700"/>
                </a:lnTo>
                <a:lnTo>
                  <a:pt x="9597555" y="5435600"/>
                </a:lnTo>
                <a:lnTo>
                  <a:pt x="9603325" y="5384800"/>
                </a:lnTo>
                <a:lnTo>
                  <a:pt x="9608647" y="5334000"/>
                </a:lnTo>
                <a:lnTo>
                  <a:pt x="9613517" y="5295900"/>
                </a:lnTo>
                <a:lnTo>
                  <a:pt x="9617934" y="5245100"/>
                </a:lnTo>
                <a:lnTo>
                  <a:pt x="9621895" y="5194300"/>
                </a:lnTo>
                <a:lnTo>
                  <a:pt x="9625399" y="5156200"/>
                </a:lnTo>
                <a:lnTo>
                  <a:pt x="9628442" y="5105400"/>
                </a:lnTo>
                <a:lnTo>
                  <a:pt x="9631024" y="5054600"/>
                </a:lnTo>
                <a:lnTo>
                  <a:pt x="9633141" y="5003800"/>
                </a:lnTo>
                <a:lnTo>
                  <a:pt x="9634791" y="4953000"/>
                </a:lnTo>
                <a:lnTo>
                  <a:pt x="9635973" y="4914900"/>
                </a:lnTo>
                <a:lnTo>
                  <a:pt x="9636683" y="4864100"/>
                </a:lnTo>
                <a:lnTo>
                  <a:pt x="9636921" y="4813300"/>
                </a:lnTo>
                <a:lnTo>
                  <a:pt x="9636683" y="4762500"/>
                </a:lnTo>
                <a:lnTo>
                  <a:pt x="9635973" y="4711700"/>
                </a:lnTo>
                <a:lnTo>
                  <a:pt x="9634791" y="4673600"/>
                </a:lnTo>
                <a:lnTo>
                  <a:pt x="9633141" y="4622800"/>
                </a:lnTo>
                <a:lnTo>
                  <a:pt x="9631024" y="4572000"/>
                </a:lnTo>
                <a:lnTo>
                  <a:pt x="9628442" y="4521200"/>
                </a:lnTo>
                <a:lnTo>
                  <a:pt x="9625399" y="4483100"/>
                </a:lnTo>
                <a:lnTo>
                  <a:pt x="9621895" y="4432300"/>
                </a:lnTo>
                <a:lnTo>
                  <a:pt x="9617934" y="4381500"/>
                </a:lnTo>
                <a:lnTo>
                  <a:pt x="9613517" y="4330700"/>
                </a:lnTo>
                <a:lnTo>
                  <a:pt x="9608647" y="4292600"/>
                </a:lnTo>
                <a:lnTo>
                  <a:pt x="9603325" y="4241800"/>
                </a:lnTo>
                <a:lnTo>
                  <a:pt x="9597555" y="4191000"/>
                </a:lnTo>
                <a:lnTo>
                  <a:pt x="9591338" y="4152900"/>
                </a:lnTo>
                <a:lnTo>
                  <a:pt x="9584676" y="4102100"/>
                </a:lnTo>
                <a:lnTo>
                  <a:pt x="9577572" y="4051300"/>
                </a:lnTo>
                <a:lnTo>
                  <a:pt x="9570028" y="4013200"/>
                </a:lnTo>
                <a:lnTo>
                  <a:pt x="9562047" y="3962400"/>
                </a:lnTo>
                <a:lnTo>
                  <a:pt x="9553629" y="3911600"/>
                </a:lnTo>
                <a:lnTo>
                  <a:pt x="9544778" y="3873500"/>
                </a:lnTo>
                <a:lnTo>
                  <a:pt x="9535496" y="3822700"/>
                </a:lnTo>
                <a:lnTo>
                  <a:pt x="9525784" y="3784600"/>
                </a:lnTo>
                <a:lnTo>
                  <a:pt x="9515646" y="3733800"/>
                </a:lnTo>
                <a:lnTo>
                  <a:pt x="9505083" y="3695700"/>
                </a:lnTo>
                <a:lnTo>
                  <a:pt x="9494098" y="3644900"/>
                </a:lnTo>
                <a:lnTo>
                  <a:pt x="9482692" y="3606800"/>
                </a:lnTo>
                <a:lnTo>
                  <a:pt x="9470869" y="3556000"/>
                </a:lnTo>
                <a:lnTo>
                  <a:pt x="9458629" y="3505200"/>
                </a:lnTo>
                <a:lnTo>
                  <a:pt x="9445976" y="3467100"/>
                </a:lnTo>
                <a:lnTo>
                  <a:pt x="9432912" y="3429000"/>
                </a:lnTo>
                <a:lnTo>
                  <a:pt x="9419438" y="3378200"/>
                </a:lnTo>
                <a:lnTo>
                  <a:pt x="9405558" y="3340100"/>
                </a:lnTo>
                <a:lnTo>
                  <a:pt x="9391273" y="3289300"/>
                </a:lnTo>
                <a:lnTo>
                  <a:pt x="9376585" y="3251200"/>
                </a:lnTo>
                <a:lnTo>
                  <a:pt x="9361497" y="3200400"/>
                </a:lnTo>
                <a:lnTo>
                  <a:pt x="9346010" y="3162300"/>
                </a:lnTo>
                <a:lnTo>
                  <a:pt x="9330128" y="3124200"/>
                </a:lnTo>
                <a:lnTo>
                  <a:pt x="9313852" y="3073400"/>
                </a:lnTo>
                <a:lnTo>
                  <a:pt x="9297185" y="3035300"/>
                </a:lnTo>
                <a:lnTo>
                  <a:pt x="9280128" y="2997200"/>
                </a:lnTo>
                <a:lnTo>
                  <a:pt x="9262684" y="2946400"/>
                </a:lnTo>
                <a:lnTo>
                  <a:pt x="9244855" y="2908300"/>
                </a:lnTo>
                <a:lnTo>
                  <a:pt x="9226643" y="2870200"/>
                </a:lnTo>
                <a:lnTo>
                  <a:pt x="9208052" y="2819400"/>
                </a:lnTo>
                <a:lnTo>
                  <a:pt x="9189081" y="2781300"/>
                </a:lnTo>
                <a:lnTo>
                  <a:pt x="9169735" y="2743200"/>
                </a:lnTo>
                <a:lnTo>
                  <a:pt x="9150015" y="2705100"/>
                </a:lnTo>
                <a:lnTo>
                  <a:pt x="9129923" y="2667000"/>
                </a:lnTo>
                <a:lnTo>
                  <a:pt x="9109462" y="2616200"/>
                </a:lnTo>
                <a:lnTo>
                  <a:pt x="9088633" y="2578100"/>
                </a:lnTo>
                <a:lnTo>
                  <a:pt x="9067440" y="2540000"/>
                </a:lnTo>
                <a:lnTo>
                  <a:pt x="9045884" y="2501900"/>
                </a:lnTo>
                <a:lnTo>
                  <a:pt x="9023967" y="2463800"/>
                </a:lnTo>
                <a:lnTo>
                  <a:pt x="9001692" y="2425700"/>
                </a:lnTo>
                <a:lnTo>
                  <a:pt x="8979060" y="2387600"/>
                </a:lnTo>
                <a:lnTo>
                  <a:pt x="8956075" y="2349500"/>
                </a:lnTo>
                <a:lnTo>
                  <a:pt x="8932738" y="2311400"/>
                </a:lnTo>
                <a:lnTo>
                  <a:pt x="8909051" y="2260600"/>
                </a:lnTo>
                <a:lnTo>
                  <a:pt x="8885017" y="2222500"/>
                </a:lnTo>
                <a:lnTo>
                  <a:pt x="8860638" y="2197100"/>
                </a:lnTo>
                <a:lnTo>
                  <a:pt x="8835916" y="2159000"/>
                </a:lnTo>
                <a:lnTo>
                  <a:pt x="8810853" y="2120900"/>
                </a:lnTo>
                <a:lnTo>
                  <a:pt x="8785451" y="2082800"/>
                </a:lnTo>
                <a:lnTo>
                  <a:pt x="8759714" y="2044700"/>
                </a:lnTo>
                <a:lnTo>
                  <a:pt x="8733642" y="2006600"/>
                </a:lnTo>
                <a:lnTo>
                  <a:pt x="8707238" y="1968500"/>
                </a:lnTo>
                <a:lnTo>
                  <a:pt x="8680505" y="1930400"/>
                </a:lnTo>
                <a:lnTo>
                  <a:pt x="8653444" y="1892300"/>
                </a:lnTo>
                <a:lnTo>
                  <a:pt x="8626058" y="1866900"/>
                </a:lnTo>
                <a:lnTo>
                  <a:pt x="8598349" y="1828800"/>
                </a:lnTo>
                <a:lnTo>
                  <a:pt x="8570319" y="1790700"/>
                </a:lnTo>
                <a:lnTo>
                  <a:pt x="8541970" y="1752600"/>
                </a:lnTo>
                <a:lnTo>
                  <a:pt x="8513305" y="1727200"/>
                </a:lnTo>
                <a:lnTo>
                  <a:pt x="8484326" y="1689100"/>
                </a:lnTo>
                <a:lnTo>
                  <a:pt x="8455034" y="1651000"/>
                </a:lnTo>
                <a:lnTo>
                  <a:pt x="8425433" y="1625600"/>
                </a:lnTo>
                <a:lnTo>
                  <a:pt x="8395525" y="1587500"/>
                </a:lnTo>
                <a:lnTo>
                  <a:pt x="8365311" y="1549400"/>
                </a:lnTo>
                <a:lnTo>
                  <a:pt x="8334793" y="1524000"/>
                </a:lnTo>
                <a:lnTo>
                  <a:pt x="8303975" y="1485900"/>
                </a:lnTo>
                <a:lnTo>
                  <a:pt x="8272858" y="1460500"/>
                </a:lnTo>
                <a:lnTo>
                  <a:pt x="8241445" y="1422400"/>
                </a:lnTo>
                <a:lnTo>
                  <a:pt x="8209737" y="1397000"/>
                </a:lnTo>
                <a:lnTo>
                  <a:pt x="8177737" y="1358900"/>
                </a:lnTo>
                <a:lnTo>
                  <a:pt x="8145447" y="1333500"/>
                </a:lnTo>
                <a:lnTo>
                  <a:pt x="8112869" y="1295400"/>
                </a:lnTo>
                <a:lnTo>
                  <a:pt x="8080006" y="1270000"/>
                </a:lnTo>
                <a:lnTo>
                  <a:pt x="8046859" y="1231900"/>
                </a:lnTo>
                <a:lnTo>
                  <a:pt x="7979725" y="1181100"/>
                </a:lnTo>
                <a:lnTo>
                  <a:pt x="7945742" y="1143000"/>
                </a:lnTo>
                <a:lnTo>
                  <a:pt x="7842155" y="1066800"/>
                </a:lnTo>
                <a:lnTo>
                  <a:pt x="7807087" y="1028700"/>
                </a:lnTo>
                <a:lnTo>
                  <a:pt x="7700299" y="952500"/>
                </a:lnTo>
                <a:lnTo>
                  <a:pt x="7554298" y="850900"/>
                </a:lnTo>
                <a:lnTo>
                  <a:pt x="7404295" y="749300"/>
                </a:lnTo>
                <a:lnTo>
                  <a:pt x="7250431" y="647700"/>
                </a:lnTo>
                <a:lnTo>
                  <a:pt x="7211378" y="635000"/>
                </a:lnTo>
                <a:lnTo>
                  <a:pt x="7132583" y="584200"/>
                </a:lnTo>
                <a:lnTo>
                  <a:pt x="7092846" y="571500"/>
                </a:lnTo>
                <a:lnTo>
                  <a:pt x="7012703" y="520700"/>
                </a:lnTo>
                <a:lnTo>
                  <a:pt x="6972301" y="508000"/>
                </a:lnTo>
                <a:lnTo>
                  <a:pt x="6890849" y="457200"/>
                </a:lnTo>
                <a:lnTo>
                  <a:pt x="6849803" y="444500"/>
                </a:lnTo>
                <a:lnTo>
                  <a:pt x="6808546" y="419100"/>
                </a:lnTo>
                <a:lnTo>
                  <a:pt x="6725411" y="393700"/>
                </a:lnTo>
                <a:lnTo>
                  <a:pt x="6683536" y="368300"/>
                </a:lnTo>
                <a:lnTo>
                  <a:pt x="6641460" y="355600"/>
                </a:lnTo>
                <a:lnTo>
                  <a:pt x="6599184" y="330200"/>
                </a:lnTo>
                <a:lnTo>
                  <a:pt x="6471183" y="292100"/>
                </a:lnTo>
                <a:lnTo>
                  <a:pt x="6428132" y="266700"/>
                </a:lnTo>
                <a:lnTo>
                  <a:pt x="5852134" y="101600"/>
                </a:lnTo>
                <a:close/>
              </a:path>
              <a:path w="9637394" h="9626600">
                <a:moveTo>
                  <a:pt x="5715203" y="76200"/>
                </a:moveTo>
                <a:lnTo>
                  <a:pt x="3921720" y="76200"/>
                </a:lnTo>
                <a:lnTo>
                  <a:pt x="3830276" y="101600"/>
                </a:lnTo>
                <a:lnTo>
                  <a:pt x="5806647" y="101600"/>
                </a:lnTo>
                <a:lnTo>
                  <a:pt x="5715203" y="76200"/>
                </a:lnTo>
                <a:close/>
              </a:path>
              <a:path w="9637394" h="9626600">
                <a:moveTo>
                  <a:pt x="5576896" y="50800"/>
                </a:moveTo>
                <a:lnTo>
                  <a:pt x="4060027" y="50800"/>
                </a:lnTo>
                <a:lnTo>
                  <a:pt x="3967672" y="76200"/>
                </a:lnTo>
                <a:lnTo>
                  <a:pt x="5669251" y="76200"/>
                </a:lnTo>
                <a:lnTo>
                  <a:pt x="5576896" y="50800"/>
                </a:lnTo>
                <a:close/>
              </a:path>
              <a:path w="9637394" h="9626600">
                <a:moveTo>
                  <a:pt x="5483955" y="38100"/>
                </a:moveTo>
                <a:lnTo>
                  <a:pt x="4152967" y="38100"/>
                </a:lnTo>
                <a:lnTo>
                  <a:pt x="4106425" y="50800"/>
                </a:lnTo>
                <a:lnTo>
                  <a:pt x="5530498" y="50800"/>
                </a:lnTo>
                <a:lnTo>
                  <a:pt x="5483955" y="38100"/>
                </a:lnTo>
                <a:close/>
              </a:path>
              <a:path w="9637394" h="9626600">
                <a:moveTo>
                  <a:pt x="5390447" y="25400"/>
                </a:moveTo>
                <a:lnTo>
                  <a:pt x="4246476" y="25400"/>
                </a:lnTo>
                <a:lnTo>
                  <a:pt x="4199652" y="38100"/>
                </a:lnTo>
                <a:lnTo>
                  <a:pt x="5437271" y="38100"/>
                </a:lnTo>
                <a:lnTo>
                  <a:pt x="5390447" y="25400"/>
                </a:lnTo>
                <a:close/>
              </a:path>
              <a:path w="9637394" h="9626600">
                <a:moveTo>
                  <a:pt x="5249158" y="12700"/>
                </a:moveTo>
                <a:lnTo>
                  <a:pt x="4387764" y="12700"/>
                </a:lnTo>
                <a:lnTo>
                  <a:pt x="4340534" y="25400"/>
                </a:lnTo>
                <a:lnTo>
                  <a:pt x="5296388" y="25400"/>
                </a:lnTo>
                <a:lnTo>
                  <a:pt x="5249158" y="12700"/>
                </a:lnTo>
                <a:close/>
              </a:path>
              <a:path w="9637394" h="9626600">
                <a:moveTo>
                  <a:pt x="5106691" y="0"/>
                </a:moveTo>
                <a:lnTo>
                  <a:pt x="4530231" y="0"/>
                </a:lnTo>
                <a:lnTo>
                  <a:pt x="4482614" y="12700"/>
                </a:lnTo>
                <a:lnTo>
                  <a:pt x="5154307" y="12700"/>
                </a:lnTo>
                <a:lnTo>
                  <a:pt x="5106691" y="0"/>
                </a:lnTo>
                <a:close/>
              </a:path>
            </a:pathLst>
          </a:custGeom>
          <a:noFill/>
          <a:ln w="63500">
            <a:solidFill>
              <a:srgbClr val="FF555E"/>
            </a:solidFill>
          </a:ln>
        </p:spPr>
        <p:txBody>
          <a:bodyPr wrap="square" lIns="0" tIns="0" rIns="0" bIns="0" rtlCol="0"/>
          <a:lstStyle/>
          <a:p>
            <a:endParaRPr sz="1092" dirty="0"/>
          </a:p>
        </p:txBody>
      </p:sp>
      <p:pic>
        <p:nvPicPr>
          <p:cNvPr id="28" name="Graphic 27" descr="Question Mark outline">
            <a:extLst>
              <a:ext uri="{FF2B5EF4-FFF2-40B4-BE49-F238E27FC236}">
                <a16:creationId xmlns:a16="http://schemas.microsoft.com/office/drawing/2014/main" id="{1BF07B95-0805-044D-B0B7-DD27B3812106}"/>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593040" y="589165"/>
            <a:ext cx="1027816" cy="1027816"/>
          </a:xfrm>
          <a:prstGeom prst="rect">
            <a:avLst/>
          </a:prstGeom>
        </p:spPr>
      </p:pic>
      <p:pic>
        <p:nvPicPr>
          <p:cNvPr id="29" name="Graphic 28" descr="Question Mark outline">
            <a:extLst>
              <a:ext uri="{FF2B5EF4-FFF2-40B4-BE49-F238E27FC236}">
                <a16:creationId xmlns:a16="http://schemas.microsoft.com/office/drawing/2014/main" id="{ADED3905-C66C-524C-B4DA-10E8CA12DF49}"/>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804985" y="5155252"/>
            <a:ext cx="1027816" cy="1027816"/>
          </a:xfrm>
          <a:prstGeom prst="rect">
            <a:avLst/>
          </a:prstGeom>
        </p:spPr>
      </p:pic>
      <p:pic>
        <p:nvPicPr>
          <p:cNvPr id="30" name="Graphic 29" descr="Question Mark outline">
            <a:extLst>
              <a:ext uri="{FF2B5EF4-FFF2-40B4-BE49-F238E27FC236}">
                <a16:creationId xmlns:a16="http://schemas.microsoft.com/office/drawing/2014/main" id="{1B7019C8-D3FC-7749-8A10-52B96E1AEC14}"/>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158860" y="4631367"/>
            <a:ext cx="1027816" cy="1027816"/>
          </a:xfrm>
          <a:prstGeom prst="rect">
            <a:avLst/>
          </a:prstGeom>
        </p:spPr>
      </p:pic>
    </p:spTree>
    <p:extLst>
      <p:ext uri="{BB962C8B-B14F-4D97-AF65-F5344CB8AC3E}">
        <p14:creationId xmlns:p14="http://schemas.microsoft.com/office/powerpoint/2010/main" val="2090688096"/>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356DD9B-B5A3-3B4F-8B18-1BDA027783EF}"/>
              </a:ext>
            </a:extLst>
          </p:cNvPr>
          <p:cNvSpPr>
            <a:spLocks noGrp="1"/>
          </p:cNvSpPr>
          <p:nvPr>
            <p:ph sz="half" idx="16"/>
          </p:nvPr>
        </p:nvSpPr>
        <p:spPr>
          <a:xfrm>
            <a:off x="1275680" y="4816339"/>
            <a:ext cx="2791459" cy="433827"/>
          </a:xfrm>
        </p:spPr>
        <p:txBody>
          <a:bodyPr>
            <a:noAutofit/>
          </a:bodyPr>
          <a:lstStyle/>
          <a:p>
            <a:r>
              <a:rPr lang="en-US" sz="2800" dirty="0">
                <a:latin typeface="Libre Baskerville" panose="02000000000000000000" pitchFamily="2" charset="0"/>
              </a:rPr>
              <a:t>Physically threatening</a:t>
            </a:r>
          </a:p>
        </p:txBody>
      </p:sp>
      <p:sp>
        <p:nvSpPr>
          <p:cNvPr id="7" name="Content Placeholder 6">
            <a:extLst>
              <a:ext uri="{FF2B5EF4-FFF2-40B4-BE49-F238E27FC236}">
                <a16:creationId xmlns:a16="http://schemas.microsoft.com/office/drawing/2014/main" id="{34733EA6-27BE-BD49-B5FC-136A34403EF7}"/>
              </a:ext>
            </a:extLst>
          </p:cNvPr>
          <p:cNvSpPr>
            <a:spLocks noGrp="1"/>
          </p:cNvSpPr>
          <p:nvPr>
            <p:ph sz="half" idx="17"/>
          </p:nvPr>
        </p:nvSpPr>
        <p:spPr>
          <a:xfrm>
            <a:off x="4700271" y="4816339"/>
            <a:ext cx="2791459" cy="433827"/>
          </a:xfrm>
        </p:spPr>
        <p:txBody>
          <a:bodyPr>
            <a:noAutofit/>
          </a:bodyPr>
          <a:lstStyle/>
          <a:p>
            <a:r>
              <a:rPr lang="en-US" sz="2800" dirty="0">
                <a:latin typeface="Libre Baskerville" panose="02000000000000000000" pitchFamily="2" charset="0"/>
              </a:rPr>
              <a:t>Verbally hostile</a:t>
            </a:r>
          </a:p>
        </p:txBody>
      </p:sp>
      <p:sp>
        <p:nvSpPr>
          <p:cNvPr id="8" name="Content Placeholder 7">
            <a:extLst>
              <a:ext uri="{FF2B5EF4-FFF2-40B4-BE49-F238E27FC236}">
                <a16:creationId xmlns:a16="http://schemas.microsoft.com/office/drawing/2014/main" id="{90260B46-C965-054C-B33E-3F43952CEFC1}"/>
              </a:ext>
            </a:extLst>
          </p:cNvPr>
          <p:cNvSpPr>
            <a:spLocks noGrp="1"/>
          </p:cNvSpPr>
          <p:nvPr>
            <p:ph sz="half" idx="18"/>
          </p:nvPr>
        </p:nvSpPr>
        <p:spPr>
          <a:xfrm>
            <a:off x="8144113" y="4816339"/>
            <a:ext cx="2791459" cy="433827"/>
          </a:xfrm>
        </p:spPr>
        <p:txBody>
          <a:bodyPr>
            <a:noAutofit/>
          </a:bodyPr>
          <a:lstStyle/>
          <a:p>
            <a:r>
              <a:rPr lang="en-US" sz="2800" dirty="0">
                <a:latin typeface="Libre Baskerville" panose="02000000000000000000" pitchFamily="2" charset="0"/>
              </a:rPr>
              <a:t>Visibly agitated</a:t>
            </a:r>
          </a:p>
        </p:txBody>
      </p:sp>
      <p:pic>
        <p:nvPicPr>
          <p:cNvPr id="26" name="Graphic 25">
            <a:extLst>
              <a:ext uri="{FF2B5EF4-FFF2-40B4-BE49-F238E27FC236}">
                <a16:creationId xmlns:a16="http://schemas.microsoft.com/office/drawing/2014/main" id="{BB56DFAD-EF22-4F8C-875E-300D145586C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909409" y="2857293"/>
            <a:ext cx="1524000" cy="1666875"/>
          </a:xfrm>
          <a:prstGeom prst="rect">
            <a:avLst/>
          </a:prstGeom>
        </p:spPr>
      </p:pic>
      <p:pic>
        <p:nvPicPr>
          <p:cNvPr id="28" name="Graphic 27">
            <a:extLst>
              <a:ext uri="{FF2B5EF4-FFF2-40B4-BE49-F238E27FC236}">
                <a16:creationId xmlns:a16="http://schemas.microsoft.com/office/drawing/2014/main" id="{1FD0E0B8-A999-438D-AD29-85E970CDC4D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001680" y="2866818"/>
            <a:ext cx="1076325" cy="1657350"/>
          </a:xfrm>
          <a:prstGeom prst="rect">
            <a:avLst/>
          </a:prstGeom>
        </p:spPr>
      </p:pic>
      <p:pic>
        <p:nvPicPr>
          <p:cNvPr id="10" name="Graphic 9">
            <a:extLst>
              <a:ext uri="{FF2B5EF4-FFF2-40B4-BE49-F238E27FC236}">
                <a16:creationId xmlns:a16="http://schemas.microsoft.com/office/drawing/2014/main" id="{C54EEAA5-2C7F-4452-9323-DB49E12E1D43}"/>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262562" y="2866818"/>
            <a:ext cx="1666875" cy="1657350"/>
          </a:xfrm>
          <a:prstGeom prst="rect">
            <a:avLst/>
          </a:prstGeom>
        </p:spPr>
      </p:pic>
    </p:spTree>
    <p:extLst>
      <p:ext uri="{BB962C8B-B14F-4D97-AF65-F5344CB8AC3E}">
        <p14:creationId xmlns:p14="http://schemas.microsoft.com/office/powerpoint/2010/main" val="2872319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D9531F-116F-3A40-9A4C-65A2E05023F2}"/>
              </a:ext>
            </a:extLst>
          </p:cNvPr>
          <p:cNvSpPr>
            <a:spLocks noGrp="1"/>
          </p:cNvSpPr>
          <p:nvPr>
            <p:ph type="title"/>
          </p:nvPr>
        </p:nvSpPr>
        <p:spPr/>
        <p:txBody>
          <a:bodyPr>
            <a:normAutofit/>
          </a:bodyPr>
          <a:lstStyle/>
          <a:p>
            <a:r>
              <a:rPr lang="en-US" sz="4000" dirty="0"/>
              <a:t>Escalated Behaviors….?</a:t>
            </a:r>
          </a:p>
        </p:txBody>
      </p:sp>
      <p:sp>
        <p:nvSpPr>
          <p:cNvPr id="4" name="Content Placeholder 3">
            <a:extLst>
              <a:ext uri="{FF2B5EF4-FFF2-40B4-BE49-F238E27FC236}">
                <a16:creationId xmlns:a16="http://schemas.microsoft.com/office/drawing/2014/main" id="{BAF4B22A-BC55-F745-81AE-53C47D7B88B0}"/>
              </a:ext>
            </a:extLst>
          </p:cNvPr>
          <p:cNvSpPr>
            <a:spLocks noGrp="1"/>
          </p:cNvSpPr>
          <p:nvPr>
            <p:ph idx="1"/>
          </p:nvPr>
        </p:nvSpPr>
        <p:spPr/>
        <p:txBody>
          <a:bodyPr>
            <a:normAutofit/>
          </a:bodyPr>
          <a:lstStyle/>
          <a:p>
            <a:pPr marL="0" indent="0">
              <a:lnSpc>
                <a:spcPct val="100000"/>
              </a:lnSpc>
              <a:buNone/>
            </a:pPr>
            <a:r>
              <a:rPr lang="en-US" sz="2400" dirty="0">
                <a:latin typeface="Playfair Display" pitchFamily="2" charset="77"/>
                <a:ea typeface="Open Sans" panose="020B0606030504020204" pitchFamily="34" charset="0"/>
                <a:cs typeface="Open Sans" panose="020B0606030504020204" pitchFamily="34" charset="0"/>
              </a:rPr>
              <a:t>Have increased</a:t>
            </a:r>
          </a:p>
        </p:txBody>
      </p:sp>
      <p:sp>
        <p:nvSpPr>
          <p:cNvPr id="5" name="Content Placeholder 4">
            <a:extLst>
              <a:ext uri="{FF2B5EF4-FFF2-40B4-BE49-F238E27FC236}">
                <a16:creationId xmlns:a16="http://schemas.microsoft.com/office/drawing/2014/main" id="{566A6BF5-A692-3340-888C-7B40BB3786CC}"/>
              </a:ext>
            </a:extLst>
          </p:cNvPr>
          <p:cNvSpPr>
            <a:spLocks noGrp="1"/>
          </p:cNvSpPr>
          <p:nvPr>
            <p:ph idx="18"/>
          </p:nvPr>
        </p:nvSpPr>
        <p:spPr/>
        <p:txBody>
          <a:bodyPr>
            <a:normAutofit/>
          </a:bodyPr>
          <a:lstStyle/>
          <a:p>
            <a:pPr marL="0" indent="0">
              <a:lnSpc>
                <a:spcPct val="100000"/>
              </a:lnSpc>
              <a:buNone/>
            </a:pPr>
            <a:r>
              <a:rPr lang="en-US" sz="2400" dirty="0">
                <a:latin typeface="Playfair Display" pitchFamily="2" charset="77"/>
                <a:ea typeface="Open Sans" panose="020B0606030504020204" pitchFamily="34" charset="0"/>
                <a:cs typeface="Open Sans" panose="020B0606030504020204" pitchFamily="34" charset="0"/>
              </a:rPr>
              <a:t>Have decreased</a:t>
            </a:r>
          </a:p>
        </p:txBody>
      </p:sp>
      <p:sp>
        <p:nvSpPr>
          <p:cNvPr id="6" name="Content Placeholder 5">
            <a:extLst>
              <a:ext uri="{FF2B5EF4-FFF2-40B4-BE49-F238E27FC236}">
                <a16:creationId xmlns:a16="http://schemas.microsoft.com/office/drawing/2014/main" id="{958EB382-7423-D34A-B302-F0559D7E97A9}"/>
              </a:ext>
            </a:extLst>
          </p:cNvPr>
          <p:cNvSpPr>
            <a:spLocks noGrp="1"/>
          </p:cNvSpPr>
          <p:nvPr>
            <p:ph idx="19"/>
          </p:nvPr>
        </p:nvSpPr>
        <p:spPr/>
        <p:txBody>
          <a:bodyPr>
            <a:normAutofit/>
          </a:bodyPr>
          <a:lstStyle/>
          <a:p>
            <a:pPr marL="0" indent="0">
              <a:lnSpc>
                <a:spcPct val="100000"/>
              </a:lnSpc>
              <a:buNone/>
            </a:pPr>
            <a:r>
              <a:rPr lang="en-US" sz="2400" dirty="0">
                <a:latin typeface="Playfair Display" pitchFamily="2" charset="77"/>
                <a:ea typeface="Open Sans" panose="020B0606030504020204" pitchFamily="34" charset="0"/>
                <a:cs typeface="Open Sans" panose="020B0606030504020204" pitchFamily="34" charset="0"/>
              </a:rPr>
              <a:t>About the same</a:t>
            </a:r>
          </a:p>
        </p:txBody>
      </p:sp>
      <p:sp>
        <p:nvSpPr>
          <p:cNvPr id="8" name="Freeform 7">
            <a:extLst>
              <a:ext uri="{FF2B5EF4-FFF2-40B4-BE49-F238E27FC236}">
                <a16:creationId xmlns:a16="http://schemas.microsoft.com/office/drawing/2014/main" id="{3424EC72-DDBC-A942-B5FC-7A193FD78896}"/>
              </a:ext>
            </a:extLst>
          </p:cNvPr>
          <p:cNvSpPr/>
          <p:nvPr/>
        </p:nvSpPr>
        <p:spPr>
          <a:xfrm>
            <a:off x="10265044" y="0"/>
            <a:ext cx="1926955" cy="3192279"/>
          </a:xfrm>
          <a:custGeom>
            <a:avLst/>
            <a:gdLst>
              <a:gd name="connsiteX0" fmla="*/ 630853 w 2540082"/>
              <a:gd name="connsiteY0" fmla="*/ 0 h 4208013"/>
              <a:gd name="connsiteX1" fmla="*/ 1622767 w 2540082"/>
              <a:gd name="connsiteY1" fmla="*/ 0 h 4208013"/>
              <a:gd name="connsiteX2" fmla="*/ 1468929 w 2540082"/>
              <a:gd name="connsiteY2" fmla="*/ 93461 h 4208013"/>
              <a:gd name="connsiteX3" fmla="*/ 629034 w 2540082"/>
              <a:gd name="connsiteY3" fmla="*/ 1673142 h 4208013"/>
              <a:gd name="connsiteX4" fmla="*/ 2534070 w 2540082"/>
              <a:gd name="connsiteY4" fmla="*/ 3578148 h 4208013"/>
              <a:gd name="connsiteX5" fmla="*/ 2540082 w 2540082"/>
              <a:gd name="connsiteY5" fmla="*/ 3577845 h 4208013"/>
              <a:gd name="connsiteX6" fmla="*/ 2540082 w 2540082"/>
              <a:gd name="connsiteY6" fmla="*/ 4207719 h 4208013"/>
              <a:gd name="connsiteX7" fmla="*/ 2534042 w 2540082"/>
              <a:gd name="connsiteY7" fmla="*/ 4208013 h 4208013"/>
              <a:gd name="connsiteX8" fmla="*/ 1 w 2540082"/>
              <a:gd name="connsiteY8" fmla="*/ 1671150 h 4208013"/>
              <a:gd name="connsiteX9" fmla="*/ 528826 w 2540082"/>
              <a:gd name="connsiteY9" fmla="*/ 122714 h 4208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0082" h="4208013">
                <a:moveTo>
                  <a:pt x="630853" y="0"/>
                </a:moveTo>
                <a:lnTo>
                  <a:pt x="1622767" y="0"/>
                </a:lnTo>
                <a:lnTo>
                  <a:pt x="1468929" y="93461"/>
                </a:lnTo>
                <a:cubicBezTo>
                  <a:pt x="962192" y="435811"/>
                  <a:pt x="629030" y="1015570"/>
                  <a:pt x="629034" y="1673142"/>
                </a:cubicBezTo>
                <a:cubicBezTo>
                  <a:pt x="629042" y="2725256"/>
                  <a:pt x="1481956" y="3578156"/>
                  <a:pt x="2534070" y="3578148"/>
                </a:cubicBezTo>
                <a:lnTo>
                  <a:pt x="2540082" y="3577845"/>
                </a:lnTo>
                <a:lnTo>
                  <a:pt x="2540082" y="4207719"/>
                </a:lnTo>
                <a:lnTo>
                  <a:pt x="2534042" y="4208013"/>
                </a:lnTo>
                <a:cubicBezTo>
                  <a:pt x="1133750" y="4207233"/>
                  <a:pt x="-778" y="3071441"/>
                  <a:pt x="1" y="1671150"/>
                </a:cubicBezTo>
                <a:cubicBezTo>
                  <a:pt x="320" y="1098569"/>
                  <a:pt x="193240" y="557320"/>
                  <a:pt x="528826" y="122714"/>
                </a:cubicBezTo>
                <a:close/>
              </a:path>
            </a:pathLst>
          </a:custGeom>
          <a:solidFill>
            <a:srgbClr val="FF6B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MX"/>
          </a:p>
        </p:txBody>
      </p:sp>
      <p:sp>
        <p:nvSpPr>
          <p:cNvPr id="10" name="Oval 9">
            <a:extLst>
              <a:ext uri="{FF2B5EF4-FFF2-40B4-BE49-F238E27FC236}">
                <a16:creationId xmlns:a16="http://schemas.microsoft.com/office/drawing/2014/main" id="{818A1791-C013-864B-8CDC-54ECD63E7349}"/>
              </a:ext>
            </a:extLst>
          </p:cNvPr>
          <p:cNvSpPr/>
          <p:nvPr/>
        </p:nvSpPr>
        <p:spPr>
          <a:xfrm>
            <a:off x="1176518" y="2782565"/>
            <a:ext cx="521850" cy="521850"/>
          </a:xfrm>
          <a:prstGeom prst="ellipse">
            <a:avLst/>
          </a:prstGeom>
          <a:solidFill>
            <a:srgbClr val="FF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solidFill>
                <a:schemeClr val="tx1"/>
              </a:solidFill>
            </a:endParaRPr>
          </a:p>
        </p:txBody>
      </p:sp>
      <p:sp>
        <p:nvSpPr>
          <p:cNvPr id="13" name="Oval 12">
            <a:extLst>
              <a:ext uri="{FF2B5EF4-FFF2-40B4-BE49-F238E27FC236}">
                <a16:creationId xmlns:a16="http://schemas.microsoft.com/office/drawing/2014/main" id="{A034F2D2-EFE0-9C4B-B24B-E750D0997B2B}"/>
              </a:ext>
            </a:extLst>
          </p:cNvPr>
          <p:cNvSpPr/>
          <p:nvPr/>
        </p:nvSpPr>
        <p:spPr>
          <a:xfrm>
            <a:off x="1176518" y="3604047"/>
            <a:ext cx="521850" cy="521850"/>
          </a:xfrm>
          <a:prstGeom prst="ellipse">
            <a:avLst/>
          </a:prstGeom>
          <a:solidFill>
            <a:srgbClr val="FF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solidFill>
                <a:schemeClr val="tx1"/>
              </a:solidFill>
            </a:endParaRPr>
          </a:p>
        </p:txBody>
      </p:sp>
      <p:sp>
        <p:nvSpPr>
          <p:cNvPr id="16" name="Oval 15">
            <a:extLst>
              <a:ext uri="{FF2B5EF4-FFF2-40B4-BE49-F238E27FC236}">
                <a16:creationId xmlns:a16="http://schemas.microsoft.com/office/drawing/2014/main" id="{79D52DBF-100A-4D4E-8D0A-6D51620CC75C}"/>
              </a:ext>
            </a:extLst>
          </p:cNvPr>
          <p:cNvSpPr/>
          <p:nvPr/>
        </p:nvSpPr>
        <p:spPr>
          <a:xfrm>
            <a:off x="1176518" y="4425529"/>
            <a:ext cx="521850" cy="521850"/>
          </a:xfrm>
          <a:prstGeom prst="ellipse">
            <a:avLst/>
          </a:prstGeom>
          <a:solidFill>
            <a:srgbClr val="FF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solidFill>
                <a:schemeClr val="tx1"/>
              </a:solidFill>
            </a:endParaRPr>
          </a:p>
        </p:txBody>
      </p:sp>
      <p:sp>
        <p:nvSpPr>
          <p:cNvPr id="26" name="Google Shape;1054;p8">
            <a:extLst>
              <a:ext uri="{FF2B5EF4-FFF2-40B4-BE49-F238E27FC236}">
                <a16:creationId xmlns:a16="http://schemas.microsoft.com/office/drawing/2014/main" id="{3B96161E-AC31-4832-A479-A374E5614532}"/>
              </a:ext>
            </a:extLst>
          </p:cNvPr>
          <p:cNvSpPr/>
          <p:nvPr/>
        </p:nvSpPr>
        <p:spPr>
          <a:xfrm>
            <a:off x="1273174" y="2927262"/>
            <a:ext cx="328538" cy="232456"/>
          </a:xfrm>
          <a:custGeom>
            <a:avLst/>
            <a:gdLst/>
            <a:ahLst/>
            <a:cxnLst/>
            <a:rect l="l" t="t" r="r" b="b"/>
            <a:pathLst>
              <a:path w="21600" h="21600" extrusionOk="0">
                <a:moveTo>
                  <a:pt x="7890" y="17250"/>
                </a:moveTo>
                <a:lnTo>
                  <a:pt x="1881" y="8746"/>
                </a:lnTo>
                <a:cubicBezTo>
                  <a:pt x="1648" y="8424"/>
                  <a:pt x="1386" y="8263"/>
                  <a:pt x="1094" y="8263"/>
                </a:cubicBezTo>
                <a:cubicBezTo>
                  <a:pt x="802" y="8263"/>
                  <a:pt x="554" y="8424"/>
                  <a:pt x="350" y="8746"/>
                </a:cubicBezTo>
                <a:cubicBezTo>
                  <a:pt x="117" y="9036"/>
                  <a:pt x="0" y="9391"/>
                  <a:pt x="0" y="9809"/>
                </a:cubicBezTo>
                <a:cubicBezTo>
                  <a:pt x="0" y="10228"/>
                  <a:pt x="117" y="10599"/>
                  <a:pt x="350" y="10921"/>
                </a:cubicBezTo>
                <a:lnTo>
                  <a:pt x="7890" y="21600"/>
                </a:lnTo>
                <a:lnTo>
                  <a:pt x="21294" y="2657"/>
                </a:lnTo>
                <a:cubicBezTo>
                  <a:pt x="21498" y="2369"/>
                  <a:pt x="21600" y="2014"/>
                  <a:pt x="21600" y="1596"/>
                </a:cubicBezTo>
                <a:cubicBezTo>
                  <a:pt x="21600" y="1144"/>
                  <a:pt x="21498" y="773"/>
                  <a:pt x="21294" y="484"/>
                </a:cubicBezTo>
                <a:cubicBezTo>
                  <a:pt x="21075" y="161"/>
                  <a:pt x="20812" y="0"/>
                  <a:pt x="20506" y="0"/>
                </a:cubicBezTo>
                <a:cubicBezTo>
                  <a:pt x="20214" y="0"/>
                  <a:pt x="19967" y="161"/>
                  <a:pt x="19762" y="484"/>
                </a:cubicBezTo>
                <a:lnTo>
                  <a:pt x="7890" y="17250"/>
                </a:lnTo>
                <a:close/>
              </a:path>
            </a:pathLst>
          </a:custGeom>
          <a:solidFill>
            <a:schemeClr val="bg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Sarabun"/>
              <a:buNone/>
            </a:pPr>
            <a:endParaRPr sz="500" i="0" u="none" strike="noStrike" cap="none" dirty="0">
              <a:solidFill>
                <a:srgbClr val="000000"/>
              </a:solidFill>
              <a:latin typeface="Proxima Nova"/>
              <a:ea typeface="Proxima Nova"/>
              <a:cs typeface="Proxima Nova"/>
              <a:sym typeface="Proxima Nova"/>
            </a:endParaRPr>
          </a:p>
        </p:txBody>
      </p:sp>
      <p:sp>
        <p:nvSpPr>
          <p:cNvPr id="28" name="Google Shape;1054;p8">
            <a:extLst>
              <a:ext uri="{FF2B5EF4-FFF2-40B4-BE49-F238E27FC236}">
                <a16:creationId xmlns:a16="http://schemas.microsoft.com/office/drawing/2014/main" id="{DE07DB5B-44F8-429E-9332-2E1349E3E208}"/>
              </a:ext>
            </a:extLst>
          </p:cNvPr>
          <p:cNvSpPr/>
          <p:nvPr/>
        </p:nvSpPr>
        <p:spPr>
          <a:xfrm>
            <a:off x="1273174" y="3748744"/>
            <a:ext cx="328538" cy="232456"/>
          </a:xfrm>
          <a:custGeom>
            <a:avLst/>
            <a:gdLst/>
            <a:ahLst/>
            <a:cxnLst/>
            <a:rect l="l" t="t" r="r" b="b"/>
            <a:pathLst>
              <a:path w="21600" h="21600" extrusionOk="0">
                <a:moveTo>
                  <a:pt x="7890" y="17250"/>
                </a:moveTo>
                <a:lnTo>
                  <a:pt x="1881" y="8746"/>
                </a:lnTo>
                <a:cubicBezTo>
                  <a:pt x="1648" y="8424"/>
                  <a:pt x="1386" y="8263"/>
                  <a:pt x="1094" y="8263"/>
                </a:cubicBezTo>
                <a:cubicBezTo>
                  <a:pt x="802" y="8263"/>
                  <a:pt x="554" y="8424"/>
                  <a:pt x="350" y="8746"/>
                </a:cubicBezTo>
                <a:cubicBezTo>
                  <a:pt x="117" y="9036"/>
                  <a:pt x="0" y="9391"/>
                  <a:pt x="0" y="9809"/>
                </a:cubicBezTo>
                <a:cubicBezTo>
                  <a:pt x="0" y="10228"/>
                  <a:pt x="117" y="10599"/>
                  <a:pt x="350" y="10921"/>
                </a:cubicBezTo>
                <a:lnTo>
                  <a:pt x="7890" y="21600"/>
                </a:lnTo>
                <a:lnTo>
                  <a:pt x="21294" y="2657"/>
                </a:lnTo>
                <a:cubicBezTo>
                  <a:pt x="21498" y="2369"/>
                  <a:pt x="21600" y="2014"/>
                  <a:pt x="21600" y="1596"/>
                </a:cubicBezTo>
                <a:cubicBezTo>
                  <a:pt x="21600" y="1144"/>
                  <a:pt x="21498" y="773"/>
                  <a:pt x="21294" y="484"/>
                </a:cubicBezTo>
                <a:cubicBezTo>
                  <a:pt x="21075" y="161"/>
                  <a:pt x="20812" y="0"/>
                  <a:pt x="20506" y="0"/>
                </a:cubicBezTo>
                <a:cubicBezTo>
                  <a:pt x="20214" y="0"/>
                  <a:pt x="19967" y="161"/>
                  <a:pt x="19762" y="484"/>
                </a:cubicBezTo>
                <a:lnTo>
                  <a:pt x="7890" y="17250"/>
                </a:lnTo>
                <a:close/>
              </a:path>
            </a:pathLst>
          </a:custGeom>
          <a:solidFill>
            <a:schemeClr val="bg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Sarabun"/>
              <a:buNone/>
            </a:pPr>
            <a:endParaRPr sz="500" i="0" u="none" strike="noStrike" cap="none" dirty="0">
              <a:solidFill>
                <a:srgbClr val="000000"/>
              </a:solidFill>
              <a:latin typeface="Proxima Nova"/>
              <a:ea typeface="Proxima Nova"/>
              <a:cs typeface="Proxima Nova"/>
              <a:sym typeface="Proxima Nova"/>
            </a:endParaRPr>
          </a:p>
        </p:txBody>
      </p:sp>
      <p:sp>
        <p:nvSpPr>
          <p:cNvPr id="29" name="Google Shape;1054;p8">
            <a:extLst>
              <a:ext uri="{FF2B5EF4-FFF2-40B4-BE49-F238E27FC236}">
                <a16:creationId xmlns:a16="http://schemas.microsoft.com/office/drawing/2014/main" id="{16628C95-31ED-403C-A93E-993E7B3C3120}"/>
              </a:ext>
            </a:extLst>
          </p:cNvPr>
          <p:cNvSpPr/>
          <p:nvPr/>
        </p:nvSpPr>
        <p:spPr>
          <a:xfrm>
            <a:off x="1273174" y="4570226"/>
            <a:ext cx="328538" cy="232456"/>
          </a:xfrm>
          <a:custGeom>
            <a:avLst/>
            <a:gdLst/>
            <a:ahLst/>
            <a:cxnLst/>
            <a:rect l="l" t="t" r="r" b="b"/>
            <a:pathLst>
              <a:path w="21600" h="21600" extrusionOk="0">
                <a:moveTo>
                  <a:pt x="7890" y="17250"/>
                </a:moveTo>
                <a:lnTo>
                  <a:pt x="1881" y="8746"/>
                </a:lnTo>
                <a:cubicBezTo>
                  <a:pt x="1648" y="8424"/>
                  <a:pt x="1386" y="8263"/>
                  <a:pt x="1094" y="8263"/>
                </a:cubicBezTo>
                <a:cubicBezTo>
                  <a:pt x="802" y="8263"/>
                  <a:pt x="554" y="8424"/>
                  <a:pt x="350" y="8746"/>
                </a:cubicBezTo>
                <a:cubicBezTo>
                  <a:pt x="117" y="9036"/>
                  <a:pt x="0" y="9391"/>
                  <a:pt x="0" y="9809"/>
                </a:cubicBezTo>
                <a:cubicBezTo>
                  <a:pt x="0" y="10228"/>
                  <a:pt x="117" y="10599"/>
                  <a:pt x="350" y="10921"/>
                </a:cubicBezTo>
                <a:lnTo>
                  <a:pt x="7890" y="21600"/>
                </a:lnTo>
                <a:lnTo>
                  <a:pt x="21294" y="2657"/>
                </a:lnTo>
                <a:cubicBezTo>
                  <a:pt x="21498" y="2369"/>
                  <a:pt x="21600" y="2014"/>
                  <a:pt x="21600" y="1596"/>
                </a:cubicBezTo>
                <a:cubicBezTo>
                  <a:pt x="21600" y="1144"/>
                  <a:pt x="21498" y="773"/>
                  <a:pt x="21294" y="484"/>
                </a:cubicBezTo>
                <a:cubicBezTo>
                  <a:pt x="21075" y="161"/>
                  <a:pt x="20812" y="0"/>
                  <a:pt x="20506" y="0"/>
                </a:cubicBezTo>
                <a:cubicBezTo>
                  <a:pt x="20214" y="0"/>
                  <a:pt x="19967" y="161"/>
                  <a:pt x="19762" y="484"/>
                </a:cubicBezTo>
                <a:lnTo>
                  <a:pt x="7890" y="17250"/>
                </a:lnTo>
                <a:close/>
              </a:path>
            </a:pathLst>
          </a:custGeom>
          <a:solidFill>
            <a:schemeClr val="bg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Sarabun"/>
              <a:buNone/>
            </a:pPr>
            <a:endParaRPr sz="500" i="0" u="none" strike="noStrike" cap="none" dirty="0">
              <a:solidFill>
                <a:srgbClr val="000000"/>
              </a:solidFill>
              <a:latin typeface="Proxima Nova"/>
              <a:ea typeface="Proxima Nova"/>
              <a:cs typeface="Proxima Nova"/>
              <a:sym typeface="Proxima Nova"/>
            </a:endParaRPr>
          </a:p>
        </p:txBody>
      </p:sp>
      <p:sp>
        <p:nvSpPr>
          <p:cNvPr id="9" name="Picture Placeholder 8">
            <a:extLst>
              <a:ext uri="{FF2B5EF4-FFF2-40B4-BE49-F238E27FC236}">
                <a16:creationId xmlns:a16="http://schemas.microsoft.com/office/drawing/2014/main" id="{13BEE185-704C-594B-B83F-2EFF099B6518}"/>
              </a:ext>
            </a:extLst>
          </p:cNvPr>
          <p:cNvSpPr>
            <a:spLocks noGrp="1"/>
          </p:cNvSpPr>
          <p:nvPr>
            <p:ph type="pic" sz="quarter" idx="17"/>
          </p:nvPr>
        </p:nvSpPr>
        <p:spPr/>
      </p:sp>
    </p:spTree>
    <p:extLst>
      <p:ext uri="{BB962C8B-B14F-4D97-AF65-F5344CB8AC3E}">
        <p14:creationId xmlns:p14="http://schemas.microsoft.com/office/powerpoint/2010/main" val="4171352283"/>
      </p:ext>
    </p:extLst>
  </p:cSld>
  <p:clrMapOvr>
    <a:masterClrMapping/>
  </p:clrMapOvr>
</p:sld>
</file>

<file path=ppt/theme/theme1.xml><?xml version="1.0" encoding="utf-8"?>
<a:theme xmlns:a="http://schemas.openxmlformats.org/drawingml/2006/main" name="Office Theme">
  <a:themeElements>
    <a:clrScheme name="Receptionist 101">
      <a:dk1>
        <a:srgbClr val="3F3F3F"/>
      </a:dk1>
      <a:lt1>
        <a:sysClr val="window" lastClr="FFFFFF"/>
      </a:lt1>
      <a:dk2>
        <a:srgbClr val="243771"/>
      </a:dk2>
      <a:lt2>
        <a:srgbClr val="FFFFFF"/>
      </a:lt2>
      <a:accent1>
        <a:srgbClr val="E59689"/>
      </a:accent1>
      <a:accent2>
        <a:srgbClr val="D8482E"/>
      </a:accent2>
      <a:accent3>
        <a:srgbClr val="C5C5C5"/>
      </a:accent3>
      <a:accent4>
        <a:srgbClr val="90A2DC"/>
      </a:accent4>
      <a:accent5>
        <a:srgbClr val="F5FDFA"/>
      </a:accent5>
      <a:accent6>
        <a:srgbClr val="F2F2F2"/>
      </a:accent6>
      <a:hlink>
        <a:srgbClr val="E59689"/>
      </a:hlink>
      <a:folHlink>
        <a:srgbClr val="E5968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36177</TotalTime>
  <Words>3255</Words>
  <Application>Microsoft Macintosh PowerPoint</Application>
  <PresentationFormat>Widescreen</PresentationFormat>
  <Paragraphs>236</Paragraphs>
  <Slides>34</Slides>
  <Notes>33</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34</vt:i4>
      </vt:variant>
    </vt:vector>
  </HeadingPairs>
  <TitlesOfParts>
    <vt:vector size="48" baseType="lpstr">
      <vt:lpstr>Noto Sans JP</vt:lpstr>
      <vt:lpstr>Arial</vt:lpstr>
      <vt:lpstr>Arvo</vt:lpstr>
      <vt:lpstr>Calibri</vt:lpstr>
      <vt:lpstr>Calibri Light</vt:lpstr>
      <vt:lpstr>Gill Sans MT</vt:lpstr>
      <vt:lpstr>Libre Baskerville</vt:lpstr>
      <vt:lpstr>Lucida Sans Unicode</vt:lpstr>
      <vt:lpstr>Open Sans</vt:lpstr>
      <vt:lpstr>Playfair Display</vt:lpstr>
      <vt:lpstr>PLAYFAIR DISPLAY BOLD ROMAN</vt:lpstr>
      <vt:lpstr>Proxima Nova</vt:lpstr>
      <vt:lpstr>Sarabun</vt:lpstr>
      <vt:lpstr>Office Theme</vt:lpstr>
      <vt:lpstr>Trauma-Informed De-Escalation</vt:lpstr>
      <vt:lpstr>PowerPoint Presentation</vt:lpstr>
      <vt:lpstr>PowerPoint Presentation</vt:lpstr>
      <vt:lpstr> </vt:lpstr>
      <vt:lpstr>PowerPoint Presentation</vt:lpstr>
      <vt:lpstr>Types of escalations</vt:lpstr>
      <vt:lpstr>  </vt:lpstr>
      <vt:lpstr>PowerPoint Presentation</vt:lpstr>
      <vt:lpstr>Escalated Behaviors….?</vt:lpstr>
      <vt:lpstr>PowerPoint Presentation</vt:lpstr>
      <vt:lpstr>Why are escalated behaviors problematic?</vt:lpstr>
      <vt:lpstr>Touches on Childhood Experiences</vt:lpstr>
      <vt:lpstr>PowerPoint Presentation</vt:lpstr>
      <vt:lpstr>Verbal Abuse</vt:lpstr>
      <vt:lpstr>Risk Factors for Aggressive Behaviors</vt:lpstr>
      <vt:lpstr>The goal of de-escalation is always only emotional and physical safety for everyone</vt:lpstr>
      <vt:lpstr>Being Right Explaining Rules Imposing Consequences</vt:lpstr>
      <vt:lpstr>Self-assessment</vt:lpstr>
      <vt:lpstr>PowerPoint Presentation</vt:lpstr>
      <vt:lpstr>PowerPoint Presentation</vt:lpstr>
      <vt:lpstr>PowerPoint Presentation</vt:lpstr>
      <vt:lpstr>PowerPoint Presentation</vt:lpstr>
      <vt:lpstr>PowerPoint Presentation</vt:lpstr>
      <vt:lpstr>PowerPoint Presentation</vt:lpstr>
      <vt:lpstr>What would you share with your team, about your capacity/preferences for  de-escalation?</vt:lpstr>
      <vt:lpstr>Early &amp; Middle Intervention</vt:lpstr>
      <vt:lpstr>PowerPoint Presentation</vt:lpstr>
      <vt:lpstr>Helping people activate their  pre-frontal cortex</vt:lpstr>
      <vt:lpstr>PowerPoint Presentation</vt:lpstr>
      <vt:lpstr>Humanize &amp; Soothe</vt:lpstr>
      <vt:lpstr>PowerPoint Presentation</vt:lpstr>
      <vt:lpstr>What is your experience in using these strategies?</vt:lpstr>
      <vt:lpstr>Setting Limits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Illiya Vjestica</dc:creator>
  <cp:lastModifiedBy>Elizabeth Morrison</cp:lastModifiedBy>
  <cp:revision>160</cp:revision>
  <cp:lastPrinted>2019-04-18T11:31:12Z</cp:lastPrinted>
  <dcterms:created xsi:type="dcterms:W3CDTF">2019-03-27T12:14:18Z</dcterms:created>
  <dcterms:modified xsi:type="dcterms:W3CDTF">2022-03-31T15:21:32Z</dcterms:modified>
</cp:coreProperties>
</file>