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256" r:id="rId2"/>
    <p:sldId id="341" r:id="rId3"/>
    <p:sldId id="342" r:id="rId4"/>
    <p:sldId id="340" r:id="rId5"/>
    <p:sldId id="337" r:id="rId6"/>
    <p:sldId id="336" r:id="rId7"/>
    <p:sldId id="268" r:id="rId8"/>
    <p:sldId id="278" r:id="rId9"/>
    <p:sldId id="294" r:id="rId10"/>
    <p:sldId id="257" r:id="rId11"/>
    <p:sldId id="299" r:id="rId12"/>
    <p:sldId id="296" r:id="rId13"/>
    <p:sldId id="297" r:id="rId14"/>
    <p:sldId id="293" r:id="rId15"/>
    <p:sldId id="298" r:id="rId16"/>
    <p:sldId id="302" r:id="rId17"/>
    <p:sldId id="303" r:id="rId18"/>
    <p:sldId id="308" r:id="rId19"/>
    <p:sldId id="309" r:id="rId20"/>
    <p:sldId id="310" r:id="rId21"/>
    <p:sldId id="312" r:id="rId22"/>
    <p:sldId id="313" r:id="rId23"/>
    <p:sldId id="314" r:id="rId24"/>
    <p:sldId id="315" r:id="rId25"/>
    <p:sldId id="321" r:id="rId26"/>
    <p:sldId id="322" r:id="rId27"/>
    <p:sldId id="316" r:id="rId28"/>
    <p:sldId id="317" r:id="rId29"/>
    <p:sldId id="323" r:id="rId30"/>
    <p:sldId id="292" r:id="rId31"/>
    <p:sldId id="324" r:id="rId32"/>
    <p:sldId id="325" r:id="rId33"/>
    <p:sldId id="326" r:id="rId34"/>
    <p:sldId id="327" r:id="rId35"/>
    <p:sldId id="328" r:id="rId36"/>
    <p:sldId id="332" r:id="rId37"/>
  </p:sldIdLst>
  <p:sldSz cx="12192000" cy="6858000"/>
  <p:notesSz cx="6858000" cy="9144000"/>
  <p:embeddedFontLst>
    <p:embeddedFont>
      <p:font typeface="Noto Sans JP" panose="020B0500000000000000" pitchFamily="34" charset="-128"/>
      <p:regular r:id="rId39"/>
      <p:bold r:id="rId39"/>
      <p:italic r:id="rId40"/>
      <p:boldItalic r:id="rId41"/>
    </p:embeddedFont>
    <p:embeddedFont>
      <p:font typeface="Calibri" panose="020F0502020204030204" pitchFamily="34" charset="0"/>
      <p:regular r:id="rId39"/>
      <p:bold r:id="rId39"/>
      <p:italic r:id="rId39"/>
      <p:boldItalic r:id="rId39"/>
    </p:embeddedFont>
    <p:embeddedFont>
      <p:font typeface="Calibri Light" panose="020F0302020204030204" pitchFamily="34" charset="0"/>
      <p:regular r:id="rId42"/>
      <p:italic r:id="rId43"/>
    </p:embeddedFont>
    <p:embeddedFont>
      <p:font typeface="Libre Baskerville" panose="02000000000000000000" pitchFamily="2" charset="0"/>
      <p:regular r:id="rId44"/>
      <p:bold r:id="rId45"/>
      <p:italic r:id="rId46"/>
    </p:embeddedFont>
    <p:embeddedFont>
      <p:font typeface="Open Sans" panose="020B0606030504020204" pitchFamily="34" charset="0"/>
      <p:regular r:id="rId39"/>
      <p:bold r:id="rId39"/>
      <p:italic r:id="rId39"/>
      <p:boldItalic r:id="rId39"/>
    </p:embeddedFont>
    <p:embeddedFont>
      <p:font typeface="PLAYFAIR DISPLAY BOLD ROMAN" pitchFamily="2" charset="77"/>
      <p:regular r:id="rId47"/>
      <p:bold r:id="rId39"/>
      <p:italic r:id="rId48"/>
      <p:boldItalic r:id="rId49"/>
    </p:embeddedFont>
    <p:embeddedFont>
      <p:font typeface="Poppins" pitchFamily="2" charset="77"/>
      <p:regular r:id="rId39"/>
      <p:bold r:id="rId39"/>
      <p:italic r:id="rId39"/>
      <p:boldItalic r:id="rId39"/>
    </p:embeddedFont>
    <p:embeddedFont>
      <p:font typeface="Poppins Light" panose="020B0604020202020204" pitchFamily="34" charset="0"/>
      <p:regular r:id="rId50"/>
      <p: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5E"/>
    <a:srgbClr val="082349"/>
    <a:srgbClr val="072249"/>
    <a:srgbClr val="0A3242"/>
    <a:srgbClr val="F3E2E2"/>
    <a:srgbClr val="E8E2E4"/>
    <a:srgbClr val="156F93"/>
    <a:srgbClr val="D07D02"/>
    <a:srgbClr val="F2B300"/>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06" autoAdjust="0"/>
    <p:restoredTop sz="47817"/>
  </p:normalViewPr>
  <p:slideViewPr>
    <p:cSldViewPr snapToGrid="0">
      <p:cViewPr varScale="1">
        <p:scale>
          <a:sx n="55" d="100"/>
          <a:sy n="55" d="100"/>
        </p:scale>
        <p:origin x="880" y="1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NUL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EE3D2-8FFF-4ED8-8891-D5A87939658C}" type="datetimeFigureOut">
              <a:rPr lang="en-US" smtClean="0"/>
              <a:t>3/31/22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48E38-5A04-450E-8D0B-430678DFCA52}" type="slidenum">
              <a:rPr lang="en-US" smtClean="0"/>
              <a:t>‹#›</a:t>
            </a:fld>
            <a:endParaRPr lang="en-US" dirty="0"/>
          </a:p>
        </p:txBody>
      </p:sp>
    </p:spTree>
    <p:extLst>
      <p:ext uri="{BB962C8B-B14F-4D97-AF65-F5344CB8AC3E}">
        <p14:creationId xmlns:p14="http://schemas.microsoft.com/office/powerpoint/2010/main" val="1788275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Co-brand this slide if you'd like, with your organization's logo.</a:t>
            </a:r>
          </a:p>
        </p:txBody>
      </p:sp>
      <p:sp>
        <p:nvSpPr>
          <p:cNvPr id="4" name="Slide Number Placeholder 3"/>
          <p:cNvSpPr>
            <a:spLocks noGrp="1"/>
          </p:cNvSpPr>
          <p:nvPr>
            <p:ph type="sldNum" sz="quarter" idx="5"/>
          </p:nvPr>
        </p:nvSpPr>
        <p:spPr/>
        <p:txBody>
          <a:bodyPr/>
          <a:lstStyle/>
          <a:p>
            <a:fld id="{44248E38-5A04-450E-8D0B-430678DFCA52}" type="slidenum">
              <a:rPr lang="en-US" smtClean="0"/>
              <a:t>1</a:t>
            </a:fld>
            <a:endParaRPr lang="en-US" dirty="0"/>
          </a:p>
        </p:txBody>
      </p:sp>
    </p:spTree>
    <p:extLst>
      <p:ext uri="{BB962C8B-B14F-4D97-AF65-F5344CB8AC3E}">
        <p14:creationId xmlns:p14="http://schemas.microsoft.com/office/powerpoint/2010/main" val="2261823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Empathy is defined very broadly for our purposes.  In the research we will reference empathy is sometimes referred to in these different ways as well.</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10</a:t>
            </a:fld>
            <a:endParaRPr lang="en-US" dirty="0"/>
          </a:p>
        </p:txBody>
      </p:sp>
    </p:spTree>
    <p:extLst>
      <p:ext uri="{BB962C8B-B14F-4D97-AF65-F5344CB8AC3E}">
        <p14:creationId xmlns:p14="http://schemas.microsoft.com/office/powerpoint/2010/main" val="1661098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Point: </a:t>
            </a:r>
            <a:r>
              <a:rPr lang="en-US" dirty="0"/>
              <a:t> Similarly, judgment is broadly defined as well</a:t>
            </a:r>
          </a:p>
          <a:p>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11</a:t>
            </a:fld>
            <a:endParaRPr lang="en-US" dirty="0"/>
          </a:p>
        </p:txBody>
      </p:sp>
    </p:spTree>
    <p:extLst>
      <p:ext uri="{BB962C8B-B14F-4D97-AF65-F5344CB8AC3E}">
        <p14:creationId xmlns:p14="http://schemas.microsoft.com/office/powerpoint/2010/main" val="484752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Judgment is synonymous with all of these things, broadly.  </a:t>
            </a:r>
          </a:p>
          <a:p>
            <a:endParaRPr lang="en-US" dirty="0"/>
          </a:p>
          <a:p>
            <a:r>
              <a:rPr lang="en-US" i="1" dirty="0"/>
              <a:t>Sub Point:  </a:t>
            </a:r>
            <a:r>
              <a:rPr lang="en-US" dirty="0"/>
              <a:t>Language-wise, letting participants know you may be using these terms interchangeably.   </a:t>
            </a:r>
          </a:p>
          <a:p>
            <a:endParaRPr lang="en-US" dirty="0"/>
          </a:p>
          <a:p>
            <a:r>
              <a:rPr lang="en-US" i="1" dirty="0"/>
              <a:t>Sub Point: </a:t>
            </a:r>
            <a:r>
              <a:rPr lang="en-US" dirty="0"/>
              <a:t>Empathy is a social justice issue, as is judgment.   </a:t>
            </a:r>
          </a:p>
          <a:p>
            <a:endParaRPr lang="en-US" dirty="0"/>
          </a:p>
          <a:p>
            <a:r>
              <a:rPr lang="en-US" i="1" dirty="0"/>
              <a:t>Sub Point: </a:t>
            </a:r>
            <a:r>
              <a:rPr lang="en-US" dirty="0"/>
              <a:t>Bias includes both implicit and explicit.  Bias includes racism, in all forms, and other areas of bias.</a:t>
            </a:r>
          </a:p>
          <a:p>
            <a:endParaRPr lang="en-US" dirty="0"/>
          </a:p>
          <a:p>
            <a:r>
              <a:rPr lang="en-US" i="1" dirty="0"/>
              <a:t>Sub Point:  </a:t>
            </a:r>
            <a:r>
              <a:rPr lang="en-US" dirty="0"/>
              <a:t>Letting participants know we are going to dive a bit more deeply into this in part 2.</a:t>
            </a:r>
          </a:p>
          <a:p>
            <a:endParaRPr lang="en-US" dirty="0"/>
          </a:p>
          <a:p>
            <a:r>
              <a:rPr lang="en-US" b="1" dirty="0"/>
              <a:t>Why</a:t>
            </a:r>
            <a:r>
              <a:rPr lang="en-US" dirty="0"/>
              <a:t>: Depending on your field or participant group, some of the words might be more utilized than others- using the language of the group we are talking with is usually most effective.</a:t>
            </a:r>
          </a:p>
          <a:p>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12</a:t>
            </a:fld>
            <a:endParaRPr lang="en-US" dirty="0"/>
          </a:p>
        </p:txBody>
      </p:sp>
    </p:spTree>
    <p:extLst>
      <p:ext uri="{BB962C8B-B14F-4D97-AF65-F5344CB8AC3E}">
        <p14:creationId xmlns:p14="http://schemas.microsoft.com/office/powerpoint/2010/main" val="2718008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All of us have experienced empathy and judgment/bias when receiving care.</a:t>
            </a:r>
          </a:p>
          <a:p>
            <a:endParaRPr lang="en-US" dirty="0"/>
          </a:p>
          <a:p>
            <a:r>
              <a:rPr lang="en-US" b="1" dirty="0"/>
              <a:t>TIP:  </a:t>
            </a:r>
            <a:r>
              <a:rPr lang="en-US" dirty="0"/>
              <a:t>One or both of the facilitators share a brief (under 2 minutes) story about experiencing empathy or judgment in care, to model what we are eliciting.  If both facilitators share an example, one empathic and one judgment-focused works best.</a:t>
            </a:r>
          </a:p>
          <a:p>
            <a:endParaRPr lang="en-US" dirty="0"/>
          </a:p>
          <a:p>
            <a:r>
              <a:rPr lang="en-US" b="1" dirty="0"/>
              <a:t>Why</a:t>
            </a:r>
            <a:r>
              <a:rPr lang="en-US" dirty="0"/>
              <a:t>: To elicit participant engagement, invite participant voices into the workshop early on (this is the first explicit invitation to contribute since introductions.</a:t>
            </a:r>
          </a:p>
          <a:p>
            <a:endParaRPr lang="en-US" dirty="0"/>
          </a:p>
          <a:p>
            <a:r>
              <a:rPr lang="en-US" b="1" dirty="0"/>
              <a:t>Why: </a:t>
            </a:r>
            <a:r>
              <a:rPr lang="en-US" dirty="0"/>
              <a:t>To reduce/dissolve 'othering' in this workshop, by placing ourselves in our  'client/patient' shoes early on in the workshop</a:t>
            </a:r>
          </a:p>
          <a:p>
            <a:endParaRPr lang="en-US" dirty="0"/>
          </a:p>
          <a:p>
            <a:r>
              <a:rPr lang="en-US" i="1" dirty="0"/>
              <a:t>Options:  </a:t>
            </a:r>
            <a:r>
              <a:rPr lang="en-US" dirty="0"/>
              <a:t>Using Mentimeter (in person or on a Zoom workshop) or another similar tool.  One of the benefits is that it is anonymous, so people may share more vulnerably. One of the downsides is it is anonymous, so the vulnerability may not help others connect directly to each other.   Taking off screen share when virtual, or facilitating a discussion when in person, give everyone a minute to consider after your example, then ask if anyone would like to share their experience.   Aim for 3 people to share.  Another option is to divide people into groups of three (virtual break outs, or into threes just with those sitting next to each other in an in-person workshop), and ask them to discuss for 5 minutes this question, then bring back to ask for sharing out from volunteers.</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13</a:t>
            </a:fld>
            <a:endParaRPr lang="en-US" dirty="0"/>
          </a:p>
        </p:txBody>
      </p:sp>
    </p:spTree>
    <p:extLst>
      <p:ext uri="{BB962C8B-B14F-4D97-AF65-F5344CB8AC3E}">
        <p14:creationId xmlns:p14="http://schemas.microsoft.com/office/powerpoint/2010/main" val="2647593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Point</a:t>
            </a:r>
            <a:r>
              <a:rPr lang="en-US" dirty="0"/>
              <a:t>: To forecast the following section- the main reasons why empathy is so deeply important in the helping professions.</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14</a:t>
            </a:fld>
            <a:endParaRPr lang="en-US" dirty="0"/>
          </a:p>
        </p:txBody>
      </p:sp>
    </p:spTree>
    <p:extLst>
      <p:ext uri="{BB962C8B-B14F-4D97-AF65-F5344CB8AC3E}">
        <p14:creationId xmlns:p14="http://schemas.microsoft.com/office/powerpoint/2010/main" val="1677502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Adverse Childhood Experiences, which almost all us, our patients and clients have had (and we are better off if we assume everyone in front of us has had), make a lack of empathy in a healthcare visit particularly harmful. </a:t>
            </a:r>
          </a:p>
          <a:p>
            <a:endParaRPr lang="en-US" dirty="0"/>
          </a:p>
          <a:p>
            <a:r>
              <a:rPr lang="en-US" b="1" dirty="0"/>
              <a:t>TIP:</a:t>
            </a:r>
            <a:r>
              <a:rPr lang="en-US" dirty="0"/>
              <a:t> A good slide to ask participants to define, and talk about why it is so important</a:t>
            </a:r>
          </a:p>
          <a:p>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15</a:t>
            </a:fld>
            <a:endParaRPr lang="en-US" dirty="0"/>
          </a:p>
        </p:txBody>
      </p:sp>
    </p:spTree>
    <p:extLst>
      <p:ext uri="{BB962C8B-B14F-4D97-AF65-F5344CB8AC3E}">
        <p14:creationId xmlns:p14="http://schemas.microsoft.com/office/powerpoint/2010/main" val="232816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To share that non-empathic conversation can actually cause harm, especially to those who might have had trauma in the past. </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16</a:t>
            </a:fld>
            <a:endParaRPr lang="en-US" dirty="0"/>
          </a:p>
        </p:txBody>
      </p:sp>
    </p:spTree>
    <p:extLst>
      <p:ext uri="{BB962C8B-B14F-4D97-AF65-F5344CB8AC3E}">
        <p14:creationId xmlns:p14="http://schemas.microsoft.com/office/powerpoint/2010/main" val="2020728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Point</a:t>
            </a:r>
            <a:r>
              <a:rPr lang="en-US" dirty="0"/>
              <a:t>:  To demonstrate that communication can and does harm.  Non-empathic communication causes real distress and wounding, especially to those who have had trauma in their lives. </a:t>
            </a:r>
          </a:p>
        </p:txBody>
      </p:sp>
      <p:sp>
        <p:nvSpPr>
          <p:cNvPr id="4" name="Slide Number Placeholder 3"/>
          <p:cNvSpPr>
            <a:spLocks noGrp="1"/>
          </p:cNvSpPr>
          <p:nvPr>
            <p:ph type="sldNum" sz="quarter" idx="5"/>
          </p:nvPr>
        </p:nvSpPr>
        <p:spPr/>
        <p:txBody>
          <a:bodyPr/>
          <a:lstStyle/>
          <a:p>
            <a:fld id="{44248E38-5A04-450E-8D0B-430678DFCA52}" type="slidenum">
              <a:rPr lang="en-US" smtClean="0"/>
              <a:t>17</a:t>
            </a:fld>
            <a:endParaRPr lang="en-US" dirty="0"/>
          </a:p>
        </p:txBody>
      </p:sp>
    </p:spTree>
    <p:extLst>
      <p:ext uri="{BB962C8B-B14F-4D97-AF65-F5344CB8AC3E}">
        <p14:creationId xmlns:p14="http://schemas.microsoft.com/office/powerpoint/2010/main" val="1991189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a:t>
            </a:r>
            <a:r>
              <a:rPr lang="en-US" dirty="0"/>
              <a:t>:  Empathy from the healthcare team (including front office!!) impacts all three of these!</a:t>
            </a:r>
          </a:p>
          <a:p>
            <a:endParaRPr lang="en-US" dirty="0"/>
          </a:p>
          <a:p>
            <a:r>
              <a:rPr lang="en-US" b="1" dirty="0"/>
              <a:t>TIP</a:t>
            </a:r>
            <a:r>
              <a:rPr lang="en-US" dirty="0"/>
              <a:t>: This can be a good time to ask participants what they have seen in their experience that matches with this- either themselves or their clients/patients. </a:t>
            </a:r>
          </a:p>
          <a:p>
            <a:endParaRPr lang="en-US" dirty="0"/>
          </a:p>
          <a:p>
            <a:r>
              <a:rPr lang="en-US" dirty="0"/>
              <a:t>1) Patients are more apt to follow provider recommendations and return for follow ups when they feel empathy from the front office. </a:t>
            </a:r>
          </a:p>
          <a:p>
            <a:endParaRPr lang="en-US" dirty="0"/>
          </a:p>
          <a:p>
            <a:r>
              <a:rPr lang="en-US" dirty="0"/>
              <a:t>2) Quality of care.  When less empathy is reportedly felt by clients, there are higher safety errors, worse diagnostic accuracy, more missed symptoms and emotional cues.  </a:t>
            </a:r>
          </a:p>
          <a:p>
            <a:endParaRPr lang="en-US" dirty="0"/>
          </a:p>
          <a:p>
            <a:r>
              <a:rPr lang="en-US" dirty="0"/>
              <a:t>3) Empathy is one of the most important factors in client experience/satisfaction.  When clients feel judgment/stigma/bias, there are higher client complaints, grievances and litigation.   The front office has a HUGE impact on patient experience.  </a:t>
            </a:r>
          </a:p>
          <a:p>
            <a:r>
              <a:rPr lang="en-US" dirty="0"/>
              <a:t>. </a:t>
            </a:r>
          </a:p>
        </p:txBody>
      </p:sp>
      <p:sp>
        <p:nvSpPr>
          <p:cNvPr id="4" name="Slide Number Placeholder 3"/>
          <p:cNvSpPr>
            <a:spLocks noGrp="1"/>
          </p:cNvSpPr>
          <p:nvPr>
            <p:ph type="sldNum" sz="quarter" idx="5"/>
          </p:nvPr>
        </p:nvSpPr>
        <p:spPr/>
        <p:txBody>
          <a:bodyPr/>
          <a:lstStyle/>
          <a:p>
            <a:fld id="{44248E38-5A04-450E-8D0B-430678DFCA52}" type="slidenum">
              <a:rPr lang="en-US" smtClean="0"/>
              <a:t>18</a:t>
            </a:fld>
            <a:endParaRPr lang="en-US" dirty="0"/>
          </a:p>
        </p:txBody>
      </p:sp>
    </p:spTree>
    <p:extLst>
      <p:ext uri="{BB962C8B-B14F-4D97-AF65-F5344CB8AC3E}">
        <p14:creationId xmlns:p14="http://schemas.microsoft.com/office/powerpoint/2010/main" val="3205208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This is where the workshops switches to specific strategies.   Communicating empathy comes naturally to most of us; many of us have been intentionally practicing as well for years.  I like to say there that if participants leave, affirmed and reinforced that they are engaged in a high level of evidenced based communication, that is a great outcome!  If people are interested in any research, you can direct them to www.emorrisonconsulting.com, as there are a very large annotated bibliography on this, in the empathy section.</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19</a:t>
            </a:fld>
            <a:endParaRPr lang="en-US" dirty="0"/>
          </a:p>
        </p:txBody>
      </p:sp>
    </p:spTree>
    <p:extLst>
      <p:ext uri="{BB962C8B-B14F-4D97-AF65-F5344CB8AC3E}">
        <p14:creationId xmlns:p14="http://schemas.microsoft.com/office/powerpoint/2010/main" val="3432030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this for a title slide if you don't want an image.</a:t>
            </a:r>
          </a:p>
        </p:txBody>
      </p:sp>
      <p:sp>
        <p:nvSpPr>
          <p:cNvPr id="4" name="Slide Number Placeholder 3"/>
          <p:cNvSpPr>
            <a:spLocks noGrp="1"/>
          </p:cNvSpPr>
          <p:nvPr>
            <p:ph type="sldNum" sz="quarter" idx="5"/>
          </p:nvPr>
        </p:nvSpPr>
        <p:spPr/>
        <p:txBody>
          <a:bodyPr/>
          <a:lstStyle/>
          <a:p>
            <a:fld id="{44248E38-5A04-450E-8D0B-430678DFCA52}" type="slidenum">
              <a:rPr lang="en-US" smtClean="0"/>
              <a:t>2</a:t>
            </a:fld>
            <a:endParaRPr lang="en-US" dirty="0"/>
          </a:p>
        </p:txBody>
      </p:sp>
    </p:spTree>
    <p:extLst>
      <p:ext uri="{BB962C8B-B14F-4D97-AF65-F5344CB8AC3E}">
        <p14:creationId xmlns:p14="http://schemas.microsoft.com/office/powerpoint/2010/main" val="1333258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Main Point:  </a:t>
            </a:r>
            <a:r>
              <a:rPr lang="en-US" dirty="0"/>
              <a:t>Much of empathy is conveyed non-verbally.   </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Sub point:  </a:t>
            </a:r>
            <a:r>
              <a:rPr lang="en-US" dirty="0"/>
              <a:t>People tend to believe our facial expression and body language over our words</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Sub Point: </a:t>
            </a:r>
            <a:r>
              <a:rPr lang="en-US" dirty="0"/>
              <a:t>We don't have this ability on the phone (making verbal empathy even more important in this modality), and masks make this more difficult.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TIP: </a:t>
            </a:r>
            <a:r>
              <a:rPr lang="en-US" dirty="0"/>
              <a:t>This is a good place to ask participants for an example of when someone's facial expressions or body language didn't match their words. </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20</a:t>
            </a:fld>
            <a:endParaRPr lang="en-US" dirty="0"/>
          </a:p>
        </p:txBody>
      </p:sp>
    </p:spTree>
    <p:extLst>
      <p:ext uri="{BB962C8B-B14F-4D97-AF65-F5344CB8AC3E}">
        <p14:creationId xmlns:p14="http://schemas.microsoft.com/office/powerpoint/2010/main" val="3303541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These are all well-researched, evidenced-based, and cross cultural. </a:t>
            </a:r>
          </a:p>
          <a:p>
            <a:endParaRPr lang="en-US" dirty="0"/>
          </a:p>
          <a:p>
            <a:r>
              <a:rPr lang="en-US" b="1" dirty="0"/>
              <a:t>TIP</a:t>
            </a:r>
            <a:r>
              <a:rPr lang="en-US" dirty="0"/>
              <a:t>: This is a good point to ask participants which one is the most important.</a:t>
            </a:r>
          </a:p>
          <a:p>
            <a:endParaRPr lang="en-US" dirty="0"/>
          </a:p>
          <a:p>
            <a:r>
              <a:rPr lang="en-US" dirty="0"/>
              <a:t>Eye contact: This is the most important.  Without eye contact, we cannot establish psychological safety with someone, a necessary pre-curser to feeling empathy.   Some participants will bring up cultural differences- which is important to acknowledge.  Research to date, including with Native Americans and the API population has shown initial eye contact remains incredibly important in conveying initial connection.  There are some differences culturally in sustained eye contact.   </a:t>
            </a:r>
          </a:p>
          <a:p>
            <a:endParaRPr lang="en-US" dirty="0"/>
          </a:p>
          <a:p>
            <a:r>
              <a:rPr lang="en-US" dirty="0"/>
              <a:t>Mirroring:  Mirroring someone's facial expressions comes naturally to most of us- some of us who are neurodivergent might have less of this naturally and need to be more purposeful.</a:t>
            </a:r>
          </a:p>
          <a:p>
            <a:endParaRPr lang="en-US" dirty="0"/>
          </a:p>
          <a:p>
            <a:r>
              <a:rPr lang="en-US" dirty="0"/>
              <a:t>Leaning and Touch: While we aren't touching now during the pandemic, leaning toward someone and making touching gestures 'gesturing towards someone, reaching out a hand, although it doesn't touch) are deeply important to convey empathy.  When we lean forward we are literally trying to get our hearts closer to another person's heart.</a:t>
            </a:r>
          </a:p>
          <a:p>
            <a:endParaRPr lang="en-US" dirty="0"/>
          </a:p>
          <a:p>
            <a:r>
              <a:rPr lang="en-US" dirty="0"/>
              <a:t>Smiling is the second most important, after eye contact.  Smiling is the only way we can assess whether someone has good will towards us or not.  </a:t>
            </a:r>
          </a:p>
          <a:p>
            <a:br>
              <a:rPr lang="en-US" dirty="0"/>
            </a:br>
            <a:r>
              <a:rPr lang="en-US" b="1" dirty="0"/>
              <a:t>TIP: </a:t>
            </a:r>
            <a:r>
              <a:rPr lang="en-US" dirty="0"/>
              <a:t>Mentioning masks, difficulty in 'mirroring' and in smiling is important.   Asking participants about what they notice about makes wearing and empathy conveyance can be a point of engagement.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21</a:t>
            </a:fld>
            <a:endParaRPr lang="en-US" dirty="0"/>
          </a:p>
        </p:txBody>
      </p:sp>
    </p:spTree>
    <p:extLst>
      <p:ext uri="{BB962C8B-B14F-4D97-AF65-F5344CB8AC3E}">
        <p14:creationId xmlns:p14="http://schemas.microsoft.com/office/powerpoint/2010/main" val="177848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a:t>
            </a:r>
            <a:r>
              <a:rPr lang="en-US" dirty="0"/>
              <a:t>: Slide included because it is so important; you may choose to ask participants which one is most important, go to this slide to discuss, then back to the previous slide to discuss the others. </a:t>
            </a:r>
          </a:p>
        </p:txBody>
      </p:sp>
      <p:sp>
        <p:nvSpPr>
          <p:cNvPr id="4" name="Slide Number Placeholder 3"/>
          <p:cNvSpPr>
            <a:spLocks noGrp="1"/>
          </p:cNvSpPr>
          <p:nvPr>
            <p:ph type="sldNum" sz="quarter" idx="5"/>
          </p:nvPr>
        </p:nvSpPr>
        <p:spPr/>
        <p:txBody>
          <a:bodyPr/>
          <a:lstStyle/>
          <a:p>
            <a:fld id="{44248E38-5A04-450E-8D0B-430678DFCA52}" type="slidenum">
              <a:rPr lang="en-US" smtClean="0"/>
              <a:t>22</a:t>
            </a:fld>
            <a:endParaRPr lang="en-US" dirty="0"/>
          </a:p>
        </p:txBody>
      </p:sp>
    </p:spTree>
    <p:extLst>
      <p:ext uri="{BB962C8B-B14F-4D97-AF65-F5344CB8AC3E}">
        <p14:creationId xmlns:p14="http://schemas.microsoft.com/office/powerpoint/2010/main" val="1961356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Point</a:t>
            </a:r>
            <a:r>
              <a:rPr lang="en-US" dirty="0"/>
              <a:t>:   There are important evidenced based ways to convey empathy verbally.  The 5 we are going to talk about today are not the only ones- they were chosen because they are all a 'big bang for your buck' strategies- meaning, they have lots of evidence behind them, most of us have used them and are familiar with them, and most of us know how it feels when others have used them with us. </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23</a:t>
            </a:fld>
            <a:endParaRPr lang="en-US" dirty="0"/>
          </a:p>
        </p:txBody>
      </p:sp>
    </p:spTree>
    <p:extLst>
      <p:ext uri="{BB962C8B-B14F-4D97-AF65-F5344CB8AC3E}">
        <p14:creationId xmlns:p14="http://schemas.microsoft.com/office/powerpoint/2010/main" val="1813141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Main Point:  </a:t>
            </a:r>
            <a:r>
              <a:rPr lang="en-US" dirty="0"/>
              <a:t>This is just an overview slide to forecast the next section.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you go into the next slides, it is really helpful to have stories and examples (micro stories) for each of these, to illuminate clearly what these are in action. </a:t>
            </a:r>
          </a:p>
        </p:txBody>
      </p:sp>
      <p:sp>
        <p:nvSpPr>
          <p:cNvPr id="4" name="Slide Number Placeholder 3"/>
          <p:cNvSpPr>
            <a:spLocks noGrp="1"/>
          </p:cNvSpPr>
          <p:nvPr>
            <p:ph type="sldNum" sz="quarter" idx="5"/>
          </p:nvPr>
        </p:nvSpPr>
        <p:spPr/>
        <p:txBody>
          <a:bodyPr/>
          <a:lstStyle/>
          <a:p>
            <a:fld id="{44248E38-5A04-450E-8D0B-430678DFCA52}" type="slidenum">
              <a:rPr lang="en-US" smtClean="0"/>
              <a:t>24</a:t>
            </a:fld>
            <a:endParaRPr lang="en-US" dirty="0"/>
          </a:p>
        </p:txBody>
      </p:sp>
    </p:spTree>
    <p:extLst>
      <p:ext uri="{BB962C8B-B14F-4D97-AF65-F5344CB8AC3E}">
        <p14:creationId xmlns:p14="http://schemas.microsoft.com/office/powerpoint/2010/main" val="9217779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Point</a:t>
            </a:r>
            <a:r>
              <a:rPr lang="en-US" dirty="0"/>
              <a:t>: Define normalizing as letting someone know they are normal- not pathological, not abnormal, not alone in what they are feeling or experiencing. </a:t>
            </a:r>
          </a:p>
        </p:txBody>
      </p:sp>
      <p:sp>
        <p:nvSpPr>
          <p:cNvPr id="4" name="Slide Number Placeholder 3"/>
          <p:cNvSpPr>
            <a:spLocks noGrp="1"/>
          </p:cNvSpPr>
          <p:nvPr>
            <p:ph type="sldNum" sz="quarter" idx="5"/>
          </p:nvPr>
        </p:nvSpPr>
        <p:spPr/>
        <p:txBody>
          <a:bodyPr/>
          <a:lstStyle/>
          <a:p>
            <a:fld id="{44248E38-5A04-450E-8D0B-430678DFCA52}" type="slidenum">
              <a:rPr lang="en-US" smtClean="0"/>
              <a:t>25</a:t>
            </a:fld>
            <a:endParaRPr lang="en-US" dirty="0"/>
          </a:p>
        </p:txBody>
      </p:sp>
    </p:spTree>
    <p:extLst>
      <p:ext uri="{BB962C8B-B14F-4D97-AF65-F5344CB8AC3E}">
        <p14:creationId xmlns:p14="http://schemas.microsoft.com/office/powerpoint/2010/main" val="24270166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These are examples of how we might communicate normalizing (have examples ready to finish these sentences).    Specifically call out the use of 'us' and 'we' as an example of normalizing.</a:t>
            </a:r>
          </a:p>
          <a:p>
            <a:endParaRPr lang="en-US" dirty="0"/>
          </a:p>
          <a:p>
            <a:r>
              <a:rPr lang="en-US" b="1" dirty="0"/>
              <a:t>TIP</a:t>
            </a:r>
            <a:r>
              <a:rPr lang="en-US" dirty="0"/>
              <a:t>: This is a good place to ask others for how they might communicate normalizing at the front office, with patients. </a:t>
            </a:r>
          </a:p>
          <a:p>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26</a:t>
            </a:fld>
            <a:endParaRPr lang="en-US" dirty="0"/>
          </a:p>
        </p:txBody>
      </p:sp>
    </p:spTree>
    <p:extLst>
      <p:ext uri="{BB962C8B-B14F-4D97-AF65-F5344CB8AC3E}">
        <p14:creationId xmlns:p14="http://schemas.microsoft.com/office/powerpoint/2010/main" val="2152515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Point: </a:t>
            </a:r>
            <a:r>
              <a:rPr lang="en-US" dirty="0"/>
              <a:t>Defining Affirming strengths:  Noticing and articulating the good things you see about someone. Affirming strengths is a part of 'strength-based philosophy, it is the actual communication of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Sub point:  </a:t>
            </a:r>
            <a:r>
              <a:rPr lang="en-US" dirty="0"/>
              <a:t>Strengths can be someone's effort, intentions, what they care about, what is meaningful to them, what their values are, qualities you see….we can think of it as a compliment, in some 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Sub point:  </a:t>
            </a:r>
            <a:r>
              <a:rPr lang="en-US" dirty="0"/>
              <a:t>In order to fully utilize this communication strategy, we are always 'looking' for strengths, as if we have special strength-finding glasses on.  No matter how down someone is, how demoralized, embarrassed, distressed someone is, we can still always see strengths in them.</a:t>
            </a:r>
          </a:p>
        </p:txBody>
      </p:sp>
      <p:sp>
        <p:nvSpPr>
          <p:cNvPr id="4" name="Slide Number Placeholder 3"/>
          <p:cNvSpPr>
            <a:spLocks noGrp="1"/>
          </p:cNvSpPr>
          <p:nvPr>
            <p:ph type="sldNum" sz="quarter" idx="5"/>
          </p:nvPr>
        </p:nvSpPr>
        <p:spPr/>
        <p:txBody>
          <a:bodyPr/>
          <a:lstStyle/>
          <a:p>
            <a:fld id="{44248E38-5A04-450E-8D0B-430678DFCA52}" type="slidenum">
              <a:rPr lang="en-US" smtClean="0"/>
              <a:t>27</a:t>
            </a:fld>
            <a:endParaRPr lang="en-US" dirty="0"/>
          </a:p>
        </p:txBody>
      </p:sp>
    </p:spTree>
    <p:extLst>
      <p:ext uri="{BB962C8B-B14F-4D97-AF65-F5344CB8AC3E}">
        <p14:creationId xmlns:p14="http://schemas.microsoft.com/office/powerpoint/2010/main" val="2171885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  </a:t>
            </a:r>
            <a:r>
              <a:rPr lang="en-US" dirty="0"/>
              <a:t>Examples of 'finding' strengths to share back with people.  All of these would work with patients/receptionists.  </a:t>
            </a:r>
          </a:p>
          <a:p>
            <a:endParaRPr lang="en-US" dirty="0"/>
          </a:p>
          <a:p>
            <a:r>
              <a:rPr lang="en-US" b="1" dirty="0"/>
              <a:t>TIP</a:t>
            </a:r>
            <a:r>
              <a:rPr lang="en-US" dirty="0"/>
              <a:t>: This is a good point to ask participants what examples they can think of for patients, and also for their family members!</a:t>
            </a:r>
          </a:p>
          <a:p>
            <a:pPr marL="0" lvl="0" indent="0" algn="l" rtl="0">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28</a:t>
            </a:fld>
            <a:endParaRPr lang="en-US" dirty="0"/>
          </a:p>
        </p:txBody>
      </p:sp>
    </p:spTree>
    <p:extLst>
      <p:ext uri="{BB962C8B-B14F-4D97-AF65-F5344CB8AC3E}">
        <p14:creationId xmlns:p14="http://schemas.microsoft.com/office/powerpoint/2010/main" val="2479005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This is the first practice episode in the workshop, so taking some time here to lay our clearly what the directions are is important.   Often people get very nervous around practice sessions and the clearer we can be the better.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TIP: </a:t>
            </a:r>
            <a:r>
              <a:rPr lang="en-US" b="0" dirty="0"/>
              <a:t>If you are co-facilitating, doing a mini demonstration is usually very well received.  Usually doing something spontaneous, to mirror what participants will be doing, is best.  Missteps are no problem at all, we can just model taking a pause and starting over. </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Main Directions </a:t>
            </a:r>
            <a:r>
              <a:rPr lang="en-US" b="0" i="1" dirty="0"/>
              <a:t>(see guidance on practice episodes in the companion guide for more detail)</a:t>
            </a:r>
          </a:p>
          <a:p>
            <a:pPr marL="0" lvl="0" indent="0" algn="l" rtl="0">
              <a:spcBef>
                <a:spcPts val="0"/>
              </a:spcBef>
              <a:spcAft>
                <a:spcPts val="0"/>
              </a:spcAft>
              <a:buNone/>
            </a:pPr>
            <a:r>
              <a:rPr lang="en-US" b="1" dirty="0"/>
              <a:t> In person workshops:  Pairs or threes</a:t>
            </a:r>
            <a:r>
              <a:rPr lang="en-US" dirty="0"/>
              <a:t>.  Avoid ’counting off’, it causes movement, commotion and some chaos which increases people's nervousness.   We want people just practicing with those next to them, as they usually are more comfortable with those they sat down by.    Go around the room and just dividing people into threes as they are sitting.</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Virtual workshops:  </a:t>
            </a:r>
            <a:r>
              <a:rPr lang="en-US" b="0" dirty="0"/>
              <a:t>Use break out rooms. If the group is very large, divide into threes to ensure each group has at least two people who can practice.  If the group is smaller, under 20 and everyone is on video and has audio and video merged, pairs are preferred.</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Give roles:  </a:t>
            </a:r>
            <a:r>
              <a:rPr lang="en-US" dirty="0"/>
              <a:t>1.  Person practicing 2. Person being practice with 3. Observer if in threes.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person being practiced on thinks of something they are willing to share, that they are struggling with.   Be very clear that it we are just ourselves, we are not role playing.   For this reason, it is important to pick something they feel very comfortable sharing (giving permission for any level of vulnerability).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They share this with their practice partner.  Their partner responds with non-verbal empathy, then with normalizing and affirming strengths.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practicer asks the partner how it felt; after sharing, they switch roles.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practice is timed, with 3-4 minutes for each person.   Call out when it is time to switch in person; virtually chat in the break out rooms when it is time to switch.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people to be very conscious to avoid any advice or questions.  Both of these things will take away from practicing the techniques.  Advice in particular is problematic and common, and without specific cautioning against it, many people slip into it immediately.   It is also important to note to participants, that this practice will feel awkward, not natural.  That is because we have to think about it, we have to consider what we are going to say.  If it feels awkward or unnatural, it means we are really practicing!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Pause to ask what questions there might be before breaking out.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participants come back, take 3-5 minutes to ask people who might want to share about their experience.  If virtual, take off screen share to discuss. </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29</a:t>
            </a:fld>
            <a:endParaRPr lang="en-US" dirty="0"/>
          </a:p>
        </p:txBody>
      </p:sp>
    </p:spTree>
    <p:extLst>
      <p:ext uri="{BB962C8B-B14F-4D97-AF65-F5344CB8AC3E}">
        <p14:creationId xmlns:p14="http://schemas.microsoft.com/office/powerpoint/2010/main" val="3555999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add your organization's mission and values here, and connect that directly to the workshop.</a:t>
            </a:r>
          </a:p>
        </p:txBody>
      </p:sp>
      <p:sp>
        <p:nvSpPr>
          <p:cNvPr id="4" name="Slide Number Placeholder 3"/>
          <p:cNvSpPr>
            <a:spLocks noGrp="1"/>
          </p:cNvSpPr>
          <p:nvPr>
            <p:ph type="sldNum" sz="quarter" idx="5"/>
          </p:nvPr>
        </p:nvSpPr>
        <p:spPr/>
        <p:txBody>
          <a:bodyPr/>
          <a:lstStyle/>
          <a:p>
            <a:fld id="{44248E38-5A04-450E-8D0B-430678DFCA52}" type="slidenum">
              <a:rPr lang="en-US" smtClean="0"/>
              <a:t>3</a:t>
            </a:fld>
            <a:endParaRPr lang="en-US" dirty="0"/>
          </a:p>
        </p:txBody>
      </p:sp>
    </p:spTree>
    <p:extLst>
      <p:ext uri="{BB962C8B-B14F-4D97-AF65-F5344CB8AC3E}">
        <p14:creationId xmlns:p14="http://schemas.microsoft.com/office/powerpoint/2010/main" val="22132172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Main Point</a:t>
            </a:r>
            <a:r>
              <a:rPr lang="en-US" dirty="0"/>
              <a:t>:  Define open ended questions.  Ask participants to define open ended questions first  (can’t answer yes or no).   Expand the definition to include any one word or one phrase answer (termed 'narrow questions) , and give examples ‘when did that happen?”  ‘where did you go?’    ‘who went with you?’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This is a slide to share research.   Looking through the bibliography at some of the open ended question research is useful.   Here are a few highlights: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Institute of Medicine called open ended questions the ‘gold standard’ of communication over 15 years ago, and since then there has only been more research to support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Diagnostic accuracy is related to how many open ended questions clinicians (physicians, SUD and BH clinicians) ask.   Inaccurate diagnosis is related to the number of closed questions asked.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Open ended questions effectively convey empathy; closed questions do not, they convey an agenda of the asker.  Open ended questions demonstrate curiosity, which is commonly felt as empathy.</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30</a:t>
            </a:fld>
            <a:endParaRPr lang="en-US" dirty="0"/>
          </a:p>
        </p:txBody>
      </p:sp>
    </p:spTree>
    <p:extLst>
      <p:ext uri="{BB962C8B-B14F-4D97-AF65-F5344CB8AC3E}">
        <p14:creationId xmlns:p14="http://schemas.microsoft.com/office/powerpoint/2010/main" val="4007744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Main point:   </a:t>
            </a:r>
            <a:r>
              <a:rPr lang="en-US" dirty="0"/>
              <a:t>Share example stems for open ended questions.</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Sub point: </a:t>
            </a:r>
            <a:r>
              <a:rPr lang="en-US" dirty="0"/>
              <a:t>bring attention to the problem of 'why' questions, although they are open-ended.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TIP: </a:t>
            </a:r>
            <a:r>
              <a:rPr lang="en-US" dirty="0"/>
              <a:t>asking participants about 'why' being problematic before sharing the reasons usually results in others explaining this for us.   </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31</a:t>
            </a:fld>
            <a:endParaRPr lang="en-US" dirty="0"/>
          </a:p>
        </p:txBody>
      </p:sp>
    </p:spTree>
    <p:extLst>
      <p:ext uri="{BB962C8B-B14F-4D97-AF65-F5344CB8AC3E}">
        <p14:creationId xmlns:p14="http://schemas.microsoft.com/office/powerpoint/2010/main" val="3943181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Main Point:  </a:t>
            </a:r>
            <a:r>
              <a:rPr lang="en-US" dirty="0"/>
              <a:t>Asking for participation- ask participants to make each of these open questions.  Examples: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Tell me about the medicines you take…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 was your day?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are your thoughts about….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 is tomorrow for you?</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TIP</a:t>
            </a:r>
            <a:r>
              <a:rPr lang="en-US" dirty="0"/>
              <a:t>: often participants will change these to another closed question ('do you…') or narrow questions ('how many medications…').  Being able to take what someone has offered and make it correct subtly is an important skill to demonstrate that participation is safe, no one is 'wrong'. </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32</a:t>
            </a:fld>
            <a:endParaRPr lang="en-US" dirty="0"/>
          </a:p>
        </p:txBody>
      </p:sp>
    </p:spTree>
    <p:extLst>
      <p:ext uri="{BB962C8B-B14F-4D97-AF65-F5344CB8AC3E}">
        <p14:creationId xmlns:p14="http://schemas.microsoft.com/office/powerpoint/2010/main" val="33861166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Main Point:  </a:t>
            </a:r>
            <a:r>
              <a:rPr lang="en-US" dirty="0"/>
              <a:t>Define empathic reflection.   Repeating back important phrases or words; summarizing  back what someone has shared with us.  Sharing back what we 'felt' others were saying.</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Sub point: </a:t>
            </a:r>
            <a:r>
              <a:rPr lang="en-US" dirty="0"/>
              <a:t>Many of us avoid this; it takes a fair amount of practice and skill to do well, and many of us have been on the other end of unskillful reflection, that didn't feel empathic.   </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TIP: </a:t>
            </a:r>
            <a:r>
              <a:rPr lang="en-US" dirty="0"/>
              <a:t>asking participants about their experiences with this- on either end usually generates rich discussion.</a:t>
            </a:r>
          </a:p>
          <a:p>
            <a:pPr marL="0" lvl="0" indent="0" algn="l" rtl="0">
              <a:spcBef>
                <a:spcPts val="0"/>
              </a:spcBef>
              <a:spcAft>
                <a:spcPts val="0"/>
              </a:spcAft>
              <a:buNone/>
            </a:pPr>
            <a:endParaRPr lang="en-US" dirty="0"/>
          </a:p>
          <a:p>
            <a:pPr marL="0" lvl="0" indent="0" algn="l" rtl="0">
              <a:spcBef>
                <a:spcPts val="0"/>
              </a:spcBef>
              <a:spcAft>
                <a:spcPts val="0"/>
              </a:spcAft>
              <a:buNone/>
            </a:pPr>
            <a:r>
              <a:rPr lang="en-US" i="1" dirty="0"/>
              <a:t>Sub point: </a:t>
            </a:r>
            <a:r>
              <a:rPr lang="en-US" dirty="0"/>
              <a:t>empathic reflection, in addition to conveying empathy when done well, also has been shown to save time on phone calls/</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TIP:  </a:t>
            </a:r>
            <a:r>
              <a:rPr lang="en-US" dirty="0"/>
              <a:t>Ask participants for their thoughts on how empathic reflection saves times (people don't have to repeat themselves because they know you understood them).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33</a:t>
            </a:fld>
            <a:endParaRPr lang="en-US" dirty="0"/>
          </a:p>
        </p:txBody>
      </p:sp>
    </p:spTree>
    <p:extLst>
      <p:ext uri="{BB962C8B-B14F-4D97-AF65-F5344CB8AC3E}">
        <p14:creationId xmlns:p14="http://schemas.microsoft.com/office/powerpoint/2010/main" val="3959840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Points: </a:t>
            </a:r>
            <a:r>
              <a:rPr lang="en-US" dirty="0"/>
              <a:t>Examples of different ways to reflect.</a:t>
            </a:r>
          </a:p>
          <a:p>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34</a:t>
            </a:fld>
            <a:endParaRPr lang="en-US" dirty="0"/>
          </a:p>
        </p:txBody>
      </p:sp>
    </p:spTree>
    <p:extLst>
      <p:ext uri="{BB962C8B-B14F-4D97-AF65-F5344CB8AC3E}">
        <p14:creationId xmlns:p14="http://schemas.microsoft.com/office/powerpoint/2010/main" val="2225482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Main Directions (see guidance on practice episodes in the companion guide for more detail)</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TIP: </a:t>
            </a:r>
            <a:r>
              <a:rPr lang="en-US" b="0" dirty="0"/>
              <a:t>If you are co-facilitating, doing a mini demonstration is usually very well received.  Usually doing something spontaneous, to mirror what participants will be doing, is best.  Missteps are no problem at all, we can just model taking a pause and starting over. </a:t>
            </a:r>
          </a:p>
          <a:p>
            <a:pPr marL="0" lvl="0" indent="0" algn="l" rtl="0">
              <a:spcBef>
                <a:spcPts val="0"/>
              </a:spcBef>
              <a:spcAft>
                <a:spcPts val="0"/>
              </a:spcAft>
              <a:buNone/>
            </a:pPr>
            <a:endParaRPr lang="en-US" b="1"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 In person Pairs or threes</a:t>
            </a:r>
            <a:r>
              <a:rPr lang="en-US" dirty="0"/>
              <a:t>.  Avoid ’counting off’, it causes movement, commotion and some chaos which increases people's nervousness.   We want people just practicing with those next to them, as they usually are more comfortable with those they sat by.    Go around the room and just dividing people into three.  </a:t>
            </a:r>
          </a:p>
          <a:p>
            <a:pPr marL="0" lvl="0" indent="0" algn="l" rtl="0">
              <a:spcBef>
                <a:spcPts val="0"/>
              </a:spcBef>
              <a:spcAft>
                <a:spcPts val="0"/>
              </a:spcAft>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Virtual workshop:  Use break out rooms. If the group is very large, divide into threes to ensure each group has at least two people who can practice.  If the group is smaller, under 20 and everyone is on video and has audio and video merged, pairs are preferred.</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Give roles:  1.  Person practicing 2. Person being practice with 3. Observer if in threes.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person who is practicing asks their partner an open ended question about their family.    After their partner shares, they can ask a follow up open ended question, then empathically reflect what they heard, or they can reflect first and see if their partner is continues on naturally, then they reflect again.    So either:  Open ended question, open ended question and then reflection; or Open ended question to start, reflection, then another reflection.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Be very clear again that it we are just ourselves, we are not role playing.   For this reason, again it is important to share only what they feel comfortable sharing (giving permission for any level of vulnerability). CAUTION again, about giving advice!  Also say again that this will likely feel unnatural!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practicer asks the partner how it felt; after sharing, they switch roles.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practice is timed, with 4-5 minutes for each person.   Call out when it is time to switch in person; virtually chat in the break out rooms when it is time to switch.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Ask people again to be very conscious to avoid any advice.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Pause to ask what questions there might be before breaking out.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After participants come back, take 3-5 minutes to ask people who might want to share about their experience.  If virtual, take off screen share to discuss. </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35</a:t>
            </a:fld>
            <a:endParaRPr lang="en-US" dirty="0"/>
          </a:p>
        </p:txBody>
      </p:sp>
    </p:spTree>
    <p:extLst>
      <p:ext uri="{BB962C8B-B14F-4D97-AF65-F5344CB8AC3E}">
        <p14:creationId xmlns:p14="http://schemas.microsoft.com/office/powerpoint/2010/main" val="4202077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practice ends, bring folks back to share about their experiences.  </a:t>
            </a:r>
          </a:p>
          <a:p>
            <a:endParaRPr lang="en-US" dirty="0"/>
          </a:p>
          <a:p>
            <a:r>
              <a:rPr lang="en-US" dirty="0"/>
              <a:t>This is the end slide.  You can share the website if you think your participants want to look at other resources, or you can take it out and just have this as an end slide.</a:t>
            </a:r>
          </a:p>
        </p:txBody>
      </p:sp>
      <p:sp>
        <p:nvSpPr>
          <p:cNvPr id="4" name="Slide Number Placeholder 3"/>
          <p:cNvSpPr>
            <a:spLocks noGrp="1"/>
          </p:cNvSpPr>
          <p:nvPr>
            <p:ph type="sldNum" sz="quarter" idx="5"/>
          </p:nvPr>
        </p:nvSpPr>
        <p:spPr/>
        <p:txBody>
          <a:bodyPr/>
          <a:lstStyle/>
          <a:p>
            <a:fld id="{44248E38-5A04-450E-8D0B-430678DFCA52}" type="slidenum">
              <a:rPr lang="en-US" smtClean="0"/>
              <a:t>36</a:t>
            </a:fld>
            <a:endParaRPr lang="en-US" dirty="0"/>
          </a:p>
        </p:txBody>
      </p:sp>
    </p:spTree>
    <p:extLst>
      <p:ext uri="{BB962C8B-B14F-4D97-AF65-F5344CB8AC3E}">
        <p14:creationId xmlns:p14="http://schemas.microsoft.com/office/powerpoint/2010/main" val="3660830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blank slide for you to customize, using a picture of something that will connect you to your participants, and is related to a short (usually under 2 minute) story of what connects you to the content of this workshop.  </a:t>
            </a:r>
            <a:r>
              <a:rPr lang="en-US" dirty="0"/>
              <a:t>It can be a personal picture (family, etc.) and a story about communication with one of them, or if you prefer less personal, you can use a picture of the outdoors, of an object…the story can be funny, matter of fact, touching, etc.…anything that allows you to show your humanity, and get shoulder to shoulder with your participants (this is also you introducing yourself, if you don't know everyone) This will increase the likelihood they will engage deeply, enjoy the workshop and connect to you and each other- all super important components of effective workshops.</a:t>
            </a:r>
          </a:p>
          <a:p>
            <a:endParaRPr lang="en-US" dirty="0"/>
          </a:p>
          <a:p>
            <a:r>
              <a:rPr lang="en-US" b="1" dirty="0"/>
              <a:t>Afterward, this is where you will either have the group do introductions </a:t>
            </a:r>
            <a:r>
              <a:rPr lang="en-US" dirty="0"/>
              <a:t>(if you don't know everyone, or they don't all know each other).  Having them share something personal, but not too vulnerable, can help connect them to each other.  </a:t>
            </a:r>
          </a:p>
          <a:p>
            <a:endParaRPr lang="en-US" dirty="0"/>
          </a:p>
          <a:p>
            <a:r>
              <a:rPr lang="en-US" dirty="0"/>
              <a:t>For example: </a:t>
            </a:r>
          </a:p>
          <a:p>
            <a:r>
              <a:rPr lang="en-US" dirty="0"/>
              <a:t>Name and years at the organization</a:t>
            </a:r>
          </a:p>
          <a:p>
            <a:r>
              <a:rPr lang="en-US" dirty="0"/>
              <a:t>Name and three words that describes how they are feeling today</a:t>
            </a:r>
          </a:p>
          <a:p>
            <a:r>
              <a:rPr lang="en-US" dirty="0"/>
              <a:t>Name and favorite type of ice cream</a:t>
            </a:r>
          </a:p>
          <a:p>
            <a:r>
              <a:rPr lang="en-US" dirty="0"/>
              <a:t>Name and place they dream of going</a:t>
            </a:r>
          </a:p>
          <a:p>
            <a:endParaRPr lang="en-US" dirty="0"/>
          </a:p>
          <a:p>
            <a:r>
              <a:rPr lang="en-US" dirty="0"/>
              <a:t>Dedicating at least 1 minute per person whenever possible is best; if there are too many people, consider breaking into groups of 4 or 5 in person or in Zoom, and have everyone spend 5 minutes introducing themselves to each other, or  If the group is smaller, even 2 minutes per person can 'warm' the whole workshop experience.</a:t>
            </a:r>
          </a:p>
          <a:p>
            <a:endParaRPr lang="en-US" dirty="0"/>
          </a:p>
          <a:p>
            <a:r>
              <a:rPr lang="en-US" b="1" dirty="0"/>
              <a:t>If everyone knows each other and you know everyone, this is where you take the same amount of time to do a connecting exercise.  </a:t>
            </a:r>
            <a:endParaRPr lang="en-US" b="0" dirty="0"/>
          </a:p>
          <a:p>
            <a:endParaRPr lang="en-US" b="0" dirty="0"/>
          </a:p>
          <a:p>
            <a:r>
              <a:rPr lang="en-US" b="0" dirty="0"/>
              <a:t>For example:</a:t>
            </a:r>
          </a:p>
          <a:p>
            <a:r>
              <a:rPr lang="en-US" b="0" dirty="0"/>
              <a:t>Any of the above, minus the name</a:t>
            </a:r>
          </a:p>
          <a:p>
            <a:r>
              <a:rPr lang="en-US" b="0" dirty="0"/>
              <a:t>Any of the 'fast' and 'low vulnerability' exercises on the 'relational meetings' document.</a:t>
            </a:r>
            <a:endParaRPr lang="en-US" b="1"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4</a:t>
            </a:fld>
            <a:endParaRPr lang="en-US" dirty="0"/>
          </a:p>
        </p:txBody>
      </p:sp>
    </p:spTree>
    <p:extLst>
      <p:ext uri="{BB962C8B-B14F-4D97-AF65-F5344CB8AC3E}">
        <p14:creationId xmlns:p14="http://schemas.microsoft.com/office/powerpoint/2010/main" val="2724269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place holder for a 2-5 minute guided breathing exercise.  You can use this slide or another of your choice.  See the relational meetings document for more on this. </a:t>
            </a:r>
          </a:p>
        </p:txBody>
      </p:sp>
      <p:sp>
        <p:nvSpPr>
          <p:cNvPr id="4" name="Slide Number Placeholder 3"/>
          <p:cNvSpPr>
            <a:spLocks noGrp="1"/>
          </p:cNvSpPr>
          <p:nvPr>
            <p:ph type="sldNum" sz="quarter" idx="5"/>
          </p:nvPr>
        </p:nvSpPr>
        <p:spPr/>
        <p:txBody>
          <a:bodyPr/>
          <a:lstStyle/>
          <a:p>
            <a:fld id="{44248E38-5A04-450E-8D0B-430678DFCA52}" type="slidenum">
              <a:rPr lang="en-US" smtClean="0"/>
              <a:t>5</a:t>
            </a:fld>
            <a:endParaRPr lang="en-US" dirty="0"/>
          </a:p>
        </p:txBody>
      </p:sp>
    </p:spTree>
    <p:extLst>
      <p:ext uri="{BB962C8B-B14F-4D97-AF65-F5344CB8AC3E}">
        <p14:creationId xmlns:p14="http://schemas.microsoft.com/office/powerpoint/2010/main" val="98314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sets expectations about how long the workshop is, if there will be breaks, that there will be practice during the workshop, etc.</a:t>
            </a:r>
          </a:p>
        </p:txBody>
      </p:sp>
      <p:sp>
        <p:nvSpPr>
          <p:cNvPr id="4" name="Slide Number Placeholder 3"/>
          <p:cNvSpPr>
            <a:spLocks noGrp="1"/>
          </p:cNvSpPr>
          <p:nvPr>
            <p:ph type="sldNum" sz="quarter" idx="5"/>
          </p:nvPr>
        </p:nvSpPr>
        <p:spPr/>
        <p:txBody>
          <a:bodyPr/>
          <a:lstStyle/>
          <a:p>
            <a:fld id="{44248E38-5A04-450E-8D0B-430678DFCA52}" type="slidenum">
              <a:rPr lang="en-US" smtClean="0"/>
              <a:t>6</a:t>
            </a:fld>
            <a:endParaRPr lang="en-US" dirty="0"/>
          </a:p>
        </p:txBody>
      </p:sp>
    </p:spTree>
    <p:extLst>
      <p:ext uri="{BB962C8B-B14F-4D97-AF65-F5344CB8AC3E}">
        <p14:creationId xmlns:p14="http://schemas.microsoft.com/office/powerpoint/2010/main" val="2620331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slide to hit home this Important point:  </a:t>
            </a:r>
            <a:r>
              <a:rPr lang="en-US" dirty="0"/>
              <a:t>The strategies and techniques we are going to talk about today are just as applicable to our family and friends as they are to our work with patients/clients. </a:t>
            </a:r>
          </a:p>
          <a:p>
            <a:endParaRPr lang="en-US" dirty="0"/>
          </a:p>
          <a:p>
            <a:r>
              <a:rPr lang="en-US" b="1" dirty="0"/>
              <a:t>Why:  </a:t>
            </a:r>
            <a:r>
              <a:rPr lang="en-US" dirty="0"/>
              <a:t>1) Adult learners tend not to internalize new information when it is work-only specific (such as new EHR systems, time-cards, etc.).  When information is useful both in and out of work, learning tends to go deeper, and is more internalized.  Because the communication skills we discuss here are foundationally skillful for any relationship, we want to ensure participants know this early on.</a:t>
            </a:r>
          </a:p>
          <a:p>
            <a:endParaRPr lang="en-US" dirty="0"/>
          </a:p>
          <a:p>
            <a:r>
              <a:rPr lang="en-US" dirty="0"/>
              <a:t>2) Often in workplace we are told we are learning things so we can do a better job for the company, for clients, for the bottom line.  In some ways this makes sense when we work in mission driven fields; it does however feel different when we let people know this is also something we are doing because we want to support them, in their lives, outside of work too. </a:t>
            </a:r>
          </a:p>
          <a:p>
            <a:endParaRPr lang="en-US" dirty="0"/>
          </a:p>
          <a:p>
            <a:r>
              <a:rPr lang="en-US" dirty="0"/>
              <a:t>This is a good place to have a picture of your family/friends if you feel comfortable with this, or if it suits you more to have a less personal disclosure, to have a more general picture of children, family, marriage, etc..  If you used a personal picture on the introduction slide, you can refer back to that here, or use another, or use one of a friend, etc.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7</a:t>
            </a:fld>
            <a:endParaRPr lang="en-US" dirty="0"/>
          </a:p>
        </p:txBody>
      </p:sp>
    </p:spTree>
    <p:extLst>
      <p:ext uri="{BB962C8B-B14F-4D97-AF65-F5344CB8AC3E}">
        <p14:creationId xmlns:p14="http://schemas.microsoft.com/office/powerpoint/2010/main" val="1361287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Main Point</a:t>
            </a:r>
            <a:r>
              <a:rPr lang="en-US" dirty="0"/>
              <a:t>:  The basis of everything we are going to talk about, discuss and practice in this workshop is based on this premise.   Most of us 'know' this, whether or not we know the details of the research.    Position judgment as the opposite of empathy.</a:t>
            </a:r>
          </a:p>
          <a:p>
            <a:endParaRPr lang="en-US" dirty="0"/>
          </a:p>
          <a:p>
            <a:r>
              <a:rPr lang="en-US" b="1" dirty="0"/>
              <a:t>Why</a:t>
            </a:r>
            <a:r>
              <a:rPr lang="en-US" dirty="0"/>
              <a:t>: 1) To provide a foundational, philosophical thread we will return to again and again.   2) to reinforce that we all have this knowledge already, in some way- to democratize what we are going to be talking about during this workshop- it isn't specialized knowledge from an expert to learners; instead it is a space in which we can all discuss and practice the strategies that operationalize what we already know.</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8</a:t>
            </a:fld>
            <a:endParaRPr lang="en-US" dirty="0"/>
          </a:p>
        </p:txBody>
      </p:sp>
    </p:spTree>
    <p:extLst>
      <p:ext uri="{BB962C8B-B14F-4D97-AF65-F5344CB8AC3E}">
        <p14:creationId xmlns:p14="http://schemas.microsoft.com/office/powerpoint/2010/main" val="994792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Main Point:  </a:t>
            </a:r>
            <a:r>
              <a:rPr lang="en-US" dirty="0"/>
              <a:t>Empathy is and can be defined many different ways.   </a:t>
            </a:r>
          </a:p>
          <a:p>
            <a:endParaRPr lang="en-US" dirty="0"/>
          </a:p>
        </p:txBody>
      </p:sp>
      <p:sp>
        <p:nvSpPr>
          <p:cNvPr id="4" name="Slide Number Placeholder 3"/>
          <p:cNvSpPr>
            <a:spLocks noGrp="1"/>
          </p:cNvSpPr>
          <p:nvPr>
            <p:ph type="sldNum" sz="quarter" idx="5"/>
          </p:nvPr>
        </p:nvSpPr>
        <p:spPr/>
        <p:txBody>
          <a:bodyPr/>
          <a:lstStyle/>
          <a:p>
            <a:fld id="{44248E38-5A04-450E-8D0B-430678DFCA52}" type="slidenum">
              <a:rPr lang="en-US" smtClean="0"/>
              <a:t>9</a:t>
            </a:fld>
            <a:endParaRPr lang="en-US" dirty="0"/>
          </a:p>
        </p:txBody>
      </p:sp>
    </p:spTree>
    <p:extLst>
      <p:ext uri="{BB962C8B-B14F-4D97-AF65-F5344CB8AC3E}">
        <p14:creationId xmlns:p14="http://schemas.microsoft.com/office/powerpoint/2010/main" val="3867197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tif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A14828-95E0-42BC-BB7E-C9957B48216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B846EB9D-7582-4B1A-BEE6-2E82BBC7361C}"/>
              </a:ext>
            </a:extLst>
          </p:cNvPr>
          <p:cNvSpPr/>
          <p:nvPr userDrawn="1"/>
        </p:nvSpPr>
        <p:spPr>
          <a:xfrm>
            <a:off x="0" y="0"/>
            <a:ext cx="12192000" cy="6858000"/>
          </a:xfrm>
          <a:prstGeom prst="rect">
            <a:avLst/>
          </a:prstGeom>
          <a:solidFill>
            <a:srgbClr val="082349">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619A4B35-0547-4C59-8A0D-1AF58D164AEE}"/>
              </a:ext>
            </a:extLst>
          </p:cNvPr>
          <p:cNvSpPr/>
          <p:nvPr userDrawn="1"/>
        </p:nvSpPr>
        <p:spPr>
          <a:xfrm>
            <a:off x="0" y="3746499"/>
            <a:ext cx="9588500" cy="2683177"/>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ubtitle 2">
            <a:extLst>
              <a:ext uri="{FF2B5EF4-FFF2-40B4-BE49-F238E27FC236}">
                <a16:creationId xmlns:a16="http://schemas.microsoft.com/office/drawing/2014/main" id="{669DD8E5-35AB-44FB-8175-2E197AD9329C}"/>
              </a:ext>
            </a:extLst>
          </p:cNvPr>
          <p:cNvSpPr>
            <a:spLocks noGrp="1"/>
          </p:cNvSpPr>
          <p:nvPr>
            <p:ph type="subTitle" idx="13"/>
          </p:nvPr>
        </p:nvSpPr>
        <p:spPr>
          <a:xfrm>
            <a:off x="403403" y="5103177"/>
            <a:ext cx="8427103" cy="419100"/>
          </a:xfrm>
          <a:prstGeom prst="rect">
            <a:avLst/>
          </a:prstGeom>
        </p:spPr>
        <p:txBody>
          <a:bodyPr>
            <a:noAutofit/>
          </a:bodyPr>
          <a:lstStyle>
            <a:lvl1pPr marL="0" indent="0" algn="l">
              <a:buNone/>
              <a:defRPr sz="1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7" name="Title Placeholder 1">
            <a:extLst>
              <a:ext uri="{FF2B5EF4-FFF2-40B4-BE49-F238E27FC236}">
                <a16:creationId xmlns:a16="http://schemas.microsoft.com/office/drawing/2014/main" id="{D15ECC40-FBA4-4604-A9F6-EB42842C67C8}"/>
              </a:ext>
            </a:extLst>
          </p:cNvPr>
          <p:cNvSpPr>
            <a:spLocks noGrp="1"/>
          </p:cNvSpPr>
          <p:nvPr>
            <p:ph type="title"/>
          </p:nvPr>
        </p:nvSpPr>
        <p:spPr>
          <a:xfrm>
            <a:off x="403403" y="3980850"/>
            <a:ext cx="8427103" cy="1024288"/>
          </a:xfrm>
          <a:prstGeom prst="rect">
            <a:avLst/>
          </a:prstGeom>
        </p:spPr>
        <p:txBody>
          <a:bodyPr vert="horz" lIns="91440" tIns="45720" rIns="91440" bIns="45720" rtlCol="0" anchor="ctr">
            <a:noAutofit/>
          </a:bodyPr>
          <a:lstStyle>
            <a:lvl1pPr algn="l">
              <a:defRPr sz="4000">
                <a:solidFill>
                  <a:schemeClr val="bg1"/>
                </a:solidFill>
              </a:defRPr>
            </a:lvl1pPr>
          </a:lstStyle>
          <a:p>
            <a:r>
              <a:rPr lang="en-US" dirty="0"/>
              <a:t>Click to edit Master title style</a:t>
            </a:r>
          </a:p>
        </p:txBody>
      </p:sp>
      <p:sp>
        <p:nvSpPr>
          <p:cNvPr id="28" name="Rectangle 27">
            <a:extLst>
              <a:ext uri="{FF2B5EF4-FFF2-40B4-BE49-F238E27FC236}">
                <a16:creationId xmlns:a16="http://schemas.microsoft.com/office/drawing/2014/main" id="{61BF0BD9-7FF2-4753-9F7B-404167A6C891}"/>
              </a:ext>
            </a:extLst>
          </p:cNvPr>
          <p:cNvSpPr/>
          <p:nvPr userDrawn="1"/>
        </p:nvSpPr>
        <p:spPr>
          <a:xfrm>
            <a:off x="9588500" y="3746498"/>
            <a:ext cx="2603500" cy="2683177"/>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FC880F6-10AA-4A36-9018-0DC2F4520C7A}"/>
              </a:ext>
            </a:extLst>
          </p:cNvPr>
          <p:cNvSpPr/>
          <p:nvPr userDrawn="1"/>
        </p:nvSpPr>
        <p:spPr>
          <a:xfrm>
            <a:off x="9233909" y="2801359"/>
            <a:ext cx="1255282" cy="125528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9181127-7A7D-4B15-9985-FFC993987180}"/>
              </a:ext>
            </a:extLst>
          </p:cNvPr>
          <p:cNvSpPr/>
          <p:nvPr userDrawn="1"/>
        </p:nvSpPr>
        <p:spPr>
          <a:xfrm>
            <a:off x="10053059" y="2529077"/>
            <a:ext cx="627641" cy="627641"/>
          </a:xfrm>
          <a:prstGeom prst="rect">
            <a:avLst/>
          </a:prstGeom>
          <a:noFill/>
          <a:ln w="38100">
            <a:solidFill>
              <a:srgbClr val="F3E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8">
            <a:extLst>
              <a:ext uri="{FF2B5EF4-FFF2-40B4-BE49-F238E27FC236}">
                <a16:creationId xmlns:a16="http://schemas.microsoft.com/office/drawing/2014/main" id="{2B675CA8-2E15-448F-8324-03F6A7299904}"/>
              </a:ext>
            </a:extLst>
          </p:cNvPr>
          <p:cNvSpPr>
            <a:spLocks noGrp="1"/>
          </p:cNvSpPr>
          <p:nvPr>
            <p:ph type="body" sz="quarter" idx="14"/>
          </p:nvPr>
        </p:nvSpPr>
        <p:spPr>
          <a:xfrm>
            <a:off x="403225" y="5623222"/>
            <a:ext cx="8428038" cy="471487"/>
          </a:xfrm>
        </p:spPr>
        <p:txBody>
          <a:bodyPr>
            <a:noAutofit/>
          </a:bodyPr>
          <a:lstStyle>
            <a:lvl1pPr>
              <a:buNone/>
              <a:defRPr sz="1200">
                <a:solidFill>
                  <a:schemeClr val="bg1"/>
                </a:solidFill>
              </a:defRPr>
            </a:lvl1pPr>
            <a:lvl2pPr>
              <a:buNone/>
              <a:defRPr sz="1100">
                <a:solidFill>
                  <a:schemeClr val="bg1"/>
                </a:solidFill>
              </a:defRPr>
            </a:lvl2pPr>
            <a:lvl3pPr>
              <a:buNone/>
              <a:defRPr sz="1050">
                <a:solidFill>
                  <a:schemeClr val="bg1"/>
                </a:solidFill>
              </a:defRPr>
            </a:lvl3pPr>
            <a:lvl4pPr>
              <a:buNone/>
              <a:defRPr sz="1000">
                <a:solidFill>
                  <a:schemeClr val="bg1"/>
                </a:solidFill>
              </a:defRPr>
            </a:lvl4pPr>
            <a:lvl5pPr>
              <a:buNone/>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Graphic 13">
            <a:extLst>
              <a:ext uri="{FF2B5EF4-FFF2-40B4-BE49-F238E27FC236}">
                <a16:creationId xmlns:a16="http://schemas.microsoft.com/office/drawing/2014/main" id="{4D82FC40-4DD3-4E87-9103-2A2E3FA3E27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64398" y="4693146"/>
            <a:ext cx="1251705" cy="789880"/>
          </a:xfrm>
          <a:prstGeom prst="rect">
            <a:avLst/>
          </a:prstGeom>
        </p:spPr>
      </p:pic>
    </p:spTree>
    <p:extLst>
      <p:ext uri="{BB962C8B-B14F-4D97-AF65-F5344CB8AC3E}">
        <p14:creationId xmlns:p14="http://schemas.microsoft.com/office/powerpoint/2010/main" val="28332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Text and Imag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23DAAEE-0C28-4F0E-BF93-0C91525D8B4C}"/>
              </a:ext>
            </a:extLst>
          </p:cNvPr>
          <p:cNvSpPr/>
          <p:nvPr userDrawn="1"/>
        </p:nvSpPr>
        <p:spPr>
          <a:xfrm flipV="1">
            <a:off x="0" y="292099"/>
            <a:ext cx="5984872" cy="1506222"/>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6E58A30-E032-4D9A-9233-1D43BF7E9D20}"/>
              </a:ext>
            </a:extLst>
          </p:cNvPr>
          <p:cNvSpPr/>
          <p:nvPr userDrawn="1"/>
        </p:nvSpPr>
        <p:spPr>
          <a:xfrm flipV="1">
            <a:off x="0" y="6281418"/>
            <a:ext cx="12192000" cy="576582"/>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02CCAC1-633D-4597-8D6C-42DA043F4320}"/>
              </a:ext>
            </a:extLst>
          </p:cNvPr>
          <p:cNvSpPr/>
          <p:nvPr userDrawn="1"/>
        </p:nvSpPr>
        <p:spPr>
          <a:xfrm>
            <a:off x="0" y="6235700"/>
            <a:ext cx="12192000" cy="53008"/>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2">
            <a:extLst>
              <a:ext uri="{FF2B5EF4-FFF2-40B4-BE49-F238E27FC236}">
                <a16:creationId xmlns:a16="http://schemas.microsoft.com/office/drawing/2014/main" id="{22C86098-C71A-423A-B86F-CF424E71C855}"/>
              </a:ext>
            </a:extLst>
          </p:cNvPr>
          <p:cNvSpPr>
            <a:spLocks noGrp="1"/>
          </p:cNvSpPr>
          <p:nvPr>
            <p:ph type="subTitle" idx="13"/>
          </p:nvPr>
        </p:nvSpPr>
        <p:spPr>
          <a:xfrm>
            <a:off x="304800" y="1244835"/>
            <a:ext cx="5435600" cy="329965"/>
          </a:xfrm>
          <a:prstGeom prst="rect">
            <a:avLst/>
          </a:prstGeom>
        </p:spPr>
        <p:txBody>
          <a:bodyPr anchor="t" anchorCtr="0">
            <a:noAutofit/>
          </a:bodyPr>
          <a:lstStyle>
            <a:lvl1pPr marL="0" indent="0" algn="l">
              <a:buNone/>
              <a:defRPr sz="1800" b="0">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5" name="Title Placeholder 1">
            <a:extLst>
              <a:ext uri="{FF2B5EF4-FFF2-40B4-BE49-F238E27FC236}">
                <a16:creationId xmlns:a16="http://schemas.microsoft.com/office/drawing/2014/main" id="{28427C39-1A26-487F-AA09-278983216E04}"/>
              </a:ext>
            </a:extLst>
          </p:cNvPr>
          <p:cNvSpPr>
            <a:spLocks noGrp="1"/>
          </p:cNvSpPr>
          <p:nvPr>
            <p:ph type="title" hasCustomPrompt="1"/>
          </p:nvPr>
        </p:nvSpPr>
        <p:spPr>
          <a:xfrm>
            <a:off x="304800" y="609599"/>
            <a:ext cx="5435600" cy="528319"/>
          </a:xfrm>
          <a:prstGeom prst="rect">
            <a:avLst/>
          </a:prstGeom>
        </p:spPr>
        <p:txBody>
          <a:bodyPr vert="horz" lIns="91440" tIns="45720" rIns="91440" bIns="45720" rtlCol="0" anchor="t" anchorCtr="0">
            <a:normAutofit/>
          </a:bodyPr>
          <a:lstStyle>
            <a:lvl1pPr>
              <a:defRPr>
                <a:solidFill>
                  <a:schemeClr val="bg1"/>
                </a:solidFill>
              </a:defRPr>
            </a:lvl1pPr>
          </a:lstStyle>
          <a:p>
            <a:r>
              <a:rPr lang="en-US" dirty="0"/>
              <a:t>Click to edit Text</a:t>
            </a:r>
          </a:p>
        </p:txBody>
      </p:sp>
      <p:sp>
        <p:nvSpPr>
          <p:cNvPr id="26" name="Content Placeholder 2">
            <a:extLst>
              <a:ext uri="{FF2B5EF4-FFF2-40B4-BE49-F238E27FC236}">
                <a16:creationId xmlns:a16="http://schemas.microsoft.com/office/drawing/2014/main" id="{13666A5A-71C0-4DF0-92DF-8A7D623F373E}"/>
              </a:ext>
            </a:extLst>
          </p:cNvPr>
          <p:cNvSpPr>
            <a:spLocks noGrp="1"/>
          </p:cNvSpPr>
          <p:nvPr>
            <p:ph idx="14"/>
          </p:nvPr>
        </p:nvSpPr>
        <p:spPr>
          <a:xfrm>
            <a:off x="304800" y="2078341"/>
            <a:ext cx="5613389" cy="3930819"/>
          </a:xfrm>
          <a:prstGeom prst="rect">
            <a:avLst/>
          </a:prstGeom>
        </p:spPr>
        <p:txBody>
          <a:bodyPr>
            <a:normAutofit/>
          </a:bodyPr>
          <a:lstStyle>
            <a:lvl1pP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FE0DCDF8-EF50-4197-9FE9-D19CB26A1AF9}"/>
              </a:ext>
            </a:extLst>
          </p:cNvPr>
          <p:cNvSpPr>
            <a:spLocks noGrp="1"/>
          </p:cNvSpPr>
          <p:nvPr>
            <p:ph type="pic" sz="quarter" idx="15"/>
          </p:nvPr>
        </p:nvSpPr>
        <p:spPr>
          <a:xfrm>
            <a:off x="6197600" y="292100"/>
            <a:ext cx="6083300" cy="5716588"/>
          </a:xfrm>
        </p:spPr>
        <p:txBody>
          <a:bodyPr/>
          <a:lstStyle/>
          <a:p>
            <a:endParaRPr lang="en-US" dirty="0"/>
          </a:p>
        </p:txBody>
      </p:sp>
      <p:sp>
        <p:nvSpPr>
          <p:cNvPr id="29" name="Slide Number Placeholder 5">
            <a:extLst>
              <a:ext uri="{FF2B5EF4-FFF2-40B4-BE49-F238E27FC236}">
                <a16:creationId xmlns:a16="http://schemas.microsoft.com/office/drawing/2014/main" id="{0FDF66E9-AA05-492D-B64D-326CE7FAD9CC}"/>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200" b="0">
                <a:solidFill>
                  <a:srgbClr val="082349"/>
                </a:solidFill>
                <a:latin typeface="Poppins" panose="00000500000000000000" pitchFamily="2" charset="0"/>
                <a:cs typeface="Poppins" panose="00000500000000000000" pitchFamily="2" charset="0"/>
              </a:defRPr>
            </a:lvl1pPr>
          </a:lstStyle>
          <a:p>
            <a:fld id="{B833AC89-58FB-451B-A86F-0DE9331EFAF5}" type="slidenum">
              <a:rPr lang="en-US" smtClean="0"/>
              <a:pPr/>
              <a:t>‹#›</a:t>
            </a:fld>
            <a:endParaRPr lang="en-US" dirty="0"/>
          </a:p>
        </p:txBody>
      </p:sp>
      <p:pic>
        <p:nvPicPr>
          <p:cNvPr id="11" name="Graphic 10">
            <a:extLst>
              <a:ext uri="{FF2B5EF4-FFF2-40B4-BE49-F238E27FC236}">
                <a16:creationId xmlns:a16="http://schemas.microsoft.com/office/drawing/2014/main" id="{9DAB3A9A-7E3B-4E97-A54C-B720534AB98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262538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Text and Image R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6E58A30-E032-4D9A-9233-1D43BF7E9D20}"/>
              </a:ext>
            </a:extLst>
          </p:cNvPr>
          <p:cNvSpPr/>
          <p:nvPr userDrawn="1"/>
        </p:nvSpPr>
        <p:spPr>
          <a:xfrm flipV="1">
            <a:off x="0" y="6281418"/>
            <a:ext cx="12192000" cy="576582"/>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02CCAC1-633D-4597-8D6C-42DA043F4320}"/>
              </a:ext>
            </a:extLst>
          </p:cNvPr>
          <p:cNvSpPr/>
          <p:nvPr userDrawn="1"/>
        </p:nvSpPr>
        <p:spPr>
          <a:xfrm>
            <a:off x="0" y="6235700"/>
            <a:ext cx="12192000" cy="53008"/>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ontent Placeholder 2">
            <a:extLst>
              <a:ext uri="{FF2B5EF4-FFF2-40B4-BE49-F238E27FC236}">
                <a16:creationId xmlns:a16="http://schemas.microsoft.com/office/drawing/2014/main" id="{13666A5A-71C0-4DF0-92DF-8A7D623F373E}"/>
              </a:ext>
            </a:extLst>
          </p:cNvPr>
          <p:cNvSpPr>
            <a:spLocks noGrp="1"/>
          </p:cNvSpPr>
          <p:nvPr>
            <p:ph idx="14"/>
          </p:nvPr>
        </p:nvSpPr>
        <p:spPr>
          <a:xfrm>
            <a:off x="304800" y="2078341"/>
            <a:ext cx="5613389" cy="3930819"/>
          </a:xfrm>
          <a:prstGeom prst="rect">
            <a:avLst/>
          </a:prstGeom>
        </p:spPr>
        <p:txBody>
          <a:bodyPr>
            <a:normAutofit/>
          </a:bodyPr>
          <a:lstStyle>
            <a:lvl1pPr>
              <a:defRPr sz="1600">
                <a:solidFill>
                  <a:schemeClr val="tx1">
                    <a:lumMod val="75000"/>
                    <a:lumOff val="25000"/>
                  </a:schemeClr>
                </a:solidFill>
              </a:defRPr>
            </a:lvl1pPr>
            <a:lvl2pPr>
              <a:defRPr sz="1400">
                <a:solidFill>
                  <a:schemeClr val="tx1">
                    <a:lumMod val="75000"/>
                    <a:lumOff val="25000"/>
                  </a:schemeClr>
                </a:solidFill>
              </a:defRPr>
            </a:lvl2pPr>
            <a:lvl3pPr>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FE0DCDF8-EF50-4197-9FE9-D19CB26A1AF9}"/>
              </a:ext>
            </a:extLst>
          </p:cNvPr>
          <p:cNvSpPr>
            <a:spLocks noGrp="1"/>
          </p:cNvSpPr>
          <p:nvPr>
            <p:ph type="pic" sz="quarter" idx="15"/>
          </p:nvPr>
        </p:nvSpPr>
        <p:spPr>
          <a:xfrm>
            <a:off x="6197600" y="292100"/>
            <a:ext cx="6083300" cy="5716588"/>
          </a:xfrm>
        </p:spPr>
        <p:txBody>
          <a:bodyPr/>
          <a:lstStyle/>
          <a:p>
            <a:endParaRPr lang="en-US" dirty="0"/>
          </a:p>
        </p:txBody>
      </p:sp>
      <p:sp>
        <p:nvSpPr>
          <p:cNvPr id="29" name="Slide Number Placeholder 5">
            <a:extLst>
              <a:ext uri="{FF2B5EF4-FFF2-40B4-BE49-F238E27FC236}">
                <a16:creationId xmlns:a16="http://schemas.microsoft.com/office/drawing/2014/main" id="{0FDF66E9-AA05-492D-B64D-326CE7FAD9CC}"/>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200" b="0">
                <a:solidFill>
                  <a:srgbClr val="082349"/>
                </a:solidFill>
                <a:latin typeface="Poppins" panose="00000500000000000000" pitchFamily="2" charset="0"/>
                <a:cs typeface="Poppins" panose="00000500000000000000" pitchFamily="2" charset="0"/>
              </a:defRPr>
            </a:lvl1pPr>
          </a:lstStyle>
          <a:p>
            <a:fld id="{B833AC89-58FB-451B-A86F-0DE9331EFAF5}" type="slidenum">
              <a:rPr lang="en-US" smtClean="0"/>
              <a:pPr/>
              <a:t>‹#›</a:t>
            </a:fld>
            <a:endParaRPr lang="en-US" dirty="0"/>
          </a:p>
        </p:txBody>
      </p:sp>
      <p:pic>
        <p:nvPicPr>
          <p:cNvPr id="11" name="Graphic 10">
            <a:extLst>
              <a:ext uri="{FF2B5EF4-FFF2-40B4-BE49-F238E27FC236}">
                <a16:creationId xmlns:a16="http://schemas.microsoft.com/office/drawing/2014/main" id="{9DAB3A9A-7E3B-4E97-A54C-B720534AB98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2941066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Break 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A9D6E-D081-453D-A0ED-E61D5C45B9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9" name="Rectangle 8">
            <a:extLst>
              <a:ext uri="{FF2B5EF4-FFF2-40B4-BE49-F238E27FC236}">
                <a16:creationId xmlns:a16="http://schemas.microsoft.com/office/drawing/2014/main" id="{9702F3FE-7747-413A-ADA8-63F56BA7574C}"/>
              </a:ext>
            </a:extLst>
          </p:cNvPr>
          <p:cNvSpPr/>
          <p:nvPr userDrawn="1"/>
        </p:nvSpPr>
        <p:spPr>
          <a:xfrm>
            <a:off x="0" y="-6059"/>
            <a:ext cx="12197328" cy="6864059"/>
          </a:xfrm>
          <a:prstGeom prst="rect">
            <a:avLst/>
          </a:prstGeom>
          <a:solidFill>
            <a:srgbClr val="08234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418AAC5-B626-4857-8772-55A8BCDF74FA}"/>
              </a:ext>
            </a:extLst>
          </p:cNvPr>
          <p:cNvSpPr>
            <a:spLocks noGrp="1"/>
          </p:cNvSpPr>
          <p:nvPr>
            <p:ph type="ctrTitle"/>
          </p:nvPr>
        </p:nvSpPr>
        <p:spPr>
          <a:xfrm>
            <a:off x="791200" y="1749298"/>
            <a:ext cx="6358900" cy="2387600"/>
          </a:xfrm>
        </p:spPr>
        <p:txBody>
          <a:bodyPr anchor="ctr" anchorCtr="0"/>
          <a:lstStyle>
            <a:lvl1pPr algn="l">
              <a:defRPr sz="6000">
                <a:solidFill>
                  <a:schemeClr val="bg1"/>
                </a:solidFill>
              </a:defRPr>
            </a:lvl1pPr>
          </a:lstStyle>
          <a:p>
            <a:r>
              <a:rPr lang="en-US" dirty="0"/>
              <a:t>Click to edit Master title style</a:t>
            </a:r>
          </a:p>
        </p:txBody>
      </p:sp>
      <p:sp>
        <p:nvSpPr>
          <p:cNvPr id="11" name="Subtitle 2">
            <a:extLst>
              <a:ext uri="{FF2B5EF4-FFF2-40B4-BE49-F238E27FC236}">
                <a16:creationId xmlns:a16="http://schemas.microsoft.com/office/drawing/2014/main" id="{21CD13FB-5D76-45EE-B063-69981F7038A6}"/>
              </a:ext>
            </a:extLst>
          </p:cNvPr>
          <p:cNvSpPr>
            <a:spLocks noGrp="1"/>
          </p:cNvSpPr>
          <p:nvPr>
            <p:ph type="subTitle" idx="1"/>
          </p:nvPr>
        </p:nvSpPr>
        <p:spPr>
          <a:xfrm>
            <a:off x="791200" y="4228973"/>
            <a:ext cx="6358900" cy="563562"/>
          </a:xfrm>
          <a:prstGeom prst="rect">
            <a:avLst/>
          </a:prstGeom>
        </p:spPr>
        <p:txBody>
          <a:bodyPr/>
          <a:lstStyle>
            <a:lvl1pPr marL="0" indent="0" algn="l">
              <a:buNone/>
              <a:defRPr sz="2400" b="0" i="0">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Rectangle 11">
            <a:extLst>
              <a:ext uri="{FF2B5EF4-FFF2-40B4-BE49-F238E27FC236}">
                <a16:creationId xmlns:a16="http://schemas.microsoft.com/office/drawing/2014/main" id="{3B5CDEDF-4436-41D3-8333-24F6B3E76BAF}"/>
              </a:ext>
            </a:extLst>
          </p:cNvPr>
          <p:cNvSpPr/>
          <p:nvPr userDrawn="1"/>
        </p:nvSpPr>
        <p:spPr>
          <a:xfrm>
            <a:off x="-9543" y="1749298"/>
            <a:ext cx="431800" cy="3043237"/>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450B5FAC-E699-484E-A6E1-2E3FB272CAD4}"/>
              </a:ext>
            </a:extLst>
          </p:cNvPr>
          <p:cNvSpPr>
            <a:spLocks noGrp="1"/>
          </p:cNvSpPr>
          <p:nvPr>
            <p:ph type="pic" sz="quarter" idx="10"/>
          </p:nvPr>
        </p:nvSpPr>
        <p:spPr>
          <a:xfrm>
            <a:off x="7835900" y="-6059"/>
            <a:ext cx="4356100" cy="6870118"/>
          </a:xfrm>
        </p:spPr>
        <p:txBody>
          <a:bodyPr/>
          <a:lstStyle>
            <a:lvl1pPr>
              <a:defRPr>
                <a:solidFill>
                  <a:schemeClr val="bg1"/>
                </a:solidFill>
              </a:defRPr>
            </a:lvl1pPr>
          </a:lstStyle>
          <a:p>
            <a:endParaRPr lang="en-US" dirty="0"/>
          </a:p>
        </p:txBody>
      </p:sp>
      <p:pic>
        <p:nvPicPr>
          <p:cNvPr id="13" name="Graphic 12">
            <a:extLst>
              <a:ext uri="{FF2B5EF4-FFF2-40B4-BE49-F238E27FC236}">
                <a16:creationId xmlns:a16="http://schemas.microsoft.com/office/drawing/2014/main" id="{48F8EFD3-65A2-460A-9758-42217ACCA78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8569" y="6356503"/>
            <a:ext cx="587375" cy="370659"/>
          </a:xfrm>
          <a:prstGeom prst="rect">
            <a:avLst/>
          </a:prstGeom>
        </p:spPr>
      </p:pic>
    </p:spTree>
    <p:extLst>
      <p:ext uri="{BB962C8B-B14F-4D97-AF65-F5344CB8AC3E}">
        <p14:creationId xmlns:p14="http://schemas.microsoft.com/office/powerpoint/2010/main" val="22568417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7D18FF-E563-944D-82F6-25B1011B7D0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646CAACB-A46A-4C57-A5BE-10624DC3A0B4}"/>
              </a:ext>
            </a:extLst>
          </p:cNvPr>
          <p:cNvSpPr/>
          <p:nvPr userDrawn="1"/>
        </p:nvSpPr>
        <p:spPr>
          <a:xfrm>
            <a:off x="0" y="0"/>
            <a:ext cx="12192000" cy="6858000"/>
          </a:xfrm>
          <a:prstGeom prst="rect">
            <a:avLst/>
          </a:prstGeom>
          <a:solidFill>
            <a:srgbClr val="082349">
              <a:alpha val="5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A699B931-1CEB-49A9-9D1C-8D4C450F0BB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9213" y="6384380"/>
            <a:ext cx="587375" cy="370659"/>
          </a:xfrm>
          <a:prstGeom prst="rect">
            <a:avLst/>
          </a:prstGeom>
        </p:spPr>
      </p:pic>
    </p:spTree>
    <p:extLst>
      <p:ext uri="{BB962C8B-B14F-4D97-AF65-F5344CB8AC3E}">
        <p14:creationId xmlns:p14="http://schemas.microsoft.com/office/powerpoint/2010/main" val="3806875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losing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7D18FF-E563-944D-82F6-25B1011B7D0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646CAACB-A46A-4C57-A5BE-10624DC3A0B4}"/>
              </a:ext>
            </a:extLst>
          </p:cNvPr>
          <p:cNvSpPr/>
          <p:nvPr userDrawn="1"/>
        </p:nvSpPr>
        <p:spPr>
          <a:xfrm>
            <a:off x="0" y="0"/>
            <a:ext cx="12192000" cy="6858000"/>
          </a:xfrm>
          <a:prstGeom prst="rect">
            <a:avLst/>
          </a:prstGeom>
          <a:solidFill>
            <a:srgbClr val="082349">
              <a:alpha val="5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A699B931-1CEB-49A9-9D1C-8D4C450F0BB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9213" y="6384380"/>
            <a:ext cx="587375" cy="370659"/>
          </a:xfrm>
          <a:prstGeom prst="rect">
            <a:avLst/>
          </a:prstGeom>
        </p:spPr>
      </p:pic>
    </p:spTree>
    <p:extLst>
      <p:ext uri="{BB962C8B-B14F-4D97-AF65-F5344CB8AC3E}">
        <p14:creationId xmlns:p14="http://schemas.microsoft.com/office/powerpoint/2010/main" val="3516911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CD279B-96F7-ED45-B8DE-27CB6840F9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8961"/>
            <a:ext cx="12191999" cy="7015922"/>
          </a:xfrm>
          <a:prstGeom prst="rect">
            <a:avLst/>
          </a:prstGeom>
        </p:spPr>
      </p:pic>
      <p:sp>
        <p:nvSpPr>
          <p:cNvPr id="19" name="Rectangle 18">
            <a:extLst>
              <a:ext uri="{FF2B5EF4-FFF2-40B4-BE49-F238E27FC236}">
                <a16:creationId xmlns:a16="http://schemas.microsoft.com/office/drawing/2014/main" id="{646CAACB-A46A-4C57-A5BE-10624DC3A0B4}"/>
              </a:ext>
            </a:extLst>
          </p:cNvPr>
          <p:cNvSpPr/>
          <p:nvPr userDrawn="1"/>
        </p:nvSpPr>
        <p:spPr>
          <a:xfrm>
            <a:off x="0" y="-78962"/>
            <a:ext cx="12192000" cy="7015921"/>
          </a:xfrm>
          <a:prstGeom prst="rect">
            <a:avLst/>
          </a:prstGeom>
          <a:solidFill>
            <a:srgbClr val="082349">
              <a:alpha val="5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a:extLst>
              <a:ext uri="{FF2B5EF4-FFF2-40B4-BE49-F238E27FC236}">
                <a16:creationId xmlns:a16="http://schemas.microsoft.com/office/drawing/2014/main" id="{A699B931-1CEB-49A9-9D1C-8D4C450F0BB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9213" y="6384380"/>
            <a:ext cx="587375" cy="370659"/>
          </a:xfrm>
          <a:prstGeom prst="rect">
            <a:avLst/>
          </a:prstGeom>
        </p:spPr>
      </p:pic>
    </p:spTree>
    <p:extLst>
      <p:ext uri="{BB962C8B-B14F-4D97-AF65-F5344CB8AC3E}">
        <p14:creationId xmlns:p14="http://schemas.microsoft.com/office/powerpoint/2010/main" val="2065493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8985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Text and Imag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964C3E-9BA2-4080-860B-D5C44F368F5C}"/>
              </a:ext>
            </a:extLst>
          </p:cNvPr>
          <p:cNvSpPr/>
          <p:nvPr userDrawn="1"/>
        </p:nvSpPr>
        <p:spPr>
          <a:xfrm>
            <a:off x="0" y="0"/>
            <a:ext cx="6616701" cy="6858000"/>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AC52E7-61D6-4BF5-836A-789807AABA14}"/>
              </a:ext>
            </a:extLst>
          </p:cNvPr>
          <p:cNvSpPr>
            <a:spLocks noGrp="1"/>
          </p:cNvSpPr>
          <p:nvPr>
            <p:ph type="title"/>
          </p:nvPr>
        </p:nvSpPr>
        <p:spPr>
          <a:xfrm>
            <a:off x="838200" y="365125"/>
            <a:ext cx="4296508" cy="1325563"/>
          </a:xfrm>
        </p:spPr>
        <p:txBody>
          <a:bodyPr/>
          <a:lstStyle>
            <a:lvl1pPr>
              <a:defRPr b="1" i="0">
                <a:solidFill>
                  <a:srgbClr val="FF555E"/>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3" name="Content Placeholder 2">
            <a:extLst>
              <a:ext uri="{FF2B5EF4-FFF2-40B4-BE49-F238E27FC236}">
                <a16:creationId xmlns:a16="http://schemas.microsoft.com/office/drawing/2014/main" id="{D9C2CA03-06A6-4509-A68E-C6BF498CBA40}"/>
              </a:ext>
            </a:extLst>
          </p:cNvPr>
          <p:cNvSpPr>
            <a:spLocks noGrp="1"/>
          </p:cNvSpPr>
          <p:nvPr>
            <p:ph sz="half" idx="1"/>
          </p:nvPr>
        </p:nvSpPr>
        <p:spPr>
          <a:xfrm>
            <a:off x="838200" y="2501899"/>
            <a:ext cx="4296508" cy="3372645"/>
          </a:xfrm>
          <a:prstGeom prst="rect">
            <a:avLst/>
          </a:prstGeom>
        </p:spPr>
        <p:txBody>
          <a:bodyPr/>
          <a:lstStyle>
            <a:lvl1pPr>
              <a:buClr>
                <a:srgbClr val="FF6B6B"/>
              </a:buClr>
              <a:defRPr b="0" i="0">
                <a:solidFill>
                  <a:schemeClr val="bg1"/>
                </a:solidFill>
                <a:latin typeface="Noto Sans JP" panose="020B0500000000000000" pitchFamily="34" charset="-128"/>
                <a:ea typeface="Noto Sans JP" panose="020B0500000000000000" pitchFamily="34" charset="-128"/>
              </a:defRPr>
            </a:lvl1pPr>
            <a:lvl2pPr>
              <a:buClr>
                <a:srgbClr val="FF6B6B"/>
              </a:buClr>
              <a:defRPr b="0" i="0">
                <a:solidFill>
                  <a:schemeClr val="bg1"/>
                </a:solidFill>
                <a:latin typeface="Noto Sans JP" panose="020B0500000000000000" pitchFamily="34" charset="-128"/>
                <a:ea typeface="Noto Sans JP" panose="020B0500000000000000" pitchFamily="34" charset="-128"/>
              </a:defRPr>
            </a:lvl2pPr>
            <a:lvl3pPr>
              <a:buClr>
                <a:srgbClr val="FF6B6B"/>
              </a:buClr>
              <a:defRPr b="0" i="0">
                <a:solidFill>
                  <a:schemeClr val="bg1"/>
                </a:solidFill>
                <a:latin typeface="Noto Sans JP" panose="020B0500000000000000" pitchFamily="34" charset="-128"/>
                <a:ea typeface="Noto Sans JP" panose="020B0500000000000000" pitchFamily="34" charset="-128"/>
              </a:defRPr>
            </a:lvl3pPr>
            <a:lvl4pPr>
              <a:buClr>
                <a:srgbClr val="FF6B6B"/>
              </a:buClr>
              <a:defRPr b="0" i="0">
                <a:solidFill>
                  <a:schemeClr val="bg1"/>
                </a:solidFill>
                <a:latin typeface="Noto Sans JP" panose="020B0500000000000000" pitchFamily="34" charset="-128"/>
                <a:ea typeface="Noto Sans JP" panose="020B0500000000000000" pitchFamily="34" charset="-128"/>
              </a:defRPr>
            </a:lvl4pPr>
            <a:lvl5pPr>
              <a:buClr>
                <a:srgbClr val="FF6B6B"/>
              </a:buClr>
              <a:defRPr b="0" i="0">
                <a:solidFill>
                  <a:schemeClr val="bg1"/>
                </a:solidFill>
                <a:latin typeface="Noto Sans JP" panose="020B0500000000000000" pitchFamily="34" charset="-128"/>
                <a:ea typeface="Noto Sans JP" panose="020B0500000000000000" pitchFamily="34" charset="-128"/>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a:extLst>
              <a:ext uri="{FF2B5EF4-FFF2-40B4-BE49-F238E27FC236}">
                <a16:creationId xmlns:a16="http://schemas.microsoft.com/office/drawing/2014/main" id="{9AD11743-290E-407D-967C-703EA6B51C6C}"/>
              </a:ext>
            </a:extLst>
          </p:cNvPr>
          <p:cNvSpPr>
            <a:spLocks noGrp="1"/>
          </p:cNvSpPr>
          <p:nvPr>
            <p:ph type="subTitle" idx="13"/>
          </p:nvPr>
        </p:nvSpPr>
        <p:spPr>
          <a:xfrm>
            <a:off x="838200" y="1753393"/>
            <a:ext cx="4296508" cy="419100"/>
          </a:xfrm>
          <a:prstGeom prst="rect">
            <a:avLst/>
          </a:prstGeom>
        </p:spPr>
        <p:txBody>
          <a:bodyPr>
            <a:no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a:extLst>
              <a:ext uri="{FF2B5EF4-FFF2-40B4-BE49-F238E27FC236}">
                <a16:creationId xmlns:a16="http://schemas.microsoft.com/office/drawing/2014/main" id="{D4091EA4-617F-CD46-A03B-6AD6D4D0F04B}"/>
              </a:ext>
            </a:extLst>
          </p:cNvPr>
          <p:cNvSpPr/>
          <p:nvPr userDrawn="1"/>
        </p:nvSpPr>
        <p:spPr>
          <a:xfrm>
            <a:off x="6616701" y="0"/>
            <a:ext cx="1448008" cy="6858000"/>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1" name="Picture Placeholder 5">
            <a:extLst>
              <a:ext uri="{FF2B5EF4-FFF2-40B4-BE49-F238E27FC236}">
                <a16:creationId xmlns:a16="http://schemas.microsoft.com/office/drawing/2014/main" id="{E7C15684-2284-5B47-8B62-410C61DD74E5}"/>
              </a:ext>
            </a:extLst>
          </p:cNvPr>
          <p:cNvSpPr>
            <a:spLocks noGrp="1"/>
          </p:cNvSpPr>
          <p:nvPr>
            <p:ph type="pic" sz="quarter" idx="15"/>
          </p:nvPr>
        </p:nvSpPr>
        <p:spPr>
          <a:xfrm>
            <a:off x="8064709" y="0"/>
            <a:ext cx="4127291" cy="6858000"/>
          </a:xfrm>
        </p:spPr>
        <p:txBody>
          <a:bodyPr/>
          <a:lstStyle/>
          <a:p>
            <a:endParaRPr lang="en-MX"/>
          </a:p>
        </p:txBody>
      </p:sp>
      <p:sp>
        <p:nvSpPr>
          <p:cNvPr id="7" name="Vertical Text Placeholder 2">
            <a:extLst>
              <a:ext uri="{FF2B5EF4-FFF2-40B4-BE49-F238E27FC236}">
                <a16:creationId xmlns:a16="http://schemas.microsoft.com/office/drawing/2014/main" id="{012C2AA0-325C-F547-A675-FB9265EEC6B8}"/>
              </a:ext>
            </a:extLst>
          </p:cNvPr>
          <p:cNvSpPr>
            <a:spLocks noGrp="1"/>
          </p:cNvSpPr>
          <p:nvPr>
            <p:ph type="body" orient="vert" idx="17"/>
          </p:nvPr>
        </p:nvSpPr>
        <p:spPr>
          <a:xfrm>
            <a:off x="5716718" y="365125"/>
            <a:ext cx="758564" cy="5676312"/>
          </a:xfrm>
        </p:spPr>
        <p:txBody>
          <a:bodyPr vert="eaVert" anchor="ctr"/>
          <a:lstStyle>
            <a:lvl1pPr marL="0" indent="0">
              <a:buNone/>
              <a:defRPr>
                <a:solidFill>
                  <a:srgbClr val="FF6B6B"/>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pic>
        <p:nvPicPr>
          <p:cNvPr id="9" name="Graphic 8">
            <a:extLst>
              <a:ext uri="{FF2B5EF4-FFF2-40B4-BE49-F238E27FC236}">
                <a16:creationId xmlns:a16="http://schemas.microsoft.com/office/drawing/2014/main" id="{53B85A44-72D4-4AEE-AB6C-FB3276A51DC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200" y="6358228"/>
            <a:ext cx="578605" cy="365125"/>
          </a:xfrm>
          <a:prstGeom prst="rect">
            <a:avLst/>
          </a:prstGeom>
        </p:spPr>
      </p:pic>
    </p:spTree>
    <p:extLst>
      <p:ext uri="{BB962C8B-B14F-4D97-AF65-F5344CB8AC3E}">
        <p14:creationId xmlns:p14="http://schemas.microsoft.com/office/powerpoint/2010/main" val="17734141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057C1E5A-666E-4F6F-B7AB-D5E058721291}"/>
              </a:ext>
            </a:extLst>
          </p:cNvPr>
          <p:cNvSpPr>
            <a:spLocks noGrp="1"/>
          </p:cNvSpPr>
          <p:nvPr>
            <p:ph type="pic" sz="quarter" idx="15"/>
          </p:nvPr>
        </p:nvSpPr>
        <p:spPr>
          <a:xfrm>
            <a:off x="8127135" y="0"/>
            <a:ext cx="4169498" cy="6858000"/>
          </a:xfrm>
          <a:prstGeom prst="rect">
            <a:avLst/>
          </a:prstGeom>
        </p:spPr>
        <p:txBody>
          <a:bodyPr/>
          <a:lstStyle/>
          <a:p>
            <a:endParaRPr lang="en-US" dirty="0"/>
          </a:p>
        </p:txBody>
      </p:sp>
      <p:sp>
        <p:nvSpPr>
          <p:cNvPr id="8" name="Picture Placeholder 2">
            <a:extLst>
              <a:ext uri="{FF2B5EF4-FFF2-40B4-BE49-F238E27FC236}">
                <a16:creationId xmlns:a16="http://schemas.microsoft.com/office/drawing/2014/main" id="{9D4D7353-7593-4C6B-B58B-D7CB9C791C84}"/>
              </a:ext>
            </a:extLst>
          </p:cNvPr>
          <p:cNvSpPr>
            <a:spLocks noGrp="1"/>
          </p:cNvSpPr>
          <p:nvPr>
            <p:ph type="pic" sz="quarter" idx="16"/>
          </p:nvPr>
        </p:nvSpPr>
        <p:spPr>
          <a:xfrm>
            <a:off x="4055755" y="0"/>
            <a:ext cx="4057732" cy="6858000"/>
          </a:xfrm>
          <a:prstGeom prst="rect">
            <a:avLst/>
          </a:prstGeom>
        </p:spPr>
        <p:txBody>
          <a:bodyPr/>
          <a:lstStyle/>
          <a:p>
            <a:endParaRPr lang="en-US" dirty="0"/>
          </a:p>
        </p:txBody>
      </p:sp>
      <p:sp>
        <p:nvSpPr>
          <p:cNvPr id="2" name="Rectangle 1">
            <a:extLst>
              <a:ext uri="{FF2B5EF4-FFF2-40B4-BE49-F238E27FC236}">
                <a16:creationId xmlns:a16="http://schemas.microsoft.com/office/drawing/2014/main" id="{BA44EB41-363A-4602-999F-C2077712EEF1}"/>
              </a:ext>
            </a:extLst>
          </p:cNvPr>
          <p:cNvSpPr/>
          <p:nvPr userDrawn="1"/>
        </p:nvSpPr>
        <p:spPr>
          <a:xfrm>
            <a:off x="0" y="0"/>
            <a:ext cx="4055755" cy="6858000"/>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FCF4A66E-3F55-4E1D-A07A-D80AAC6C579A}"/>
              </a:ext>
            </a:extLst>
          </p:cNvPr>
          <p:cNvSpPr>
            <a:spLocks noGrp="1"/>
          </p:cNvSpPr>
          <p:nvPr>
            <p:ph type="title"/>
          </p:nvPr>
        </p:nvSpPr>
        <p:spPr>
          <a:xfrm>
            <a:off x="541978" y="2285365"/>
            <a:ext cx="2971800" cy="1325563"/>
          </a:xfrm>
        </p:spPr>
        <p:txBody>
          <a:bodyPr/>
          <a:lstStyle>
            <a:lvl1pPr>
              <a:defRPr b="1" i="0">
                <a:solidFill>
                  <a:srgbClr val="FF555E"/>
                </a:solidFill>
                <a:latin typeface="Playfair Display Bold Roman" pitchFamily="2" charset="0"/>
                <a:ea typeface="Noto Sans JP Black" panose="020B0500000000000000" pitchFamily="34" charset="-128"/>
              </a:defRPr>
            </a:lvl1pPr>
          </a:lstStyle>
          <a:p>
            <a:r>
              <a:rPr lang="en-US" dirty="0"/>
              <a:t>Click to edit Master title style</a:t>
            </a:r>
          </a:p>
        </p:txBody>
      </p:sp>
      <p:sp>
        <p:nvSpPr>
          <p:cNvPr id="13" name="Subtitle 2">
            <a:extLst>
              <a:ext uri="{FF2B5EF4-FFF2-40B4-BE49-F238E27FC236}">
                <a16:creationId xmlns:a16="http://schemas.microsoft.com/office/drawing/2014/main" id="{19A4D67B-E7CF-4C89-BC13-A2B61223C517}"/>
              </a:ext>
            </a:extLst>
          </p:cNvPr>
          <p:cNvSpPr>
            <a:spLocks noGrp="1"/>
          </p:cNvSpPr>
          <p:nvPr>
            <p:ph type="subTitle" idx="13"/>
          </p:nvPr>
        </p:nvSpPr>
        <p:spPr>
          <a:xfrm>
            <a:off x="541978" y="3673632"/>
            <a:ext cx="2971800" cy="654527"/>
          </a:xfrm>
          <a:prstGeom prst="rect">
            <a:avLst/>
          </a:prstGeom>
        </p:spPr>
        <p:txBody>
          <a:bodyPr>
            <a:noAutofit/>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Graphic 13">
            <a:extLst>
              <a:ext uri="{FF2B5EF4-FFF2-40B4-BE49-F238E27FC236}">
                <a16:creationId xmlns:a16="http://schemas.microsoft.com/office/drawing/2014/main" id="{17A7EAB5-9DA0-4BD1-8456-6B4F656057C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8569" y="6356503"/>
            <a:ext cx="587375" cy="370659"/>
          </a:xfrm>
          <a:prstGeom prst="rect">
            <a:avLst/>
          </a:prstGeom>
        </p:spPr>
      </p:pic>
    </p:spTree>
    <p:extLst>
      <p:ext uri="{BB962C8B-B14F-4D97-AF65-F5344CB8AC3E}">
        <p14:creationId xmlns:p14="http://schemas.microsoft.com/office/powerpoint/2010/main" val="2339598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ver Slide A">
    <p:bg>
      <p:bgPr>
        <a:solidFill>
          <a:srgbClr val="082349"/>
        </a:solidFill>
        <a:effectLst/>
      </p:bgPr>
    </p:bg>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CDDA818C-E7FD-498E-A89E-AA719EAB5B38}"/>
              </a:ext>
            </a:extLst>
          </p:cNvPr>
          <p:cNvGrpSpPr/>
          <p:nvPr userDrawn="1"/>
        </p:nvGrpSpPr>
        <p:grpSpPr>
          <a:xfrm>
            <a:off x="-54556" y="-210809"/>
            <a:ext cx="12246811" cy="7062705"/>
            <a:chOff x="-54556" y="-210809"/>
            <a:chExt cx="12246811" cy="7062705"/>
          </a:xfrm>
        </p:grpSpPr>
        <p:sp>
          <p:nvSpPr>
            <p:cNvPr id="42" name="Freeform: Shape 41">
              <a:extLst>
                <a:ext uri="{FF2B5EF4-FFF2-40B4-BE49-F238E27FC236}">
                  <a16:creationId xmlns:a16="http://schemas.microsoft.com/office/drawing/2014/main" id="{E515478C-BCC9-447D-AB85-987D1B0C7562}"/>
                </a:ext>
              </a:extLst>
            </p:cNvPr>
            <p:cNvSpPr/>
            <p:nvPr/>
          </p:nvSpPr>
          <p:spPr>
            <a:xfrm>
              <a:off x="4351504" y="2827765"/>
              <a:ext cx="6998480" cy="4023876"/>
            </a:xfrm>
            <a:custGeom>
              <a:avLst/>
              <a:gdLst>
                <a:gd name="connsiteX0" fmla="*/ 17037 w 6998480"/>
                <a:gd name="connsiteY0" fmla="*/ 4023896 h 4023876"/>
                <a:gd name="connsiteX1" fmla="*/ 554627 w 6998480"/>
                <a:gd name="connsiteY1" fmla="*/ 2965558 h 4023876"/>
                <a:gd name="connsiteX2" fmla="*/ 1356101 w 6998480"/>
                <a:gd name="connsiteY2" fmla="*/ 1997946 h 4023876"/>
                <a:gd name="connsiteX3" fmla="*/ 2118401 w 6998480"/>
                <a:gd name="connsiteY3" fmla="*/ 1315143 h 4023876"/>
                <a:gd name="connsiteX4" fmla="*/ 2636468 w 6998480"/>
                <a:gd name="connsiteY4" fmla="*/ 1059937 h 4023876"/>
                <a:gd name="connsiteX5" fmla="*/ 3056792 w 6998480"/>
                <a:gd name="connsiteY5" fmla="*/ 991542 h 4023876"/>
                <a:gd name="connsiteX6" fmla="*/ 3750696 w 6998480"/>
                <a:gd name="connsiteY6" fmla="*/ 920977 h 4023876"/>
                <a:gd name="connsiteX7" fmla="*/ 4601042 w 6998480"/>
                <a:gd name="connsiteY7" fmla="*/ 62976 h 4023876"/>
                <a:gd name="connsiteX8" fmla="*/ 5509957 w 6998480"/>
                <a:gd name="connsiteY8" fmla="*/ 374582 h 4023876"/>
                <a:gd name="connsiteX9" fmla="*/ 5627224 w 6998480"/>
                <a:gd name="connsiteY9" fmla="*/ 932845 h 4023876"/>
                <a:gd name="connsiteX10" fmla="*/ 6405601 w 6998480"/>
                <a:gd name="connsiteY10" fmla="*/ 818640 h 4023876"/>
                <a:gd name="connsiteX11" fmla="*/ 6850042 w 6998480"/>
                <a:gd name="connsiteY11" fmla="*/ 880017 h 4023876"/>
                <a:gd name="connsiteX12" fmla="*/ 6995127 w 6998480"/>
                <a:gd name="connsiteY12" fmla="*/ 1288346 h 4023876"/>
                <a:gd name="connsiteX13" fmla="*/ 6778202 w 6998480"/>
                <a:gd name="connsiteY13" fmla="*/ 1702928 h 4023876"/>
                <a:gd name="connsiteX14" fmla="*/ 6570592 w 6998480"/>
                <a:gd name="connsiteY14" fmla="*/ 1959537 h 4023876"/>
                <a:gd name="connsiteX15" fmla="*/ 6152948 w 6998480"/>
                <a:gd name="connsiteY15" fmla="*/ 2687639 h 4023876"/>
                <a:gd name="connsiteX16" fmla="*/ 6152948 w 6998480"/>
                <a:gd name="connsiteY16" fmla="*/ 2933020 h 4023876"/>
                <a:gd name="connsiteX17" fmla="*/ 6317556 w 6998480"/>
                <a:gd name="connsiteY17" fmla="*/ 3155431 h 4023876"/>
                <a:gd name="connsiteX18" fmla="*/ 6677778 w 6998480"/>
                <a:gd name="connsiteY18" fmla="*/ 3446621 h 4023876"/>
                <a:gd name="connsiteX19" fmla="*/ 6892151 w 6998480"/>
                <a:gd name="connsiteY19" fmla="*/ 3640705 h 4023876"/>
                <a:gd name="connsiteX20" fmla="*/ 6900828 w 6998480"/>
                <a:gd name="connsiteY20" fmla="*/ 4023513 h 402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998480" h="4023876">
                  <a:moveTo>
                    <a:pt x="17037" y="4023896"/>
                  </a:moveTo>
                  <a:cubicBezTo>
                    <a:pt x="17037" y="4023896"/>
                    <a:pt x="-148847" y="3337010"/>
                    <a:pt x="554627" y="2965558"/>
                  </a:cubicBezTo>
                  <a:cubicBezTo>
                    <a:pt x="1258102" y="2594106"/>
                    <a:pt x="1248532" y="2545362"/>
                    <a:pt x="1356101" y="1997946"/>
                  </a:cubicBezTo>
                  <a:cubicBezTo>
                    <a:pt x="1463670" y="1450529"/>
                    <a:pt x="1795948" y="1316546"/>
                    <a:pt x="2118401" y="1315143"/>
                  </a:cubicBezTo>
                  <a:cubicBezTo>
                    <a:pt x="2440853" y="1313739"/>
                    <a:pt x="2499678" y="1225821"/>
                    <a:pt x="2636468" y="1059937"/>
                  </a:cubicBezTo>
                  <a:cubicBezTo>
                    <a:pt x="2773259" y="894053"/>
                    <a:pt x="2861304" y="883973"/>
                    <a:pt x="3056792" y="991542"/>
                  </a:cubicBezTo>
                  <a:cubicBezTo>
                    <a:pt x="3252279" y="1099111"/>
                    <a:pt x="3574732" y="1241388"/>
                    <a:pt x="3750696" y="920977"/>
                  </a:cubicBezTo>
                  <a:cubicBezTo>
                    <a:pt x="3926661" y="600567"/>
                    <a:pt x="3780045" y="229242"/>
                    <a:pt x="4601042" y="62976"/>
                  </a:cubicBezTo>
                  <a:cubicBezTo>
                    <a:pt x="5422038" y="-103291"/>
                    <a:pt x="5509957" y="80202"/>
                    <a:pt x="5509957" y="374582"/>
                  </a:cubicBezTo>
                  <a:cubicBezTo>
                    <a:pt x="5509957" y="374582"/>
                    <a:pt x="5422038" y="854752"/>
                    <a:pt x="5627224" y="932845"/>
                  </a:cubicBezTo>
                  <a:cubicBezTo>
                    <a:pt x="5872349" y="1026250"/>
                    <a:pt x="6177193" y="908728"/>
                    <a:pt x="6405601" y="818640"/>
                  </a:cubicBezTo>
                  <a:cubicBezTo>
                    <a:pt x="6562680" y="756880"/>
                    <a:pt x="6722439" y="750245"/>
                    <a:pt x="6850042" y="880017"/>
                  </a:cubicBezTo>
                  <a:cubicBezTo>
                    <a:pt x="6947659" y="979420"/>
                    <a:pt x="7014522" y="1150025"/>
                    <a:pt x="6995127" y="1288346"/>
                  </a:cubicBezTo>
                  <a:cubicBezTo>
                    <a:pt x="6972924" y="1448105"/>
                    <a:pt x="6878497" y="1581067"/>
                    <a:pt x="6778202" y="1702928"/>
                  </a:cubicBezTo>
                  <a:cubicBezTo>
                    <a:pt x="6708403" y="1788039"/>
                    <a:pt x="6637839" y="1872895"/>
                    <a:pt x="6570592" y="1959537"/>
                  </a:cubicBezTo>
                  <a:cubicBezTo>
                    <a:pt x="6400498" y="2176462"/>
                    <a:pt x="6215728" y="2413293"/>
                    <a:pt x="6152948" y="2687639"/>
                  </a:cubicBezTo>
                  <a:cubicBezTo>
                    <a:pt x="6134445" y="2768284"/>
                    <a:pt x="6127427" y="2853523"/>
                    <a:pt x="6152948" y="2933020"/>
                  </a:cubicBezTo>
                  <a:cubicBezTo>
                    <a:pt x="6181148" y="3022342"/>
                    <a:pt x="6246863" y="3094309"/>
                    <a:pt x="6317556" y="3155431"/>
                  </a:cubicBezTo>
                  <a:cubicBezTo>
                    <a:pt x="6434184" y="3256493"/>
                    <a:pt x="6550686" y="3358958"/>
                    <a:pt x="6677778" y="3446621"/>
                  </a:cubicBezTo>
                  <a:cubicBezTo>
                    <a:pt x="6757530" y="3501618"/>
                    <a:pt x="6846342" y="3551383"/>
                    <a:pt x="6892151" y="3640705"/>
                  </a:cubicBezTo>
                  <a:cubicBezTo>
                    <a:pt x="6974710" y="3801485"/>
                    <a:pt x="6900828" y="4023513"/>
                    <a:pt x="6900828" y="4023513"/>
                  </a:cubicBezTo>
                </a:path>
              </a:pathLst>
            </a:custGeom>
            <a:noFill/>
            <a:ln w="12760" cap="flat">
              <a:solidFill>
                <a:srgbClr val="283E60">
                  <a:alpha val="33000"/>
                </a:srgbClr>
              </a:solid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CAC354F3-606C-416D-BA22-AB92019CB4A0}"/>
                </a:ext>
              </a:extLst>
            </p:cNvPr>
            <p:cNvSpPr/>
            <p:nvPr/>
          </p:nvSpPr>
          <p:spPr>
            <a:xfrm>
              <a:off x="5860649" y="4699009"/>
              <a:ext cx="4145172" cy="2152887"/>
            </a:xfrm>
            <a:custGeom>
              <a:avLst/>
              <a:gdLst>
                <a:gd name="connsiteX0" fmla="*/ 1213073 w 4145172"/>
                <a:gd name="connsiteY0" fmla="*/ 2152652 h 2152887"/>
                <a:gd name="connsiteX1" fmla="*/ 487140 w 4145172"/>
                <a:gd name="connsiteY1" fmla="*/ 1700300 h 2152887"/>
                <a:gd name="connsiteX2" fmla="*/ 1101 w 4145172"/>
                <a:gd name="connsiteY2" fmla="*/ 1157350 h 2152887"/>
                <a:gd name="connsiteX3" fmla="*/ 387737 w 4145172"/>
                <a:gd name="connsiteY3" fmla="*/ 736260 h 2152887"/>
                <a:gd name="connsiteX4" fmla="*/ 891641 w 4145172"/>
                <a:gd name="connsiteY4" fmla="*/ 418912 h 2152887"/>
                <a:gd name="connsiteX5" fmla="*/ 1543309 w 4145172"/>
                <a:gd name="connsiteY5" fmla="*/ 219086 h 2152887"/>
                <a:gd name="connsiteX6" fmla="*/ 2029731 w 4145172"/>
                <a:gd name="connsiteY6" fmla="*/ 166896 h 2152887"/>
                <a:gd name="connsiteX7" fmla="*/ 2546650 w 4145172"/>
                <a:gd name="connsiteY7" fmla="*/ 10583 h 2152887"/>
                <a:gd name="connsiteX8" fmla="*/ 3233026 w 4145172"/>
                <a:gd name="connsiteY8" fmla="*/ 79999 h 2152887"/>
                <a:gd name="connsiteX9" fmla="*/ 3845519 w 4145172"/>
                <a:gd name="connsiteY9" fmla="*/ 553533 h 2152887"/>
                <a:gd name="connsiteX10" fmla="*/ 4010638 w 4145172"/>
                <a:gd name="connsiteY10" fmla="*/ 949102 h 2152887"/>
                <a:gd name="connsiteX11" fmla="*/ 4084392 w 4145172"/>
                <a:gd name="connsiteY11" fmla="*/ 1526887 h 2152887"/>
                <a:gd name="connsiteX12" fmla="*/ 3723914 w 4145172"/>
                <a:gd name="connsiteY12" fmla="*/ 2152907 h 215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45172" h="2152887">
                  <a:moveTo>
                    <a:pt x="1213073" y="2152652"/>
                  </a:moveTo>
                  <a:cubicBezTo>
                    <a:pt x="1213073" y="2152652"/>
                    <a:pt x="887302" y="1804551"/>
                    <a:pt x="487140" y="1700300"/>
                  </a:cubicBezTo>
                  <a:cubicBezTo>
                    <a:pt x="86977" y="1596048"/>
                    <a:pt x="-11915" y="1300648"/>
                    <a:pt x="1101" y="1157350"/>
                  </a:cubicBezTo>
                  <a:cubicBezTo>
                    <a:pt x="14116" y="1014051"/>
                    <a:pt x="144526" y="883641"/>
                    <a:pt x="387737" y="736260"/>
                  </a:cubicBezTo>
                  <a:cubicBezTo>
                    <a:pt x="630948" y="588879"/>
                    <a:pt x="678544" y="479651"/>
                    <a:pt x="891641" y="418912"/>
                  </a:cubicBezTo>
                  <a:cubicBezTo>
                    <a:pt x="1104738" y="358173"/>
                    <a:pt x="1425914" y="275486"/>
                    <a:pt x="1543309" y="219086"/>
                  </a:cubicBezTo>
                  <a:cubicBezTo>
                    <a:pt x="1660703" y="162685"/>
                    <a:pt x="1899448" y="193565"/>
                    <a:pt x="2029731" y="166896"/>
                  </a:cubicBezTo>
                  <a:cubicBezTo>
                    <a:pt x="2160013" y="140227"/>
                    <a:pt x="2333808" y="36614"/>
                    <a:pt x="2546650" y="10583"/>
                  </a:cubicBezTo>
                  <a:cubicBezTo>
                    <a:pt x="2759492" y="-15448"/>
                    <a:pt x="3128774" y="6244"/>
                    <a:pt x="3233026" y="79999"/>
                  </a:cubicBezTo>
                  <a:cubicBezTo>
                    <a:pt x="3337277" y="153753"/>
                    <a:pt x="3736929" y="479651"/>
                    <a:pt x="3845519" y="553533"/>
                  </a:cubicBezTo>
                  <a:cubicBezTo>
                    <a:pt x="3954110" y="627415"/>
                    <a:pt x="4001961" y="749020"/>
                    <a:pt x="4010638" y="949102"/>
                  </a:cubicBezTo>
                  <a:cubicBezTo>
                    <a:pt x="4019314" y="1149183"/>
                    <a:pt x="4001961" y="1361769"/>
                    <a:pt x="4084392" y="1526887"/>
                  </a:cubicBezTo>
                  <a:cubicBezTo>
                    <a:pt x="4166823" y="1692005"/>
                    <a:pt x="4249510" y="1931899"/>
                    <a:pt x="3723914" y="2152907"/>
                  </a:cubicBezTo>
                </a:path>
              </a:pathLst>
            </a:custGeom>
            <a:noFill/>
            <a:ln w="12760" cap="flat">
              <a:solidFill>
                <a:srgbClr val="283E60">
                  <a:alpha val="33000"/>
                </a:srgbClr>
              </a:solid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9CC1D87D-1C9F-465D-A34A-50422F636283}"/>
                </a:ext>
              </a:extLst>
            </p:cNvPr>
            <p:cNvSpPr/>
            <p:nvPr/>
          </p:nvSpPr>
          <p:spPr>
            <a:xfrm>
              <a:off x="7089159" y="5231085"/>
              <a:ext cx="2075318" cy="1465355"/>
            </a:xfrm>
            <a:custGeom>
              <a:avLst/>
              <a:gdLst>
                <a:gd name="connsiteX0" fmla="*/ 323476 w 2075318"/>
                <a:gd name="connsiteY0" fmla="*/ 255991 h 1465355"/>
                <a:gd name="connsiteX1" fmla="*/ 19398 w 2075318"/>
                <a:gd name="connsiteY1" fmla="*/ 633951 h 1465355"/>
                <a:gd name="connsiteX2" fmla="*/ 501482 w 2075318"/>
                <a:gd name="connsiteY2" fmla="*/ 1011911 h 1465355"/>
                <a:gd name="connsiteX3" fmla="*/ 844095 w 2075318"/>
                <a:gd name="connsiteY3" fmla="*/ 1437593 h 1465355"/>
                <a:gd name="connsiteX4" fmla="*/ 1296448 w 2075318"/>
                <a:gd name="connsiteY4" fmla="*/ 1320327 h 1465355"/>
                <a:gd name="connsiteX5" fmla="*/ 2000177 w 2075318"/>
                <a:gd name="connsiteY5" fmla="*/ 1076988 h 1465355"/>
                <a:gd name="connsiteX6" fmla="*/ 1796012 w 2075318"/>
                <a:gd name="connsiteY6" fmla="*/ 316858 h 1465355"/>
                <a:gd name="connsiteX7" fmla="*/ 896795 w 2075318"/>
                <a:gd name="connsiteY7" fmla="*/ 20 h 1465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5318" h="1465355">
                  <a:moveTo>
                    <a:pt x="323476" y="255991"/>
                  </a:moveTo>
                  <a:cubicBezTo>
                    <a:pt x="323476" y="255991"/>
                    <a:pt x="-93530" y="421109"/>
                    <a:pt x="19398" y="633951"/>
                  </a:cubicBezTo>
                  <a:cubicBezTo>
                    <a:pt x="132326" y="846792"/>
                    <a:pt x="375538" y="850876"/>
                    <a:pt x="501482" y="1011911"/>
                  </a:cubicBezTo>
                  <a:cubicBezTo>
                    <a:pt x="627426" y="1172946"/>
                    <a:pt x="682933" y="1376727"/>
                    <a:pt x="844095" y="1437593"/>
                  </a:cubicBezTo>
                  <a:cubicBezTo>
                    <a:pt x="1005258" y="1498460"/>
                    <a:pt x="1066252" y="1459286"/>
                    <a:pt x="1296448" y="1320327"/>
                  </a:cubicBezTo>
                  <a:cubicBezTo>
                    <a:pt x="1526643" y="1181367"/>
                    <a:pt x="1913279" y="1198721"/>
                    <a:pt x="2000177" y="1076988"/>
                  </a:cubicBezTo>
                  <a:cubicBezTo>
                    <a:pt x="2087074" y="955255"/>
                    <a:pt x="2173972" y="625274"/>
                    <a:pt x="1796012" y="316858"/>
                  </a:cubicBezTo>
                  <a:cubicBezTo>
                    <a:pt x="1418053" y="8442"/>
                    <a:pt x="896795" y="20"/>
                    <a:pt x="896795" y="20"/>
                  </a:cubicBezTo>
                  <a:close/>
                </a:path>
              </a:pathLst>
            </a:custGeom>
            <a:noFill/>
            <a:ln w="12760" cap="flat">
              <a:solidFill>
                <a:srgbClr val="283E60">
                  <a:alpha val="33000"/>
                </a:srgbClr>
              </a:solid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931C15DF-E85D-4FC8-BBF9-D75874C2A526}"/>
                </a:ext>
              </a:extLst>
            </p:cNvPr>
            <p:cNvSpPr/>
            <p:nvPr/>
          </p:nvSpPr>
          <p:spPr>
            <a:xfrm>
              <a:off x="2608260" y="691358"/>
              <a:ext cx="9583995" cy="6160283"/>
            </a:xfrm>
            <a:custGeom>
              <a:avLst/>
              <a:gdLst>
                <a:gd name="connsiteX0" fmla="*/ 0 w 9583995"/>
                <a:gd name="connsiteY0" fmla="*/ 6160303 h 6160283"/>
                <a:gd name="connsiteX1" fmla="*/ 868465 w 9583995"/>
                <a:gd name="connsiteY1" fmla="*/ 4843569 h 6160283"/>
                <a:gd name="connsiteX2" fmla="*/ 1824083 w 9583995"/>
                <a:gd name="connsiteY2" fmla="*/ 3575069 h 6160283"/>
                <a:gd name="connsiteX3" fmla="*/ 2397530 w 9583995"/>
                <a:gd name="connsiteY3" fmla="*/ 2414904 h 6160283"/>
                <a:gd name="connsiteX4" fmla="*/ 3596997 w 9583995"/>
                <a:gd name="connsiteY4" fmla="*/ 1885352 h 6160283"/>
                <a:gd name="connsiteX5" fmla="*/ 4752441 w 9583995"/>
                <a:gd name="connsiteY5" fmla="*/ 929734 h 6160283"/>
                <a:gd name="connsiteX6" fmla="*/ 4995780 w 9583995"/>
                <a:gd name="connsiteY6" fmla="*/ 252036 h 6160283"/>
                <a:gd name="connsiteX7" fmla="*/ 5534391 w 9583995"/>
                <a:gd name="connsiteY7" fmla="*/ 212862 h 6160283"/>
                <a:gd name="connsiteX8" fmla="*/ 6155562 w 9583995"/>
                <a:gd name="connsiteY8" fmla="*/ 486570 h 6160283"/>
                <a:gd name="connsiteX9" fmla="*/ 6859292 w 9583995"/>
                <a:gd name="connsiteY9" fmla="*/ 20 h 6160283"/>
                <a:gd name="connsiteX10" fmla="*/ 7671612 w 9583995"/>
                <a:gd name="connsiteY10" fmla="*/ 747262 h 6160283"/>
                <a:gd name="connsiteX11" fmla="*/ 8783670 w 9583995"/>
                <a:gd name="connsiteY11" fmla="*/ 764616 h 6160283"/>
                <a:gd name="connsiteX12" fmla="*/ 9079325 w 9583995"/>
                <a:gd name="connsiteY12" fmla="*/ 1138748 h 6160283"/>
                <a:gd name="connsiteX13" fmla="*/ 9099105 w 9583995"/>
                <a:gd name="connsiteY13" fmla="*/ 1464135 h 6160283"/>
                <a:gd name="connsiteX14" fmla="*/ 9221858 w 9583995"/>
                <a:gd name="connsiteY14" fmla="*/ 1749838 h 6160283"/>
                <a:gd name="connsiteX15" fmla="*/ 9583995 w 9583995"/>
                <a:gd name="connsiteY15" fmla="*/ 2136220 h 616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83995" h="6160283">
                  <a:moveTo>
                    <a:pt x="0" y="6160303"/>
                  </a:moveTo>
                  <a:cubicBezTo>
                    <a:pt x="0" y="6160303"/>
                    <a:pt x="277919" y="5495110"/>
                    <a:pt x="868465" y="4843569"/>
                  </a:cubicBezTo>
                  <a:cubicBezTo>
                    <a:pt x="1459011" y="4192029"/>
                    <a:pt x="1720980" y="3982888"/>
                    <a:pt x="1824083" y="3575069"/>
                  </a:cubicBezTo>
                  <a:cubicBezTo>
                    <a:pt x="1927186" y="3167251"/>
                    <a:pt x="1785036" y="2771171"/>
                    <a:pt x="2397530" y="2414904"/>
                  </a:cubicBezTo>
                  <a:cubicBezTo>
                    <a:pt x="2397530" y="2414904"/>
                    <a:pt x="2923126" y="2163399"/>
                    <a:pt x="3596997" y="1885352"/>
                  </a:cubicBezTo>
                  <a:cubicBezTo>
                    <a:pt x="4270868" y="1607306"/>
                    <a:pt x="4617820" y="1311905"/>
                    <a:pt x="4752441" y="929734"/>
                  </a:cubicBezTo>
                  <a:cubicBezTo>
                    <a:pt x="4887062" y="547564"/>
                    <a:pt x="4777962" y="412688"/>
                    <a:pt x="4995780" y="252036"/>
                  </a:cubicBezTo>
                  <a:cubicBezTo>
                    <a:pt x="5213598" y="91384"/>
                    <a:pt x="5477863" y="165138"/>
                    <a:pt x="5534391" y="212862"/>
                  </a:cubicBezTo>
                  <a:cubicBezTo>
                    <a:pt x="5590920" y="260585"/>
                    <a:pt x="5716864" y="686396"/>
                    <a:pt x="6155562" y="486570"/>
                  </a:cubicBezTo>
                  <a:cubicBezTo>
                    <a:pt x="6594260" y="286744"/>
                    <a:pt x="6859292" y="20"/>
                    <a:pt x="6859292" y="20"/>
                  </a:cubicBezTo>
                  <a:cubicBezTo>
                    <a:pt x="6859292" y="20"/>
                    <a:pt x="7271959" y="608175"/>
                    <a:pt x="7671612" y="747262"/>
                  </a:cubicBezTo>
                  <a:cubicBezTo>
                    <a:pt x="8071263" y="886349"/>
                    <a:pt x="8392695" y="651688"/>
                    <a:pt x="8783670" y="764616"/>
                  </a:cubicBezTo>
                  <a:cubicBezTo>
                    <a:pt x="8962314" y="815657"/>
                    <a:pt x="9050743" y="963932"/>
                    <a:pt x="9079325" y="1138748"/>
                  </a:cubicBezTo>
                  <a:cubicBezTo>
                    <a:pt x="9096935" y="1246572"/>
                    <a:pt x="9082133" y="1356949"/>
                    <a:pt x="9099105" y="1464135"/>
                  </a:cubicBezTo>
                  <a:cubicBezTo>
                    <a:pt x="9115310" y="1567621"/>
                    <a:pt x="9162906" y="1664599"/>
                    <a:pt x="9221858" y="1749838"/>
                  </a:cubicBezTo>
                  <a:cubicBezTo>
                    <a:pt x="9321771" y="1892626"/>
                    <a:pt x="9455627" y="2019463"/>
                    <a:pt x="9583995" y="2136220"/>
                  </a:cubicBezTo>
                </a:path>
              </a:pathLst>
            </a:custGeom>
            <a:noFill/>
            <a:ln w="12760" cap="flat">
              <a:solidFill>
                <a:srgbClr val="283E60">
                  <a:alpha val="33000"/>
                </a:srgbClr>
              </a:solid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410E4C5B-9550-4B87-B7BC-44850BCDD74F}"/>
                </a:ext>
              </a:extLst>
            </p:cNvPr>
            <p:cNvSpPr/>
            <p:nvPr/>
          </p:nvSpPr>
          <p:spPr>
            <a:xfrm>
              <a:off x="2121710" y="37648"/>
              <a:ext cx="10070289" cy="6813992"/>
            </a:xfrm>
            <a:custGeom>
              <a:avLst/>
              <a:gdLst>
                <a:gd name="connsiteX0" fmla="*/ 0 w 10070289"/>
                <a:gd name="connsiteY0" fmla="*/ 6814013 h 6813992"/>
                <a:gd name="connsiteX1" fmla="*/ 695053 w 10070289"/>
                <a:gd name="connsiteY1" fmla="*/ 5362658 h 6813992"/>
                <a:gd name="connsiteX2" fmla="*/ 1681040 w 10070289"/>
                <a:gd name="connsiteY2" fmla="*/ 3972552 h 6813992"/>
                <a:gd name="connsiteX3" fmla="*/ 2575919 w 10070289"/>
                <a:gd name="connsiteY3" fmla="*/ 2608605 h 6813992"/>
                <a:gd name="connsiteX4" fmla="*/ 4487282 w 10070289"/>
                <a:gd name="connsiteY4" fmla="*/ 1400972 h 6813992"/>
                <a:gd name="connsiteX5" fmla="*/ 5312618 w 10070289"/>
                <a:gd name="connsiteY5" fmla="*/ 497671 h 6813992"/>
                <a:gd name="connsiteX6" fmla="*/ 5868583 w 10070289"/>
                <a:gd name="connsiteY6" fmla="*/ 202271 h 6813992"/>
                <a:gd name="connsiteX7" fmla="*/ 6376825 w 10070289"/>
                <a:gd name="connsiteY7" fmla="*/ 493333 h 6813992"/>
                <a:gd name="connsiteX8" fmla="*/ 6993658 w 10070289"/>
                <a:gd name="connsiteY8" fmla="*/ 475979 h 6813992"/>
                <a:gd name="connsiteX9" fmla="*/ 7719080 w 10070289"/>
                <a:gd name="connsiteY9" fmla="*/ 20 h 6813992"/>
                <a:gd name="connsiteX10" fmla="*/ 8466322 w 10070289"/>
                <a:gd name="connsiteY10" fmla="*/ 684227 h 6813992"/>
                <a:gd name="connsiteX11" fmla="*/ 9517514 w 10070289"/>
                <a:gd name="connsiteY11" fmla="*/ 740627 h 6813992"/>
                <a:gd name="connsiteX12" fmla="*/ 9925843 w 10070289"/>
                <a:gd name="connsiteY12" fmla="*/ 1269413 h 6813992"/>
                <a:gd name="connsiteX13" fmla="*/ 10070290 w 10070289"/>
                <a:gd name="connsiteY13" fmla="*/ 2056851 h 6813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0289" h="6813992">
                  <a:moveTo>
                    <a:pt x="0" y="6814013"/>
                  </a:moveTo>
                  <a:cubicBezTo>
                    <a:pt x="0" y="6814013"/>
                    <a:pt x="351801" y="5793190"/>
                    <a:pt x="695053" y="5362658"/>
                  </a:cubicBezTo>
                  <a:cubicBezTo>
                    <a:pt x="1038304" y="4932126"/>
                    <a:pt x="1420475" y="4580963"/>
                    <a:pt x="1681040" y="3972552"/>
                  </a:cubicBezTo>
                  <a:cubicBezTo>
                    <a:pt x="1941605" y="3364142"/>
                    <a:pt x="1893882" y="3016934"/>
                    <a:pt x="2575919" y="2608605"/>
                  </a:cubicBezTo>
                  <a:cubicBezTo>
                    <a:pt x="3257956" y="2200276"/>
                    <a:pt x="3935528" y="1939583"/>
                    <a:pt x="4487282" y="1400972"/>
                  </a:cubicBezTo>
                  <a:cubicBezTo>
                    <a:pt x="5039037" y="862360"/>
                    <a:pt x="5147500" y="827525"/>
                    <a:pt x="5312618" y="497671"/>
                  </a:cubicBezTo>
                  <a:cubicBezTo>
                    <a:pt x="5477736" y="167818"/>
                    <a:pt x="5634049" y="176240"/>
                    <a:pt x="5868583" y="202271"/>
                  </a:cubicBezTo>
                  <a:cubicBezTo>
                    <a:pt x="6103117" y="228301"/>
                    <a:pt x="6203158" y="410774"/>
                    <a:pt x="6376825" y="493333"/>
                  </a:cubicBezTo>
                  <a:cubicBezTo>
                    <a:pt x="6550492" y="575892"/>
                    <a:pt x="6737431" y="632292"/>
                    <a:pt x="6993658" y="475979"/>
                  </a:cubicBezTo>
                  <a:cubicBezTo>
                    <a:pt x="7249884" y="319665"/>
                    <a:pt x="7719080" y="20"/>
                    <a:pt x="7719080" y="20"/>
                  </a:cubicBezTo>
                  <a:cubicBezTo>
                    <a:pt x="7719080" y="20"/>
                    <a:pt x="8001465" y="510431"/>
                    <a:pt x="8466322" y="684227"/>
                  </a:cubicBezTo>
                  <a:cubicBezTo>
                    <a:pt x="8931179" y="858022"/>
                    <a:pt x="9187406" y="671466"/>
                    <a:pt x="9517514" y="740627"/>
                  </a:cubicBezTo>
                  <a:cubicBezTo>
                    <a:pt x="9847623" y="809788"/>
                    <a:pt x="9938603" y="1142193"/>
                    <a:pt x="9925843" y="1269413"/>
                  </a:cubicBezTo>
                  <a:cubicBezTo>
                    <a:pt x="9913083" y="1396633"/>
                    <a:pt x="9893305" y="1909214"/>
                    <a:pt x="10070290" y="2056851"/>
                  </a:cubicBezTo>
                </a:path>
              </a:pathLst>
            </a:custGeom>
            <a:noFill/>
            <a:ln w="12760" cap="flat">
              <a:solidFill>
                <a:srgbClr val="283E60">
                  <a:alpha val="33000"/>
                </a:srgbClr>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EADC5CF0-158B-4785-B616-B543795E1A95}"/>
                </a:ext>
              </a:extLst>
            </p:cNvPr>
            <p:cNvSpPr/>
            <p:nvPr/>
          </p:nvSpPr>
          <p:spPr>
            <a:xfrm>
              <a:off x="1882837" y="-210809"/>
              <a:ext cx="10309162" cy="7062450"/>
            </a:xfrm>
            <a:custGeom>
              <a:avLst/>
              <a:gdLst>
                <a:gd name="connsiteX0" fmla="*/ 0 w 10309162"/>
                <a:gd name="connsiteY0" fmla="*/ 7062471 h 7062450"/>
                <a:gd name="connsiteX1" fmla="*/ 356140 w 10309162"/>
                <a:gd name="connsiteY1" fmla="*/ 6114892 h 7062450"/>
                <a:gd name="connsiteX2" fmla="*/ 842689 w 10309162"/>
                <a:gd name="connsiteY2" fmla="*/ 5198321 h 7062450"/>
                <a:gd name="connsiteX3" fmla="*/ 1620174 w 10309162"/>
                <a:gd name="connsiteY3" fmla="*/ 3951641 h 7062450"/>
                <a:gd name="connsiteX4" fmla="*/ 2519391 w 10309162"/>
                <a:gd name="connsiteY4" fmla="*/ 2726653 h 7062450"/>
                <a:gd name="connsiteX5" fmla="*/ 4361211 w 10309162"/>
                <a:gd name="connsiteY5" fmla="*/ 1436588 h 7062450"/>
                <a:gd name="connsiteX6" fmla="*/ 5686111 w 10309162"/>
                <a:gd name="connsiteY6" fmla="*/ 325040 h 7062450"/>
                <a:gd name="connsiteX7" fmla="*/ 6481077 w 10309162"/>
                <a:gd name="connsiteY7" fmla="*/ 385268 h 7062450"/>
                <a:gd name="connsiteX8" fmla="*/ 7697387 w 10309162"/>
                <a:gd name="connsiteY8" fmla="*/ 237632 h 7062450"/>
                <a:gd name="connsiteX9" fmla="*/ 8566108 w 10309162"/>
                <a:gd name="connsiteY9" fmla="*/ 268001 h 7062450"/>
                <a:gd name="connsiteX10" fmla="*/ 9330704 w 10309162"/>
                <a:gd name="connsiteY10" fmla="*/ 637284 h 7062450"/>
                <a:gd name="connsiteX11" fmla="*/ 10242936 w 10309162"/>
                <a:gd name="connsiteY11" fmla="*/ 988575 h 7062450"/>
                <a:gd name="connsiteX12" fmla="*/ 10309162 w 10309162"/>
                <a:gd name="connsiteY12" fmla="*/ 1267132 h 70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09162" h="7062450">
                  <a:moveTo>
                    <a:pt x="0" y="7062471"/>
                  </a:moveTo>
                  <a:cubicBezTo>
                    <a:pt x="0" y="7062471"/>
                    <a:pt x="273581" y="6410293"/>
                    <a:pt x="356140" y="6114892"/>
                  </a:cubicBezTo>
                  <a:cubicBezTo>
                    <a:pt x="438699" y="5819491"/>
                    <a:pt x="495099" y="5576280"/>
                    <a:pt x="842689" y="5198321"/>
                  </a:cubicBezTo>
                  <a:cubicBezTo>
                    <a:pt x="1190279" y="4820361"/>
                    <a:pt x="1424686" y="4333939"/>
                    <a:pt x="1620174" y="3951641"/>
                  </a:cubicBezTo>
                  <a:cubicBezTo>
                    <a:pt x="1815661" y="3569343"/>
                    <a:pt x="1924251" y="3109462"/>
                    <a:pt x="2519391" y="2726653"/>
                  </a:cubicBezTo>
                  <a:cubicBezTo>
                    <a:pt x="3114531" y="2343845"/>
                    <a:pt x="3644465" y="2040405"/>
                    <a:pt x="4361211" y="1436588"/>
                  </a:cubicBezTo>
                  <a:cubicBezTo>
                    <a:pt x="5077956" y="832772"/>
                    <a:pt x="5408064" y="667653"/>
                    <a:pt x="5686111" y="325040"/>
                  </a:cubicBezTo>
                  <a:cubicBezTo>
                    <a:pt x="5964158" y="-17574"/>
                    <a:pt x="6229189" y="254986"/>
                    <a:pt x="6481077" y="385268"/>
                  </a:cubicBezTo>
                  <a:cubicBezTo>
                    <a:pt x="6732965" y="515551"/>
                    <a:pt x="6945934" y="724181"/>
                    <a:pt x="7697387" y="237632"/>
                  </a:cubicBezTo>
                  <a:cubicBezTo>
                    <a:pt x="8448841" y="-248918"/>
                    <a:pt x="8396778" y="142057"/>
                    <a:pt x="8566108" y="268001"/>
                  </a:cubicBezTo>
                  <a:cubicBezTo>
                    <a:pt x="8735436" y="393945"/>
                    <a:pt x="9017949" y="624268"/>
                    <a:pt x="9330704" y="637284"/>
                  </a:cubicBezTo>
                  <a:cubicBezTo>
                    <a:pt x="9643458" y="650299"/>
                    <a:pt x="10116992" y="606914"/>
                    <a:pt x="10242936" y="988575"/>
                  </a:cubicBezTo>
                  <a:lnTo>
                    <a:pt x="10309162" y="1267132"/>
                  </a:lnTo>
                </a:path>
              </a:pathLst>
            </a:custGeom>
            <a:noFill/>
            <a:ln w="12760" cap="flat">
              <a:solidFill>
                <a:srgbClr val="283E60">
                  <a:alpha val="33000"/>
                </a:srgbClr>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C8BF4EB5-CBA5-46E8-BE0B-66C9268A7C64}"/>
                </a:ext>
              </a:extLst>
            </p:cNvPr>
            <p:cNvSpPr/>
            <p:nvPr/>
          </p:nvSpPr>
          <p:spPr>
            <a:xfrm>
              <a:off x="1339760" y="30942"/>
              <a:ext cx="4960816" cy="6820698"/>
            </a:xfrm>
            <a:custGeom>
              <a:avLst/>
              <a:gdLst>
                <a:gd name="connsiteX0" fmla="*/ 0 w 4960816"/>
                <a:gd name="connsiteY0" fmla="*/ 6820719 h 6820698"/>
                <a:gd name="connsiteX1" fmla="*/ 338913 w 4960816"/>
                <a:gd name="connsiteY1" fmla="*/ 5920991 h 6820698"/>
                <a:gd name="connsiteX2" fmla="*/ 595140 w 4960816"/>
                <a:gd name="connsiteY2" fmla="*/ 4735050 h 6820698"/>
                <a:gd name="connsiteX3" fmla="*/ 1207633 w 4960816"/>
                <a:gd name="connsiteY3" fmla="*/ 3792448 h 6820698"/>
                <a:gd name="connsiteX4" fmla="*/ 1885332 w 4960816"/>
                <a:gd name="connsiteY4" fmla="*/ 2511060 h 6820698"/>
                <a:gd name="connsiteX5" fmla="*/ 3627239 w 4960816"/>
                <a:gd name="connsiteY5" fmla="*/ 1390324 h 6820698"/>
                <a:gd name="connsiteX6" fmla="*/ 4530795 w 4960816"/>
                <a:gd name="connsiteY6" fmla="*/ 269588 h 6820698"/>
                <a:gd name="connsiteX7" fmla="*/ 4960816 w 4960816"/>
                <a:gd name="connsiteY7" fmla="*/ 218 h 682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0816" h="6820698">
                  <a:moveTo>
                    <a:pt x="0" y="6820719"/>
                  </a:moveTo>
                  <a:cubicBezTo>
                    <a:pt x="0" y="6820719"/>
                    <a:pt x="291062" y="6333659"/>
                    <a:pt x="338913" y="5920991"/>
                  </a:cubicBezTo>
                  <a:cubicBezTo>
                    <a:pt x="386764" y="5508323"/>
                    <a:pt x="308416" y="5147718"/>
                    <a:pt x="595140" y="4735050"/>
                  </a:cubicBezTo>
                  <a:cubicBezTo>
                    <a:pt x="881863" y="4322382"/>
                    <a:pt x="951407" y="4474485"/>
                    <a:pt x="1207633" y="3792448"/>
                  </a:cubicBezTo>
                  <a:cubicBezTo>
                    <a:pt x="1463860" y="3110410"/>
                    <a:pt x="1364074" y="2919389"/>
                    <a:pt x="1885332" y="2511060"/>
                  </a:cubicBezTo>
                  <a:cubicBezTo>
                    <a:pt x="2406590" y="2102731"/>
                    <a:pt x="3270972" y="1754885"/>
                    <a:pt x="3627239" y="1390324"/>
                  </a:cubicBezTo>
                  <a:cubicBezTo>
                    <a:pt x="3983506" y="1025763"/>
                    <a:pt x="4200559" y="556184"/>
                    <a:pt x="4530795" y="269588"/>
                  </a:cubicBezTo>
                  <a:cubicBezTo>
                    <a:pt x="4861031" y="-17008"/>
                    <a:pt x="4960816" y="218"/>
                    <a:pt x="4960816" y="218"/>
                  </a:cubicBezTo>
                </a:path>
              </a:pathLst>
            </a:custGeom>
            <a:noFill/>
            <a:ln w="12760" cap="flat">
              <a:solidFill>
                <a:srgbClr val="283E60">
                  <a:alpha val="33000"/>
                </a:srgbClr>
              </a:solid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668D37A0-A68A-44A2-BE41-7AA8D0674DC4}"/>
                </a:ext>
              </a:extLst>
            </p:cNvPr>
            <p:cNvSpPr/>
            <p:nvPr/>
          </p:nvSpPr>
          <p:spPr>
            <a:xfrm>
              <a:off x="-24186" y="31396"/>
              <a:ext cx="3926594" cy="6820245"/>
            </a:xfrm>
            <a:custGeom>
              <a:avLst/>
              <a:gdLst>
                <a:gd name="connsiteX0" fmla="*/ 0 w 3926594"/>
                <a:gd name="connsiteY0" fmla="*/ 6820265 h 6820245"/>
                <a:gd name="connsiteX1" fmla="*/ 208758 w 3926594"/>
                <a:gd name="connsiteY1" fmla="*/ 5629475 h 6820245"/>
                <a:gd name="connsiteX2" fmla="*/ 106676 w 3926594"/>
                <a:gd name="connsiteY2" fmla="*/ 3878892 h 6820245"/>
                <a:gd name="connsiteX3" fmla="*/ 1688951 w 3926594"/>
                <a:gd name="connsiteY3" fmla="*/ 1858938 h 6820245"/>
                <a:gd name="connsiteX4" fmla="*/ 3097177 w 3926594"/>
                <a:gd name="connsiteY4" fmla="*/ 695328 h 6820245"/>
                <a:gd name="connsiteX5" fmla="*/ 3926595 w 3926594"/>
                <a:gd name="connsiteY5" fmla="*/ 20 h 682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6594" h="6820245">
                  <a:moveTo>
                    <a:pt x="0" y="6820265"/>
                  </a:moveTo>
                  <a:cubicBezTo>
                    <a:pt x="0" y="6820265"/>
                    <a:pt x="256227" y="6363575"/>
                    <a:pt x="208758" y="5629475"/>
                  </a:cubicBezTo>
                  <a:cubicBezTo>
                    <a:pt x="161290" y="4895376"/>
                    <a:pt x="-67885" y="4370290"/>
                    <a:pt x="106676" y="3878892"/>
                  </a:cubicBezTo>
                  <a:cubicBezTo>
                    <a:pt x="281237" y="3387493"/>
                    <a:pt x="1007297" y="2593038"/>
                    <a:pt x="1688951" y="1858938"/>
                  </a:cubicBezTo>
                  <a:cubicBezTo>
                    <a:pt x="2370606" y="1124839"/>
                    <a:pt x="2745375" y="950534"/>
                    <a:pt x="3097177" y="695328"/>
                  </a:cubicBezTo>
                  <a:cubicBezTo>
                    <a:pt x="3448978" y="440122"/>
                    <a:pt x="3926595" y="20"/>
                    <a:pt x="3926595" y="20"/>
                  </a:cubicBezTo>
                </a:path>
              </a:pathLst>
            </a:custGeom>
            <a:noFill/>
            <a:ln w="12760" cap="flat">
              <a:solidFill>
                <a:srgbClr val="283E60">
                  <a:alpha val="33000"/>
                </a:srgbClr>
              </a:solid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0729A1A7-E71F-4A7D-AAEB-1C25CC3B8235}"/>
                </a:ext>
              </a:extLst>
            </p:cNvPr>
            <p:cNvSpPr/>
            <p:nvPr/>
          </p:nvSpPr>
          <p:spPr>
            <a:xfrm>
              <a:off x="-54556" y="37648"/>
              <a:ext cx="1542080" cy="1279346"/>
            </a:xfrm>
            <a:custGeom>
              <a:avLst/>
              <a:gdLst>
                <a:gd name="connsiteX0" fmla="*/ 0 w 1542080"/>
                <a:gd name="connsiteY0" fmla="*/ 1279366 h 1279346"/>
                <a:gd name="connsiteX1" fmla="*/ 1542081 w 1542080"/>
                <a:gd name="connsiteY1" fmla="*/ 20 h 1279346"/>
              </a:gdLst>
              <a:ahLst/>
              <a:cxnLst>
                <a:cxn ang="0">
                  <a:pos x="connsiteX0" y="connsiteY0"/>
                </a:cxn>
                <a:cxn ang="0">
                  <a:pos x="connsiteX1" y="connsiteY1"/>
                </a:cxn>
              </a:cxnLst>
              <a:rect l="l" t="t" r="r" b="b"/>
              <a:pathLst>
                <a:path w="1542080" h="1279346">
                  <a:moveTo>
                    <a:pt x="0" y="1279366"/>
                  </a:moveTo>
                  <a:cubicBezTo>
                    <a:pt x="0" y="1279366"/>
                    <a:pt x="834012" y="927438"/>
                    <a:pt x="1542081" y="20"/>
                  </a:cubicBezTo>
                </a:path>
              </a:pathLst>
            </a:custGeom>
            <a:noFill/>
            <a:ln w="12760" cap="flat">
              <a:solidFill>
                <a:srgbClr val="283E60">
                  <a:alpha val="33000"/>
                </a:srgbClr>
              </a:solidFill>
              <a:prstDash val="solid"/>
              <a:miter/>
            </a:ln>
          </p:spPr>
          <p:txBody>
            <a:bodyPr rtlCol="0" anchor="ctr"/>
            <a:lstStyle/>
            <a:p>
              <a:endParaRPr lang="en-US" dirty="0"/>
            </a:p>
          </p:txBody>
        </p:sp>
      </p:grpSp>
      <p:pic>
        <p:nvPicPr>
          <p:cNvPr id="5" name="Graphic 4">
            <a:extLst>
              <a:ext uri="{FF2B5EF4-FFF2-40B4-BE49-F238E27FC236}">
                <a16:creationId xmlns:a16="http://schemas.microsoft.com/office/drawing/2014/main" id="{B1DF66B3-2DBE-4714-A1E9-2FED62E863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43868" y="2160876"/>
            <a:ext cx="5548132" cy="4697124"/>
          </a:xfrm>
          <a:prstGeom prst="rect">
            <a:avLst/>
          </a:prstGeom>
        </p:spPr>
      </p:pic>
      <p:sp>
        <p:nvSpPr>
          <p:cNvPr id="2" name="Título 1">
            <a:extLst>
              <a:ext uri="{FF2B5EF4-FFF2-40B4-BE49-F238E27FC236}">
                <a16:creationId xmlns:a16="http://schemas.microsoft.com/office/drawing/2014/main" id="{638D8F29-51A9-4A41-8937-E90AED3A8EE2}"/>
              </a:ext>
            </a:extLst>
          </p:cNvPr>
          <p:cNvSpPr>
            <a:spLocks noGrp="1"/>
          </p:cNvSpPr>
          <p:nvPr>
            <p:ph type="ctrTitle" hasCustomPrompt="1"/>
          </p:nvPr>
        </p:nvSpPr>
        <p:spPr>
          <a:xfrm>
            <a:off x="882856" y="1900394"/>
            <a:ext cx="5446143" cy="1528606"/>
          </a:xfrm>
        </p:spPr>
        <p:txBody>
          <a:bodyPr anchor="b">
            <a:normAutofit/>
          </a:bodyPr>
          <a:lstStyle>
            <a:lvl1pPr algn="l">
              <a:defRPr sz="4400" b="0">
                <a:solidFill>
                  <a:schemeClr val="bg1"/>
                </a:solidFill>
                <a:latin typeface="+mj-lt"/>
                <a:cs typeface="Poppins" pitchFamily="2" charset="77"/>
              </a:defRPr>
            </a:lvl1pPr>
          </a:lstStyle>
          <a:p>
            <a:r>
              <a:rPr lang="en-US" noProof="0" dirty="0"/>
              <a:t>Click to modify</a:t>
            </a:r>
            <a:br>
              <a:rPr lang="en-US" noProof="0" dirty="0"/>
            </a:br>
            <a:r>
              <a:rPr lang="en-US" noProof="0" dirty="0"/>
              <a:t>the title</a:t>
            </a:r>
          </a:p>
        </p:txBody>
      </p:sp>
      <p:sp>
        <p:nvSpPr>
          <p:cNvPr id="3" name="Subtítulo 2">
            <a:extLst>
              <a:ext uri="{FF2B5EF4-FFF2-40B4-BE49-F238E27FC236}">
                <a16:creationId xmlns:a16="http://schemas.microsoft.com/office/drawing/2014/main" id="{B38657F3-9AB3-E244-A51B-658B259548BA}"/>
              </a:ext>
            </a:extLst>
          </p:cNvPr>
          <p:cNvSpPr>
            <a:spLocks noGrp="1"/>
          </p:cNvSpPr>
          <p:nvPr>
            <p:ph type="subTitle" idx="1" hasCustomPrompt="1"/>
          </p:nvPr>
        </p:nvSpPr>
        <p:spPr>
          <a:xfrm>
            <a:off x="882856" y="3435531"/>
            <a:ext cx="5446143" cy="901460"/>
          </a:xfrm>
        </p:spPr>
        <p:txBody>
          <a:bodyPr/>
          <a:lstStyle>
            <a:lvl1pPr marL="0" indent="0" algn="l">
              <a:buNone/>
              <a:defRPr sz="2000" b="1">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modify the subtitle 
</a:t>
            </a:r>
          </a:p>
        </p:txBody>
      </p:sp>
      <p:sp>
        <p:nvSpPr>
          <p:cNvPr id="8" name="Marcador de texto 7">
            <a:extLst>
              <a:ext uri="{FF2B5EF4-FFF2-40B4-BE49-F238E27FC236}">
                <a16:creationId xmlns:a16="http://schemas.microsoft.com/office/drawing/2014/main" id="{8A2F4016-89FE-C84B-B137-32C2CB2E523E}"/>
              </a:ext>
            </a:extLst>
          </p:cNvPr>
          <p:cNvSpPr>
            <a:spLocks noGrp="1"/>
          </p:cNvSpPr>
          <p:nvPr>
            <p:ph type="body" sz="quarter" idx="10" hasCustomPrompt="1"/>
          </p:nvPr>
        </p:nvSpPr>
        <p:spPr>
          <a:xfrm>
            <a:off x="882856" y="4343522"/>
            <a:ext cx="5446143" cy="706437"/>
          </a:xfrm>
        </p:spPr>
        <p:txBody>
          <a:bodyPr>
            <a:normAutofit/>
          </a:bodyPr>
          <a:lstStyle>
            <a:lvl1pPr algn="l">
              <a:defRPr sz="1200">
                <a:solidFill>
                  <a:schemeClr val="bg1"/>
                </a:solidFill>
                <a:latin typeface="+mn-lt"/>
              </a:defRPr>
            </a:lvl1pPr>
          </a:lstStyle>
          <a:p>
            <a:pPr lvl="0"/>
            <a:r>
              <a:rPr lang="en-US" noProof="0" dirty="0"/>
              <a:t>click to modify the text styles 
</a:t>
            </a:r>
          </a:p>
        </p:txBody>
      </p:sp>
      <p:sp>
        <p:nvSpPr>
          <p:cNvPr id="12" name="Marcador de texto 7">
            <a:extLst>
              <a:ext uri="{FF2B5EF4-FFF2-40B4-BE49-F238E27FC236}">
                <a16:creationId xmlns:a16="http://schemas.microsoft.com/office/drawing/2014/main" id="{32F072E6-2279-45D9-8E3D-9450EC391AEC}"/>
              </a:ext>
            </a:extLst>
          </p:cNvPr>
          <p:cNvSpPr>
            <a:spLocks noGrp="1"/>
          </p:cNvSpPr>
          <p:nvPr>
            <p:ph type="body" sz="quarter" idx="11" hasCustomPrompt="1"/>
          </p:nvPr>
        </p:nvSpPr>
        <p:spPr>
          <a:xfrm>
            <a:off x="882856" y="1809503"/>
            <a:ext cx="5446143" cy="181781"/>
          </a:xfrm>
        </p:spPr>
        <p:txBody>
          <a:bodyPr>
            <a:noAutofit/>
          </a:bodyPr>
          <a:lstStyle>
            <a:lvl1pPr algn="l">
              <a:defRPr sz="1800">
                <a:solidFill>
                  <a:srgbClr val="FF555E"/>
                </a:solidFill>
                <a:latin typeface="Poppins Light" panose="00000400000000000000" pitchFamily="2" charset="0"/>
                <a:cs typeface="Poppins Light" panose="00000400000000000000" pitchFamily="2" charset="0"/>
              </a:defRPr>
            </a:lvl1pPr>
          </a:lstStyle>
          <a:p>
            <a:pPr lvl="0"/>
            <a:r>
              <a:rPr lang="en-US" noProof="0" dirty="0"/>
              <a:t>click to modify the text styles 
</a:t>
            </a:r>
          </a:p>
        </p:txBody>
      </p:sp>
      <p:pic>
        <p:nvPicPr>
          <p:cNvPr id="13" name="Graphic 12">
            <a:extLst>
              <a:ext uri="{FF2B5EF4-FFF2-40B4-BE49-F238E27FC236}">
                <a16:creationId xmlns:a16="http://schemas.microsoft.com/office/drawing/2014/main" id="{E96DAF1E-0812-4572-A8BF-00D71F0BF08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56270" y="1425459"/>
            <a:ext cx="1341096" cy="1335094"/>
          </a:xfrm>
          <a:prstGeom prst="rect">
            <a:avLst/>
          </a:prstGeom>
        </p:spPr>
      </p:pic>
    </p:spTree>
    <p:extLst>
      <p:ext uri="{BB962C8B-B14F-4D97-AF65-F5344CB8AC3E}">
        <p14:creationId xmlns:p14="http://schemas.microsoft.com/office/powerpoint/2010/main" val="4242642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Conten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5EEAE2-A6B0-4FFA-91A0-325BD2A3266E}"/>
              </a:ext>
            </a:extLst>
          </p:cNvPr>
          <p:cNvSpPr/>
          <p:nvPr userDrawn="1"/>
        </p:nvSpPr>
        <p:spPr>
          <a:xfrm flipV="1">
            <a:off x="0" y="6281418"/>
            <a:ext cx="12192000" cy="576582"/>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AEEC1104-3899-4443-BA81-8B666E4927DE}"/>
              </a:ext>
            </a:extLst>
          </p:cNvPr>
          <p:cNvSpPr>
            <a:spLocks noGrp="1"/>
          </p:cNvSpPr>
          <p:nvPr>
            <p:ph type="subTitle" idx="13"/>
          </p:nvPr>
        </p:nvSpPr>
        <p:spPr>
          <a:xfrm>
            <a:off x="8731250" y="609600"/>
            <a:ext cx="3048000" cy="528319"/>
          </a:xfrm>
          <a:prstGeom prst="rect">
            <a:avLst/>
          </a:prstGeom>
        </p:spPr>
        <p:txBody>
          <a:bodyPr anchor="ctr" anchorCtr="0">
            <a:noAutofit/>
          </a:bodyPr>
          <a:lstStyle>
            <a:lvl1pPr marL="0" indent="0" algn="r">
              <a:lnSpc>
                <a:spcPct val="100000"/>
              </a:lnSpc>
              <a:spcBef>
                <a:spcPts val="0"/>
              </a:spcBef>
              <a:buNone/>
              <a:defRPr sz="1400" b="0">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Content Placeholder 2">
            <a:extLst>
              <a:ext uri="{FF2B5EF4-FFF2-40B4-BE49-F238E27FC236}">
                <a16:creationId xmlns:a16="http://schemas.microsoft.com/office/drawing/2014/main" id="{19FCCB7A-5CC8-476C-B911-D94E2238C3D6}"/>
              </a:ext>
            </a:extLst>
          </p:cNvPr>
          <p:cNvSpPr>
            <a:spLocks noGrp="1"/>
          </p:cNvSpPr>
          <p:nvPr>
            <p:ph idx="1"/>
          </p:nvPr>
        </p:nvSpPr>
        <p:spPr>
          <a:xfrm>
            <a:off x="304800" y="1598609"/>
            <a:ext cx="11474450" cy="4409125"/>
          </a:xfrm>
          <a:prstGeom prst="rect">
            <a:avLst/>
          </a:prstGeom>
        </p:spPr>
        <p:txBody>
          <a:bodyPr>
            <a:normAutofit/>
          </a:bodyPr>
          <a:lstStyle>
            <a:lvl1pPr marL="177800" indent="-177800">
              <a:defRPr sz="1600">
                <a:solidFill>
                  <a:srgbClr val="082349"/>
                </a:solidFill>
              </a:defRPr>
            </a:lvl1pPr>
            <a:lvl2pPr marL="622300" indent="-165100">
              <a:defRPr sz="1400">
                <a:solidFill>
                  <a:srgbClr val="082349"/>
                </a:solidFill>
              </a:defRPr>
            </a:lvl2pPr>
            <a:lvl3pPr marL="1079500" indent="-165100">
              <a:defRPr sz="1200">
                <a:solidFill>
                  <a:srgbClr val="082349"/>
                </a:solidFill>
              </a:defRPr>
            </a:lvl3pPr>
            <a:lvl4pPr>
              <a:defRPr sz="1100">
                <a:solidFill>
                  <a:srgbClr val="082349"/>
                </a:solidFill>
              </a:defRPr>
            </a:lvl4pPr>
            <a:lvl5pPr>
              <a:defRPr sz="1100">
                <a:solidFill>
                  <a:srgbClr val="08234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1C7147FC-7D50-4822-A259-2AC548BF50F0}"/>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200" b="0">
                <a:solidFill>
                  <a:srgbClr val="F3E2E2"/>
                </a:solidFill>
                <a:latin typeface="Poppins" panose="00000500000000000000" pitchFamily="2" charset="0"/>
                <a:cs typeface="Poppins" panose="00000500000000000000" pitchFamily="2" charset="0"/>
              </a:defRPr>
            </a:lvl1pPr>
          </a:lstStyle>
          <a:p>
            <a:fld id="{B833AC89-58FB-451B-A86F-0DE9331EFAF5}" type="slidenum">
              <a:rPr lang="en-US" smtClean="0"/>
              <a:pPr/>
              <a:t>‹#›</a:t>
            </a:fld>
            <a:endParaRPr lang="en-US" dirty="0"/>
          </a:p>
        </p:txBody>
      </p:sp>
      <p:sp>
        <p:nvSpPr>
          <p:cNvPr id="2" name="Rectangle 1">
            <a:extLst>
              <a:ext uri="{FF2B5EF4-FFF2-40B4-BE49-F238E27FC236}">
                <a16:creationId xmlns:a16="http://schemas.microsoft.com/office/drawing/2014/main" id="{96CD1395-5922-47BE-98BA-6D7D2489FC68}"/>
              </a:ext>
            </a:extLst>
          </p:cNvPr>
          <p:cNvSpPr/>
          <p:nvPr userDrawn="1"/>
        </p:nvSpPr>
        <p:spPr>
          <a:xfrm>
            <a:off x="0" y="6235700"/>
            <a:ext cx="10515600" cy="45719"/>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0CCE5376-2ACD-4E95-B799-90EB05ED2B05}"/>
              </a:ext>
            </a:extLst>
          </p:cNvPr>
          <p:cNvSpPr/>
          <p:nvPr userDrawn="1"/>
        </p:nvSpPr>
        <p:spPr>
          <a:xfrm>
            <a:off x="10515601" y="6235699"/>
            <a:ext cx="1676400" cy="45719"/>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3CF435C-3C08-4C5D-A56E-A932E4903E1C}"/>
              </a:ext>
            </a:extLst>
          </p:cNvPr>
          <p:cNvSpPr/>
          <p:nvPr userDrawn="1"/>
        </p:nvSpPr>
        <p:spPr>
          <a:xfrm>
            <a:off x="11887200" y="609600"/>
            <a:ext cx="304800" cy="528319"/>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Placeholder 1">
            <a:extLst>
              <a:ext uri="{FF2B5EF4-FFF2-40B4-BE49-F238E27FC236}">
                <a16:creationId xmlns:a16="http://schemas.microsoft.com/office/drawing/2014/main" id="{87D83A31-6E03-42B7-B09E-2CCC7F8FB75E}"/>
              </a:ext>
            </a:extLst>
          </p:cNvPr>
          <p:cNvSpPr>
            <a:spLocks noGrp="1"/>
          </p:cNvSpPr>
          <p:nvPr>
            <p:ph type="title"/>
          </p:nvPr>
        </p:nvSpPr>
        <p:spPr>
          <a:xfrm>
            <a:off x="304800" y="609599"/>
            <a:ext cx="8318500" cy="528319"/>
          </a:xfrm>
          <a:prstGeom prst="rect">
            <a:avLst/>
          </a:prstGeom>
        </p:spPr>
        <p:txBody>
          <a:bodyPr vert="horz" lIns="91440" tIns="45720" rIns="91440" bIns="45720" rtlCol="0" anchor="t" anchorCtr="0">
            <a:normAutofit/>
          </a:bodyPr>
          <a:lstStyle>
            <a:lvl1pPr>
              <a:defRPr>
                <a:solidFill>
                  <a:srgbClr val="082349"/>
                </a:solidFill>
              </a:defRPr>
            </a:lvl1pPr>
          </a:lstStyle>
          <a:p>
            <a:r>
              <a:rPr lang="en-US" dirty="0"/>
              <a:t>Click to edit Master title style</a:t>
            </a:r>
          </a:p>
        </p:txBody>
      </p:sp>
      <p:pic>
        <p:nvPicPr>
          <p:cNvPr id="13" name="Graphic 12">
            <a:extLst>
              <a:ext uri="{FF2B5EF4-FFF2-40B4-BE49-F238E27FC236}">
                <a16:creationId xmlns:a16="http://schemas.microsoft.com/office/drawing/2014/main" id="{302071D6-71C8-415D-A898-64D5A358A81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3689330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2C04B5-2FC4-4307-B688-BB1E59E5280C}"/>
              </a:ext>
            </a:extLst>
          </p:cNvPr>
          <p:cNvSpPr/>
          <p:nvPr userDrawn="1"/>
        </p:nvSpPr>
        <p:spPr>
          <a:xfrm>
            <a:off x="0" y="0"/>
            <a:ext cx="12192000" cy="6858000"/>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48BE7205-3E92-4BDB-8CD0-2C9BA6269B9E}"/>
              </a:ext>
            </a:extLst>
          </p:cNvPr>
          <p:cNvSpPr>
            <a:spLocks noGrp="1"/>
          </p:cNvSpPr>
          <p:nvPr>
            <p:ph type="ctrTitle"/>
          </p:nvPr>
        </p:nvSpPr>
        <p:spPr>
          <a:xfrm>
            <a:off x="866865" y="1813608"/>
            <a:ext cx="10462070" cy="2387600"/>
          </a:xfrm>
        </p:spPr>
        <p:txBody>
          <a:bodyPr anchor="ctr" anchorCtr="0">
            <a:normAutofit/>
          </a:bodyPr>
          <a:lstStyle>
            <a:lvl1pPr algn="ctr">
              <a:defRPr sz="48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A890C7FA-093D-4C9B-98A1-9DB92B8CF30E}"/>
              </a:ext>
            </a:extLst>
          </p:cNvPr>
          <p:cNvSpPr>
            <a:spLocks noGrp="1"/>
          </p:cNvSpPr>
          <p:nvPr>
            <p:ph type="subTitle" idx="1"/>
          </p:nvPr>
        </p:nvSpPr>
        <p:spPr>
          <a:xfrm>
            <a:off x="866865" y="4293283"/>
            <a:ext cx="10462070" cy="563562"/>
          </a:xfrm>
          <a:prstGeom prst="rect">
            <a:avLst/>
          </a:prstGeo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811EAE3B-AE4F-48B1-A6E0-A3D421DFB57B}"/>
              </a:ext>
            </a:extLst>
          </p:cNvPr>
          <p:cNvSpPr/>
          <p:nvPr userDrawn="1"/>
        </p:nvSpPr>
        <p:spPr>
          <a:xfrm>
            <a:off x="863065" y="702698"/>
            <a:ext cx="10465870" cy="5452604"/>
          </a:xfrm>
          <a:prstGeom prst="rect">
            <a:avLst/>
          </a:prstGeom>
          <a:noFill/>
          <a:ln w="38100">
            <a:solidFill>
              <a:srgbClr val="FF5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E0B391C-4387-4885-97B9-A8CD0D24DA8A}"/>
              </a:ext>
            </a:extLst>
          </p:cNvPr>
          <p:cNvSpPr/>
          <p:nvPr userDrawn="1"/>
        </p:nvSpPr>
        <p:spPr>
          <a:xfrm>
            <a:off x="10501163" y="334624"/>
            <a:ext cx="1432560" cy="14325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8AD099F-B98D-49F3-8DB6-A56791B2539B}"/>
              </a:ext>
            </a:extLst>
          </p:cNvPr>
          <p:cNvSpPr/>
          <p:nvPr userDrawn="1"/>
        </p:nvSpPr>
        <p:spPr>
          <a:xfrm>
            <a:off x="10189947" y="488478"/>
            <a:ext cx="622432" cy="622432"/>
          </a:xfrm>
          <a:prstGeom prst="rect">
            <a:avLst/>
          </a:prstGeom>
          <a:solidFill>
            <a:srgbClr val="F3E2E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9C9C9BC-8678-4867-8EE6-E669A12E3F82}"/>
              </a:ext>
            </a:extLst>
          </p:cNvPr>
          <p:cNvSpPr/>
          <p:nvPr userDrawn="1"/>
        </p:nvSpPr>
        <p:spPr>
          <a:xfrm>
            <a:off x="551849" y="5844086"/>
            <a:ext cx="622432" cy="622432"/>
          </a:xfrm>
          <a:prstGeom prst="rect">
            <a:avLst/>
          </a:prstGeom>
          <a:solidFill>
            <a:srgbClr val="FF555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a:extLst>
              <a:ext uri="{FF2B5EF4-FFF2-40B4-BE49-F238E27FC236}">
                <a16:creationId xmlns:a16="http://schemas.microsoft.com/office/drawing/2014/main" id="{5459C80D-2142-4CC9-B65A-43D2142A05D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2055009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C21A532-DAEC-4876-B492-B73196ED556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9657845" cy="6858000"/>
          </a:xfrm>
          <a:prstGeom prst="rect">
            <a:avLst/>
          </a:prstGeom>
        </p:spPr>
      </p:pic>
      <p:sp>
        <p:nvSpPr>
          <p:cNvPr id="2" name="Rectangle 1">
            <a:extLst>
              <a:ext uri="{FF2B5EF4-FFF2-40B4-BE49-F238E27FC236}">
                <a16:creationId xmlns:a16="http://schemas.microsoft.com/office/drawing/2014/main" id="{B4CF094C-FAAB-4539-B076-85ED29A426C4}"/>
              </a:ext>
            </a:extLst>
          </p:cNvPr>
          <p:cNvSpPr/>
          <p:nvPr userDrawn="1"/>
        </p:nvSpPr>
        <p:spPr>
          <a:xfrm>
            <a:off x="-1" y="-6059"/>
            <a:ext cx="8953500" cy="6864059"/>
          </a:xfrm>
          <a:prstGeom prst="rect">
            <a:avLst/>
          </a:prstGeom>
          <a:solidFill>
            <a:srgbClr val="082349">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itle 1">
            <a:extLst>
              <a:ext uri="{FF2B5EF4-FFF2-40B4-BE49-F238E27FC236}">
                <a16:creationId xmlns:a16="http://schemas.microsoft.com/office/drawing/2014/main" id="{20AAA5DB-3B1D-4A4E-945B-F4159F8E681F}"/>
              </a:ext>
            </a:extLst>
          </p:cNvPr>
          <p:cNvSpPr>
            <a:spLocks noGrp="1"/>
          </p:cNvSpPr>
          <p:nvPr>
            <p:ph type="ctrTitle"/>
          </p:nvPr>
        </p:nvSpPr>
        <p:spPr>
          <a:xfrm>
            <a:off x="715000" y="2859736"/>
            <a:ext cx="6689100" cy="2387600"/>
          </a:xfrm>
        </p:spPr>
        <p:txBody>
          <a:bodyPr anchor="ctr" anchorCtr="0"/>
          <a:lstStyle>
            <a:lvl1pPr algn="l">
              <a:defRPr sz="6000">
                <a:solidFill>
                  <a:schemeClr val="bg1"/>
                </a:solidFill>
              </a:defRPr>
            </a:lvl1pPr>
          </a:lstStyle>
          <a:p>
            <a:r>
              <a:rPr lang="en-US" dirty="0"/>
              <a:t>Click to edit Master title style</a:t>
            </a:r>
          </a:p>
        </p:txBody>
      </p:sp>
      <p:sp>
        <p:nvSpPr>
          <p:cNvPr id="27" name="Subtitle 2">
            <a:extLst>
              <a:ext uri="{FF2B5EF4-FFF2-40B4-BE49-F238E27FC236}">
                <a16:creationId xmlns:a16="http://schemas.microsoft.com/office/drawing/2014/main" id="{3C93445A-7CF5-4EC5-A5E6-6ECB3B2E15BE}"/>
              </a:ext>
            </a:extLst>
          </p:cNvPr>
          <p:cNvSpPr>
            <a:spLocks noGrp="1"/>
          </p:cNvSpPr>
          <p:nvPr>
            <p:ph type="subTitle" idx="1"/>
          </p:nvPr>
        </p:nvSpPr>
        <p:spPr>
          <a:xfrm>
            <a:off x="715000" y="5339411"/>
            <a:ext cx="6689100" cy="563562"/>
          </a:xfrm>
          <a:prstGeom prst="rect">
            <a:avLst/>
          </a:prstGeom>
        </p:spPr>
        <p:txBody>
          <a:bodyPr/>
          <a:lstStyle>
            <a:lvl1pPr marL="0" indent="0" algn="l">
              <a:buNone/>
              <a:defRPr sz="2400" b="0" i="0">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Rectangle 14">
            <a:extLst>
              <a:ext uri="{FF2B5EF4-FFF2-40B4-BE49-F238E27FC236}">
                <a16:creationId xmlns:a16="http://schemas.microsoft.com/office/drawing/2014/main" id="{ED42A984-E666-4734-93FA-BA9F2980312E}"/>
              </a:ext>
            </a:extLst>
          </p:cNvPr>
          <p:cNvSpPr/>
          <p:nvPr userDrawn="1"/>
        </p:nvSpPr>
        <p:spPr>
          <a:xfrm>
            <a:off x="8953500" y="0"/>
            <a:ext cx="3238500" cy="6864059"/>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5C47DFA-BC58-4414-87A9-A7806D447E67}"/>
              </a:ext>
            </a:extLst>
          </p:cNvPr>
          <p:cNvSpPr/>
          <p:nvPr userDrawn="1"/>
        </p:nvSpPr>
        <p:spPr>
          <a:xfrm>
            <a:off x="8402563" y="1749298"/>
            <a:ext cx="1255282" cy="1255282"/>
          </a:xfrm>
          <a:prstGeom prst="rect">
            <a:avLst/>
          </a:prstGeom>
          <a:noFill/>
          <a:ln w="38100">
            <a:solidFill>
              <a:srgbClr val="08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780216E-1EF2-4596-9688-1BB8A708828F}"/>
              </a:ext>
            </a:extLst>
          </p:cNvPr>
          <p:cNvSpPr/>
          <p:nvPr userDrawn="1"/>
        </p:nvSpPr>
        <p:spPr>
          <a:xfrm>
            <a:off x="9221713" y="1477016"/>
            <a:ext cx="627641" cy="6276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F1533DB-D3D2-4EDF-8820-D30C70B315E8}"/>
              </a:ext>
            </a:extLst>
          </p:cNvPr>
          <p:cNvSpPr>
            <a:spLocks noGrp="1"/>
          </p:cNvSpPr>
          <p:nvPr>
            <p:ph type="body" sz="quarter" idx="10" hasCustomPrompt="1"/>
          </p:nvPr>
        </p:nvSpPr>
        <p:spPr>
          <a:xfrm>
            <a:off x="714375" y="1311034"/>
            <a:ext cx="4352925" cy="793623"/>
          </a:xfrm>
        </p:spPr>
        <p:txBody>
          <a:bodyPr>
            <a:normAutofit/>
          </a:bodyPr>
          <a:lstStyle>
            <a:lvl1pPr>
              <a:buNone/>
              <a:defRPr sz="6600" b="1">
                <a:solidFill>
                  <a:srgbClr val="082349"/>
                </a:solidFill>
              </a:defRPr>
            </a:lvl1pPr>
            <a:lvl2pPr>
              <a:buNone/>
              <a:defRPr/>
            </a:lvl2pPr>
            <a:lvl3pPr>
              <a:buNone/>
              <a:defRPr/>
            </a:lvl3pPr>
            <a:lvl4pPr>
              <a:buNone/>
              <a:defRPr/>
            </a:lvl4pPr>
            <a:lvl5pPr>
              <a:buNone/>
              <a:defRPr/>
            </a:lvl5pPr>
          </a:lstStyle>
          <a:p>
            <a:pPr lvl="0"/>
            <a:r>
              <a:rPr lang="en-US" dirty="0"/>
              <a:t>01</a:t>
            </a:r>
          </a:p>
        </p:txBody>
      </p:sp>
      <p:pic>
        <p:nvPicPr>
          <p:cNvPr id="10" name="Graphic 9">
            <a:extLst>
              <a:ext uri="{FF2B5EF4-FFF2-40B4-BE49-F238E27FC236}">
                <a16:creationId xmlns:a16="http://schemas.microsoft.com/office/drawing/2014/main" id="{35553A3C-17DC-4883-9553-EDEAB4EAEC4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9213" y="6384380"/>
            <a:ext cx="587375" cy="370659"/>
          </a:xfrm>
          <a:prstGeom prst="rect">
            <a:avLst/>
          </a:prstGeom>
        </p:spPr>
      </p:pic>
    </p:spTree>
    <p:extLst>
      <p:ext uri="{BB962C8B-B14F-4D97-AF65-F5344CB8AC3E}">
        <p14:creationId xmlns:p14="http://schemas.microsoft.com/office/powerpoint/2010/main" val="229803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C">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E4CE3B8-55A2-460C-91F3-B4342DC1CB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141B8E6A-19D0-4ABB-885D-31228CB3CE8C}"/>
              </a:ext>
            </a:extLst>
          </p:cNvPr>
          <p:cNvSpPr/>
          <p:nvPr userDrawn="1"/>
        </p:nvSpPr>
        <p:spPr>
          <a:xfrm>
            <a:off x="0" y="0"/>
            <a:ext cx="12197328" cy="6864059"/>
          </a:xfrm>
          <a:prstGeom prst="rect">
            <a:avLst/>
          </a:prstGeom>
          <a:solidFill>
            <a:srgbClr val="082349">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3CB520EA-953D-456C-8165-10FF7E921772}"/>
              </a:ext>
            </a:extLst>
          </p:cNvPr>
          <p:cNvSpPr>
            <a:spLocks noGrp="1"/>
          </p:cNvSpPr>
          <p:nvPr>
            <p:ph type="ctrTitle"/>
          </p:nvPr>
        </p:nvSpPr>
        <p:spPr>
          <a:xfrm>
            <a:off x="3559157" y="1749298"/>
            <a:ext cx="6689100" cy="2387600"/>
          </a:xfrm>
        </p:spPr>
        <p:txBody>
          <a:bodyPr anchor="ctr" anchorCtr="0"/>
          <a:lstStyle>
            <a:lvl1pPr algn="r">
              <a:defRPr sz="6000">
                <a:solidFill>
                  <a:schemeClr val="bg1"/>
                </a:solidFill>
              </a:defRPr>
            </a:lvl1pPr>
          </a:lstStyle>
          <a:p>
            <a:r>
              <a:rPr lang="en-US" dirty="0"/>
              <a:t>Click to edit Master title style</a:t>
            </a:r>
          </a:p>
        </p:txBody>
      </p:sp>
      <p:sp>
        <p:nvSpPr>
          <p:cNvPr id="21" name="Subtitle 2">
            <a:extLst>
              <a:ext uri="{FF2B5EF4-FFF2-40B4-BE49-F238E27FC236}">
                <a16:creationId xmlns:a16="http://schemas.microsoft.com/office/drawing/2014/main" id="{6661BCA3-5355-46E2-AA3B-8576FA83B813}"/>
              </a:ext>
            </a:extLst>
          </p:cNvPr>
          <p:cNvSpPr>
            <a:spLocks noGrp="1"/>
          </p:cNvSpPr>
          <p:nvPr>
            <p:ph type="subTitle" idx="1"/>
          </p:nvPr>
        </p:nvSpPr>
        <p:spPr>
          <a:xfrm>
            <a:off x="3559157" y="4228973"/>
            <a:ext cx="6689100" cy="563562"/>
          </a:xfrm>
          <a:prstGeom prst="rect">
            <a:avLst/>
          </a:prstGeom>
        </p:spPr>
        <p:txBody>
          <a:bodyPr/>
          <a:lstStyle>
            <a:lvl1pPr marL="0" indent="0" algn="r">
              <a:buNone/>
              <a:defRPr sz="2400" b="0" i="0">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Rectangle 21">
            <a:extLst>
              <a:ext uri="{FF2B5EF4-FFF2-40B4-BE49-F238E27FC236}">
                <a16:creationId xmlns:a16="http://schemas.microsoft.com/office/drawing/2014/main" id="{5BF827E4-EBD7-4B69-8AC6-776D095B5B86}"/>
              </a:ext>
            </a:extLst>
          </p:cNvPr>
          <p:cNvSpPr/>
          <p:nvPr userDrawn="1"/>
        </p:nvSpPr>
        <p:spPr>
          <a:xfrm>
            <a:off x="10490200" y="1749298"/>
            <a:ext cx="1701800" cy="3043237"/>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185AC6E-D2E2-4754-AFF2-9F85D9867142}"/>
              </a:ext>
            </a:extLst>
          </p:cNvPr>
          <p:cNvSpPr/>
          <p:nvPr userDrawn="1"/>
        </p:nvSpPr>
        <p:spPr>
          <a:xfrm>
            <a:off x="638524" y="2021580"/>
            <a:ext cx="1255282" cy="1255282"/>
          </a:xfrm>
          <a:prstGeom prst="rect">
            <a:avLst/>
          </a:prstGeom>
          <a:noFill/>
          <a:ln w="38100">
            <a:solidFill>
              <a:srgbClr val="FF5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33E0729-0036-487C-B9A2-064190A29541}"/>
              </a:ext>
            </a:extLst>
          </p:cNvPr>
          <p:cNvSpPr/>
          <p:nvPr userDrawn="1"/>
        </p:nvSpPr>
        <p:spPr>
          <a:xfrm>
            <a:off x="1457674" y="1749298"/>
            <a:ext cx="627641" cy="6276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F5D1D461-8389-4C76-8EF1-B263FEC3752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9213" y="6384380"/>
            <a:ext cx="587375" cy="370659"/>
          </a:xfrm>
          <a:prstGeom prst="rect">
            <a:avLst/>
          </a:prstGeom>
        </p:spPr>
      </p:pic>
    </p:spTree>
    <p:extLst>
      <p:ext uri="{BB962C8B-B14F-4D97-AF65-F5344CB8AC3E}">
        <p14:creationId xmlns:p14="http://schemas.microsoft.com/office/powerpoint/2010/main" val="3823947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C">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E4CE3B8-55A2-460C-91F3-B4342DC1CB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141B8E6A-19D0-4ABB-885D-31228CB3CE8C}"/>
              </a:ext>
            </a:extLst>
          </p:cNvPr>
          <p:cNvSpPr/>
          <p:nvPr userDrawn="1"/>
        </p:nvSpPr>
        <p:spPr>
          <a:xfrm>
            <a:off x="0" y="-6059"/>
            <a:ext cx="12197328" cy="6864059"/>
          </a:xfrm>
          <a:prstGeom prst="rect">
            <a:avLst/>
          </a:prstGeom>
          <a:solidFill>
            <a:srgbClr val="082349">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
            <a:extLst>
              <a:ext uri="{FF2B5EF4-FFF2-40B4-BE49-F238E27FC236}">
                <a16:creationId xmlns:a16="http://schemas.microsoft.com/office/drawing/2014/main" id="{3CB520EA-953D-456C-8165-10FF7E921772}"/>
              </a:ext>
            </a:extLst>
          </p:cNvPr>
          <p:cNvSpPr>
            <a:spLocks noGrp="1"/>
          </p:cNvSpPr>
          <p:nvPr>
            <p:ph type="ctrTitle"/>
          </p:nvPr>
        </p:nvSpPr>
        <p:spPr>
          <a:xfrm>
            <a:off x="3559157" y="1749298"/>
            <a:ext cx="6689100" cy="2387600"/>
          </a:xfrm>
        </p:spPr>
        <p:txBody>
          <a:bodyPr anchor="ctr" anchorCtr="0"/>
          <a:lstStyle>
            <a:lvl1pPr algn="r">
              <a:defRPr sz="6000">
                <a:solidFill>
                  <a:schemeClr val="bg1"/>
                </a:solidFill>
              </a:defRPr>
            </a:lvl1pPr>
          </a:lstStyle>
          <a:p>
            <a:r>
              <a:rPr lang="en-US" dirty="0"/>
              <a:t>Click to edit Master title style</a:t>
            </a:r>
          </a:p>
        </p:txBody>
      </p:sp>
      <p:sp>
        <p:nvSpPr>
          <p:cNvPr id="21" name="Subtitle 2">
            <a:extLst>
              <a:ext uri="{FF2B5EF4-FFF2-40B4-BE49-F238E27FC236}">
                <a16:creationId xmlns:a16="http://schemas.microsoft.com/office/drawing/2014/main" id="{6661BCA3-5355-46E2-AA3B-8576FA83B813}"/>
              </a:ext>
            </a:extLst>
          </p:cNvPr>
          <p:cNvSpPr>
            <a:spLocks noGrp="1"/>
          </p:cNvSpPr>
          <p:nvPr>
            <p:ph type="subTitle" idx="1"/>
          </p:nvPr>
        </p:nvSpPr>
        <p:spPr>
          <a:xfrm>
            <a:off x="3559157" y="4228973"/>
            <a:ext cx="6689100" cy="563562"/>
          </a:xfrm>
          <a:prstGeom prst="rect">
            <a:avLst/>
          </a:prstGeom>
        </p:spPr>
        <p:txBody>
          <a:bodyPr/>
          <a:lstStyle>
            <a:lvl1pPr marL="0" indent="0" algn="r">
              <a:buNone/>
              <a:defRPr sz="2400" b="0" i="0">
                <a:solidFill>
                  <a:srgbClr val="FF555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Rectangle 21">
            <a:extLst>
              <a:ext uri="{FF2B5EF4-FFF2-40B4-BE49-F238E27FC236}">
                <a16:creationId xmlns:a16="http://schemas.microsoft.com/office/drawing/2014/main" id="{5BF827E4-EBD7-4B69-8AC6-776D095B5B86}"/>
              </a:ext>
            </a:extLst>
          </p:cNvPr>
          <p:cNvSpPr/>
          <p:nvPr userDrawn="1"/>
        </p:nvSpPr>
        <p:spPr>
          <a:xfrm>
            <a:off x="10490200" y="1749298"/>
            <a:ext cx="1701800" cy="3043237"/>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185AC6E-D2E2-4754-AFF2-9F85D9867142}"/>
              </a:ext>
            </a:extLst>
          </p:cNvPr>
          <p:cNvSpPr/>
          <p:nvPr userDrawn="1"/>
        </p:nvSpPr>
        <p:spPr>
          <a:xfrm>
            <a:off x="638524" y="2021580"/>
            <a:ext cx="1255282" cy="1255282"/>
          </a:xfrm>
          <a:prstGeom prst="rect">
            <a:avLst/>
          </a:prstGeom>
          <a:noFill/>
          <a:ln w="38100">
            <a:solidFill>
              <a:srgbClr val="FF5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33E0729-0036-487C-B9A2-064190A29541}"/>
              </a:ext>
            </a:extLst>
          </p:cNvPr>
          <p:cNvSpPr/>
          <p:nvPr userDrawn="1"/>
        </p:nvSpPr>
        <p:spPr>
          <a:xfrm>
            <a:off x="1457674" y="1749298"/>
            <a:ext cx="627641" cy="6276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F5D1D461-8389-4C76-8EF1-B263FEC3752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479213" y="6384380"/>
            <a:ext cx="587375" cy="370659"/>
          </a:xfrm>
          <a:prstGeom prst="rect">
            <a:avLst/>
          </a:prstGeom>
        </p:spPr>
      </p:pic>
    </p:spTree>
    <p:extLst>
      <p:ext uri="{BB962C8B-B14F-4D97-AF65-F5344CB8AC3E}">
        <p14:creationId xmlns:p14="http://schemas.microsoft.com/office/powerpoint/2010/main" val="4284228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58C9323-2684-4A96-8333-F7DCD15267D4}"/>
              </a:ext>
            </a:extLst>
          </p:cNvPr>
          <p:cNvSpPr/>
          <p:nvPr userDrawn="1"/>
        </p:nvSpPr>
        <p:spPr>
          <a:xfrm flipV="1">
            <a:off x="0" y="0"/>
            <a:ext cx="12192000" cy="1798323"/>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18070E7-D337-47FF-9F7E-14D7E57079AB}"/>
              </a:ext>
            </a:extLst>
          </p:cNvPr>
          <p:cNvSpPr/>
          <p:nvPr userDrawn="1"/>
        </p:nvSpPr>
        <p:spPr>
          <a:xfrm flipV="1">
            <a:off x="0" y="6281418"/>
            <a:ext cx="12192000" cy="576582"/>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2">
            <a:extLst>
              <a:ext uri="{FF2B5EF4-FFF2-40B4-BE49-F238E27FC236}">
                <a16:creationId xmlns:a16="http://schemas.microsoft.com/office/drawing/2014/main" id="{BBB3DD6B-7298-46F6-8E27-87C4046FAA3B}"/>
              </a:ext>
            </a:extLst>
          </p:cNvPr>
          <p:cNvSpPr>
            <a:spLocks noGrp="1"/>
          </p:cNvSpPr>
          <p:nvPr>
            <p:ph idx="1"/>
          </p:nvPr>
        </p:nvSpPr>
        <p:spPr>
          <a:xfrm>
            <a:off x="304800" y="2019300"/>
            <a:ext cx="11582400" cy="3988434"/>
          </a:xfrm>
          <a:prstGeom prst="rect">
            <a:avLst/>
          </a:prstGeom>
        </p:spPr>
        <p:txBody>
          <a:bodyPr>
            <a:normAutofit/>
          </a:bodyPr>
          <a:lstStyle>
            <a:lvl1pPr marL="177800" indent="-177800">
              <a:defRPr sz="1600">
                <a:solidFill>
                  <a:schemeClr val="tx1">
                    <a:lumMod val="75000"/>
                    <a:lumOff val="25000"/>
                  </a:schemeClr>
                </a:solidFill>
              </a:defRPr>
            </a:lvl1pPr>
            <a:lvl2pPr marL="622300" indent="-165100">
              <a:defRPr sz="1400">
                <a:solidFill>
                  <a:schemeClr val="tx1">
                    <a:lumMod val="75000"/>
                    <a:lumOff val="25000"/>
                  </a:schemeClr>
                </a:solidFill>
              </a:defRPr>
            </a:lvl2pPr>
            <a:lvl3pPr marL="1079500" indent="-165100">
              <a:defRPr sz="1200">
                <a:solidFill>
                  <a:schemeClr val="tx1">
                    <a:lumMod val="75000"/>
                    <a:lumOff val="25000"/>
                  </a:schemeClr>
                </a:solidFill>
              </a:defRPr>
            </a:lvl3pPr>
            <a:lvl4pPr>
              <a:defRPr sz="1100">
                <a:solidFill>
                  <a:schemeClr val="tx1">
                    <a:lumMod val="75000"/>
                    <a:lumOff val="25000"/>
                  </a:schemeClr>
                </a:solidFill>
              </a:defRPr>
            </a:lvl4pPr>
            <a:lvl5pPr>
              <a:defRPr sz="11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a:extLst>
              <a:ext uri="{FF2B5EF4-FFF2-40B4-BE49-F238E27FC236}">
                <a16:creationId xmlns:a16="http://schemas.microsoft.com/office/drawing/2014/main" id="{E3CC1744-8550-432D-9933-20ADB13C6248}"/>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200" b="0">
                <a:solidFill>
                  <a:srgbClr val="082349"/>
                </a:solidFill>
                <a:latin typeface="Poppins" panose="00000500000000000000" pitchFamily="2" charset="0"/>
                <a:cs typeface="Poppins" panose="00000500000000000000" pitchFamily="2" charset="0"/>
              </a:defRPr>
            </a:lvl1pPr>
          </a:lstStyle>
          <a:p>
            <a:fld id="{B833AC89-58FB-451B-A86F-0DE9331EFAF5}" type="slidenum">
              <a:rPr lang="en-US" smtClean="0"/>
              <a:pPr/>
              <a:t>‹#›</a:t>
            </a:fld>
            <a:endParaRPr lang="en-US" dirty="0"/>
          </a:p>
        </p:txBody>
      </p:sp>
      <p:sp>
        <p:nvSpPr>
          <p:cNvPr id="23" name="Rectangle 22">
            <a:extLst>
              <a:ext uri="{FF2B5EF4-FFF2-40B4-BE49-F238E27FC236}">
                <a16:creationId xmlns:a16="http://schemas.microsoft.com/office/drawing/2014/main" id="{59985C7E-03C3-48A4-BAE2-491EAD16D437}"/>
              </a:ext>
            </a:extLst>
          </p:cNvPr>
          <p:cNvSpPr/>
          <p:nvPr userDrawn="1"/>
        </p:nvSpPr>
        <p:spPr>
          <a:xfrm>
            <a:off x="0" y="6235700"/>
            <a:ext cx="10515600" cy="45719"/>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875B6DA-CFBE-4323-9469-87D40FACF17E}"/>
              </a:ext>
            </a:extLst>
          </p:cNvPr>
          <p:cNvSpPr/>
          <p:nvPr userDrawn="1"/>
        </p:nvSpPr>
        <p:spPr>
          <a:xfrm>
            <a:off x="10515601" y="6235699"/>
            <a:ext cx="1676400" cy="45719"/>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ubtitle 2">
            <a:extLst>
              <a:ext uri="{FF2B5EF4-FFF2-40B4-BE49-F238E27FC236}">
                <a16:creationId xmlns:a16="http://schemas.microsoft.com/office/drawing/2014/main" id="{1428D66D-3343-4C4E-8A78-5B76718E0620}"/>
              </a:ext>
            </a:extLst>
          </p:cNvPr>
          <p:cNvSpPr>
            <a:spLocks noGrp="1"/>
          </p:cNvSpPr>
          <p:nvPr>
            <p:ph type="subTitle" idx="13"/>
          </p:nvPr>
        </p:nvSpPr>
        <p:spPr>
          <a:xfrm>
            <a:off x="304800" y="1219435"/>
            <a:ext cx="11582400" cy="329965"/>
          </a:xfrm>
          <a:prstGeom prst="rect">
            <a:avLst/>
          </a:prstGeom>
        </p:spPr>
        <p:txBody>
          <a:bodyPr anchor="t" anchorCtr="0">
            <a:noAutofit/>
          </a:bodyPr>
          <a:lstStyle>
            <a:lvl1pPr marL="0" indent="0" algn="l">
              <a:buNone/>
              <a:defRPr sz="1800" b="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7" name="Title Placeholder 1">
            <a:extLst>
              <a:ext uri="{FF2B5EF4-FFF2-40B4-BE49-F238E27FC236}">
                <a16:creationId xmlns:a16="http://schemas.microsoft.com/office/drawing/2014/main" id="{6C969105-614D-4223-BA83-4181DF8FD06C}"/>
              </a:ext>
            </a:extLst>
          </p:cNvPr>
          <p:cNvSpPr>
            <a:spLocks noGrp="1"/>
          </p:cNvSpPr>
          <p:nvPr>
            <p:ph type="title"/>
          </p:nvPr>
        </p:nvSpPr>
        <p:spPr>
          <a:xfrm>
            <a:off x="304800" y="609599"/>
            <a:ext cx="11582400" cy="528319"/>
          </a:xfrm>
          <a:prstGeom prst="rect">
            <a:avLst/>
          </a:prstGeom>
        </p:spPr>
        <p:txBody>
          <a:bodyPr vert="horz" lIns="91440" tIns="45720" rIns="91440" bIns="45720" rtlCol="0" anchor="t" anchorCtr="0">
            <a:normAutofit/>
          </a:bodyPr>
          <a:lstStyle>
            <a:lvl1pPr>
              <a:defRPr>
                <a:solidFill>
                  <a:schemeClr val="bg1"/>
                </a:solidFill>
              </a:defRPr>
            </a:lvl1pPr>
          </a:lstStyle>
          <a:p>
            <a:r>
              <a:rPr lang="en-US" dirty="0"/>
              <a:t>Click to edit Master title style</a:t>
            </a:r>
          </a:p>
        </p:txBody>
      </p:sp>
      <p:pic>
        <p:nvPicPr>
          <p:cNvPr id="11" name="Graphic 10">
            <a:extLst>
              <a:ext uri="{FF2B5EF4-FFF2-40B4-BE49-F238E27FC236}">
                <a16:creationId xmlns:a16="http://schemas.microsoft.com/office/drawing/2014/main" id="{90E2303C-C439-4CF7-B42E-D6DF90F28F04}"/>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518466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28BF33-BFEF-4159-BEB3-C78425703754}"/>
              </a:ext>
            </a:extLst>
          </p:cNvPr>
          <p:cNvSpPr/>
          <p:nvPr userDrawn="1"/>
        </p:nvSpPr>
        <p:spPr>
          <a:xfrm flipV="1">
            <a:off x="0" y="-1"/>
            <a:ext cx="12192000" cy="6281418"/>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B5EEAE2-A6B0-4FFA-91A0-325BD2A3266E}"/>
              </a:ext>
            </a:extLst>
          </p:cNvPr>
          <p:cNvSpPr/>
          <p:nvPr userDrawn="1"/>
        </p:nvSpPr>
        <p:spPr>
          <a:xfrm flipV="1">
            <a:off x="0" y="6281418"/>
            <a:ext cx="12192000" cy="576582"/>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ubtitle 2">
            <a:extLst>
              <a:ext uri="{FF2B5EF4-FFF2-40B4-BE49-F238E27FC236}">
                <a16:creationId xmlns:a16="http://schemas.microsoft.com/office/drawing/2014/main" id="{AEEC1104-3899-4443-BA81-8B666E4927DE}"/>
              </a:ext>
            </a:extLst>
          </p:cNvPr>
          <p:cNvSpPr>
            <a:spLocks noGrp="1"/>
          </p:cNvSpPr>
          <p:nvPr>
            <p:ph type="subTitle" idx="13"/>
          </p:nvPr>
        </p:nvSpPr>
        <p:spPr>
          <a:xfrm>
            <a:off x="8731250" y="609600"/>
            <a:ext cx="3048000" cy="528319"/>
          </a:xfrm>
          <a:prstGeom prst="rect">
            <a:avLst/>
          </a:prstGeom>
        </p:spPr>
        <p:txBody>
          <a:bodyPr anchor="ctr" anchorCtr="0">
            <a:noAutofit/>
          </a:bodyPr>
          <a:lstStyle>
            <a:lvl1pPr marL="0" indent="0" algn="r">
              <a:lnSpc>
                <a:spcPct val="100000"/>
              </a:lnSpc>
              <a:spcBef>
                <a:spcPts val="0"/>
              </a:spcBef>
              <a:buNone/>
              <a:defRPr sz="1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Slide Number Placeholder 5">
            <a:extLst>
              <a:ext uri="{FF2B5EF4-FFF2-40B4-BE49-F238E27FC236}">
                <a16:creationId xmlns:a16="http://schemas.microsoft.com/office/drawing/2014/main" id="{1C7147FC-7D50-4822-A259-2AC548BF50F0}"/>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200" b="0">
                <a:solidFill>
                  <a:srgbClr val="082349"/>
                </a:solidFill>
                <a:latin typeface="Poppins" panose="00000500000000000000" pitchFamily="2" charset="0"/>
                <a:cs typeface="Poppins" panose="00000500000000000000" pitchFamily="2" charset="0"/>
              </a:defRPr>
            </a:lvl1pPr>
          </a:lstStyle>
          <a:p>
            <a:fld id="{B833AC89-58FB-451B-A86F-0DE9331EFAF5}" type="slidenum">
              <a:rPr lang="en-US" smtClean="0"/>
              <a:pPr/>
              <a:t>‹#›</a:t>
            </a:fld>
            <a:endParaRPr lang="en-US" dirty="0"/>
          </a:p>
        </p:txBody>
      </p:sp>
      <p:sp>
        <p:nvSpPr>
          <p:cNvPr id="3" name="Rectangle 2">
            <a:extLst>
              <a:ext uri="{FF2B5EF4-FFF2-40B4-BE49-F238E27FC236}">
                <a16:creationId xmlns:a16="http://schemas.microsoft.com/office/drawing/2014/main" id="{D3CF435C-3C08-4C5D-A56E-A932E4903E1C}"/>
              </a:ext>
            </a:extLst>
          </p:cNvPr>
          <p:cNvSpPr/>
          <p:nvPr userDrawn="1"/>
        </p:nvSpPr>
        <p:spPr>
          <a:xfrm>
            <a:off x="11887200" y="609600"/>
            <a:ext cx="304800" cy="528319"/>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Placeholder 1">
            <a:extLst>
              <a:ext uri="{FF2B5EF4-FFF2-40B4-BE49-F238E27FC236}">
                <a16:creationId xmlns:a16="http://schemas.microsoft.com/office/drawing/2014/main" id="{87D83A31-6E03-42B7-B09E-2CCC7F8FB75E}"/>
              </a:ext>
            </a:extLst>
          </p:cNvPr>
          <p:cNvSpPr>
            <a:spLocks noGrp="1"/>
          </p:cNvSpPr>
          <p:nvPr>
            <p:ph type="title"/>
          </p:nvPr>
        </p:nvSpPr>
        <p:spPr>
          <a:xfrm>
            <a:off x="304800" y="609599"/>
            <a:ext cx="8318500" cy="528319"/>
          </a:xfrm>
          <a:prstGeom prst="rect">
            <a:avLst/>
          </a:prstGeom>
        </p:spPr>
        <p:txBody>
          <a:bodyPr vert="horz" lIns="91440" tIns="45720" rIns="91440" bIns="45720" rtlCol="0" anchor="t" anchorCtr="0">
            <a:normAutofit/>
          </a:bodyPr>
          <a:lstStyle>
            <a:lvl1pPr>
              <a:defRPr>
                <a:solidFill>
                  <a:srgbClr val="FF555E"/>
                </a:solidFill>
              </a:defRPr>
            </a:lvl1pPr>
          </a:lstStyle>
          <a:p>
            <a:r>
              <a:rPr lang="en-US" dirty="0"/>
              <a:t>Click to edit Master title style</a:t>
            </a:r>
          </a:p>
        </p:txBody>
      </p:sp>
      <p:sp>
        <p:nvSpPr>
          <p:cNvPr id="16" name="Content Placeholder 2">
            <a:extLst>
              <a:ext uri="{FF2B5EF4-FFF2-40B4-BE49-F238E27FC236}">
                <a16:creationId xmlns:a16="http://schemas.microsoft.com/office/drawing/2014/main" id="{95918F61-9E3F-4FF8-BFDD-46A529FC8E33}"/>
              </a:ext>
            </a:extLst>
          </p:cNvPr>
          <p:cNvSpPr>
            <a:spLocks noGrp="1"/>
          </p:cNvSpPr>
          <p:nvPr>
            <p:ph idx="1"/>
          </p:nvPr>
        </p:nvSpPr>
        <p:spPr>
          <a:xfrm>
            <a:off x="6207128" y="1410173"/>
            <a:ext cx="5613389" cy="4598988"/>
          </a:xfrm>
          <a:prstGeom prst="rect">
            <a:avLst/>
          </a:prstGeo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FB0BACA0-95F1-4B49-AE5D-A353E5C92AEC}"/>
              </a:ext>
            </a:extLst>
          </p:cNvPr>
          <p:cNvSpPr>
            <a:spLocks noGrp="1"/>
          </p:cNvSpPr>
          <p:nvPr>
            <p:ph idx="14"/>
          </p:nvPr>
        </p:nvSpPr>
        <p:spPr>
          <a:xfrm>
            <a:off x="304800" y="1410173"/>
            <a:ext cx="5613389" cy="4598988"/>
          </a:xfrm>
          <a:prstGeom prst="rect">
            <a:avLst/>
          </a:prstGeom>
        </p:spPr>
        <p:txBody>
          <a:bodyPr>
            <a:norm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7DC2DEE0-813D-4F82-88A0-C11831E48FD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426192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ple Colum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1194323-57A7-472A-8F85-A4FC5748E515}"/>
              </a:ext>
            </a:extLst>
          </p:cNvPr>
          <p:cNvSpPr/>
          <p:nvPr userDrawn="1"/>
        </p:nvSpPr>
        <p:spPr>
          <a:xfrm flipV="1">
            <a:off x="0" y="0"/>
            <a:ext cx="12192000" cy="1798323"/>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D587248-A25A-411F-B1A4-DD01CE8C4A56}"/>
              </a:ext>
            </a:extLst>
          </p:cNvPr>
          <p:cNvSpPr/>
          <p:nvPr userDrawn="1"/>
        </p:nvSpPr>
        <p:spPr>
          <a:xfrm flipV="1">
            <a:off x="0" y="6281418"/>
            <a:ext cx="12192000" cy="576582"/>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lide Number Placeholder 5">
            <a:extLst>
              <a:ext uri="{FF2B5EF4-FFF2-40B4-BE49-F238E27FC236}">
                <a16:creationId xmlns:a16="http://schemas.microsoft.com/office/drawing/2014/main" id="{9FE2297A-0E9A-4669-AD39-445B335B2FD4}"/>
              </a:ext>
            </a:extLst>
          </p:cNvPr>
          <p:cNvSpPr>
            <a:spLocks noGrp="1"/>
          </p:cNvSpPr>
          <p:nvPr>
            <p:ph type="sldNum" sz="quarter" idx="4"/>
          </p:nvPr>
        </p:nvSpPr>
        <p:spPr>
          <a:xfrm>
            <a:off x="9144000" y="6356350"/>
            <a:ext cx="2743200" cy="365125"/>
          </a:xfrm>
          <a:prstGeom prst="rect">
            <a:avLst/>
          </a:prstGeom>
        </p:spPr>
        <p:txBody>
          <a:bodyPr vert="horz" lIns="91440" tIns="45720" rIns="91440" bIns="45720" rtlCol="0" anchor="ctr"/>
          <a:lstStyle>
            <a:lvl1pPr algn="r">
              <a:defRPr sz="1200" b="0">
                <a:solidFill>
                  <a:srgbClr val="F3E2E2"/>
                </a:solidFill>
                <a:latin typeface="Poppins" panose="00000500000000000000" pitchFamily="2" charset="0"/>
                <a:cs typeface="Poppins" panose="00000500000000000000" pitchFamily="2" charset="0"/>
              </a:defRPr>
            </a:lvl1pPr>
          </a:lstStyle>
          <a:p>
            <a:fld id="{B833AC89-58FB-451B-A86F-0DE9331EFAF5}" type="slidenum">
              <a:rPr lang="en-US" smtClean="0"/>
              <a:pPr/>
              <a:t>‹#›</a:t>
            </a:fld>
            <a:endParaRPr lang="en-US" dirty="0"/>
          </a:p>
        </p:txBody>
      </p:sp>
      <p:sp>
        <p:nvSpPr>
          <p:cNvPr id="22" name="Rectangle 21">
            <a:extLst>
              <a:ext uri="{FF2B5EF4-FFF2-40B4-BE49-F238E27FC236}">
                <a16:creationId xmlns:a16="http://schemas.microsoft.com/office/drawing/2014/main" id="{99AFE24C-EFC3-4481-AACE-7BE2047B5019}"/>
              </a:ext>
            </a:extLst>
          </p:cNvPr>
          <p:cNvSpPr/>
          <p:nvPr userDrawn="1"/>
        </p:nvSpPr>
        <p:spPr>
          <a:xfrm>
            <a:off x="0" y="6235700"/>
            <a:ext cx="10515600" cy="45719"/>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477D87E-B8FB-4253-99A0-0E05AE119828}"/>
              </a:ext>
            </a:extLst>
          </p:cNvPr>
          <p:cNvSpPr/>
          <p:nvPr userDrawn="1"/>
        </p:nvSpPr>
        <p:spPr>
          <a:xfrm>
            <a:off x="10515601" y="6235699"/>
            <a:ext cx="1676400" cy="45719"/>
          </a:xfrm>
          <a:prstGeom prst="rect">
            <a:avLst/>
          </a:prstGeom>
          <a:solidFill>
            <a:srgbClr val="F3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ubtitle 2">
            <a:extLst>
              <a:ext uri="{FF2B5EF4-FFF2-40B4-BE49-F238E27FC236}">
                <a16:creationId xmlns:a16="http://schemas.microsoft.com/office/drawing/2014/main" id="{D72A8959-B2D1-4133-8F45-E99DEDE19556}"/>
              </a:ext>
            </a:extLst>
          </p:cNvPr>
          <p:cNvSpPr>
            <a:spLocks noGrp="1"/>
          </p:cNvSpPr>
          <p:nvPr>
            <p:ph type="subTitle" idx="13"/>
          </p:nvPr>
        </p:nvSpPr>
        <p:spPr>
          <a:xfrm>
            <a:off x="304800" y="1219435"/>
            <a:ext cx="11582400" cy="329965"/>
          </a:xfrm>
          <a:prstGeom prst="rect">
            <a:avLst/>
          </a:prstGeom>
        </p:spPr>
        <p:txBody>
          <a:bodyPr anchor="t" anchorCtr="0">
            <a:noAutofit/>
          </a:bodyPr>
          <a:lstStyle>
            <a:lvl1pPr marL="0" indent="0" algn="l">
              <a:buNone/>
              <a:defRPr sz="1800" b="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1" name="Title Placeholder 1">
            <a:extLst>
              <a:ext uri="{FF2B5EF4-FFF2-40B4-BE49-F238E27FC236}">
                <a16:creationId xmlns:a16="http://schemas.microsoft.com/office/drawing/2014/main" id="{606FEB1D-1D06-46D2-B066-16C12B9DB8A4}"/>
              </a:ext>
            </a:extLst>
          </p:cNvPr>
          <p:cNvSpPr>
            <a:spLocks noGrp="1"/>
          </p:cNvSpPr>
          <p:nvPr>
            <p:ph type="title"/>
          </p:nvPr>
        </p:nvSpPr>
        <p:spPr>
          <a:xfrm>
            <a:off x="304800" y="609599"/>
            <a:ext cx="11582400" cy="528319"/>
          </a:xfrm>
          <a:prstGeom prst="rect">
            <a:avLst/>
          </a:prstGeom>
        </p:spPr>
        <p:txBody>
          <a:bodyPr vert="horz" lIns="91440" tIns="45720" rIns="91440" bIns="45720" rtlCol="0" anchor="t" anchorCtr="0">
            <a:normAutofit/>
          </a:bodyPr>
          <a:lstStyle>
            <a:lvl1pPr>
              <a:defRPr>
                <a:solidFill>
                  <a:schemeClr val="bg1"/>
                </a:solidFill>
              </a:defRPr>
            </a:lvl1pPr>
          </a:lstStyle>
          <a:p>
            <a:r>
              <a:rPr lang="en-US" dirty="0"/>
              <a:t>Click to edit Master title style</a:t>
            </a:r>
          </a:p>
        </p:txBody>
      </p:sp>
      <p:sp>
        <p:nvSpPr>
          <p:cNvPr id="48" name="Content Placeholder 2">
            <a:extLst>
              <a:ext uri="{FF2B5EF4-FFF2-40B4-BE49-F238E27FC236}">
                <a16:creationId xmlns:a16="http://schemas.microsoft.com/office/drawing/2014/main" id="{B8E755A6-A604-4D9A-AC91-7E7CF373A65B}"/>
              </a:ext>
            </a:extLst>
          </p:cNvPr>
          <p:cNvSpPr>
            <a:spLocks noGrp="1"/>
          </p:cNvSpPr>
          <p:nvPr>
            <p:ph sz="half" idx="1"/>
          </p:nvPr>
        </p:nvSpPr>
        <p:spPr>
          <a:xfrm>
            <a:off x="762000" y="4431606"/>
            <a:ext cx="2525551" cy="1713287"/>
          </a:xfrm>
          <a:prstGeom prst="rect">
            <a:avLst/>
          </a:prstGeom>
        </p:spPr>
        <p:txBody>
          <a:bodyPr>
            <a:normAutofit/>
          </a:bodyPr>
          <a:lstStyle>
            <a:lvl1pPr algn="ctr">
              <a:buNone/>
              <a:defRPr sz="1200">
                <a:solidFill>
                  <a:schemeClr val="tx1">
                    <a:lumMod val="75000"/>
                    <a:lumOff val="25000"/>
                  </a:schemeClr>
                </a:solidFill>
              </a:defRPr>
            </a:lvl1pPr>
            <a:lvl2pPr algn="ctr">
              <a:buNone/>
              <a:defRPr sz="1100">
                <a:solidFill>
                  <a:schemeClr val="tx1">
                    <a:lumMod val="75000"/>
                    <a:lumOff val="25000"/>
                  </a:schemeClr>
                </a:solidFill>
              </a:defRPr>
            </a:lvl2pPr>
            <a:lvl3pPr algn="ctr">
              <a:buNone/>
              <a:defRPr sz="1050">
                <a:solidFill>
                  <a:schemeClr val="tx1">
                    <a:lumMod val="75000"/>
                    <a:lumOff val="25000"/>
                  </a:schemeClr>
                </a:solidFill>
              </a:defRPr>
            </a:lvl3pPr>
            <a:lvl4pPr algn="ctr">
              <a:buNone/>
              <a:defRPr sz="1000">
                <a:solidFill>
                  <a:schemeClr val="tx1">
                    <a:lumMod val="75000"/>
                    <a:lumOff val="25000"/>
                  </a:schemeClr>
                </a:solidFill>
              </a:defRPr>
            </a:lvl4pPr>
            <a:lvl5pPr algn="ctr">
              <a:buNone/>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 name="Content Placeholder 2">
            <a:extLst>
              <a:ext uri="{FF2B5EF4-FFF2-40B4-BE49-F238E27FC236}">
                <a16:creationId xmlns:a16="http://schemas.microsoft.com/office/drawing/2014/main" id="{C98AD54D-9592-47F8-AE32-64F25CB48063}"/>
              </a:ext>
            </a:extLst>
          </p:cNvPr>
          <p:cNvSpPr>
            <a:spLocks noGrp="1"/>
          </p:cNvSpPr>
          <p:nvPr>
            <p:ph sz="half" idx="16" hasCustomPrompt="1"/>
          </p:nvPr>
        </p:nvSpPr>
        <p:spPr>
          <a:xfrm>
            <a:off x="762000" y="3974919"/>
            <a:ext cx="2525551" cy="433827"/>
          </a:xfrm>
          <a:prstGeom prst="rect">
            <a:avLst/>
          </a:prstGeom>
        </p:spPr>
        <p:txBody>
          <a:bodyPr>
            <a:noAutofit/>
          </a:bodyPr>
          <a:lstStyle>
            <a:lvl1pPr algn="ctr">
              <a:buNone/>
              <a:defRPr sz="1400" b="1">
                <a:solidFill>
                  <a:srgbClr val="156F93"/>
                </a:solidFill>
              </a:defRPr>
            </a:lvl1pPr>
            <a:lvl2pPr>
              <a:buNone/>
              <a:defRPr/>
            </a:lvl2pPr>
            <a:lvl3pPr>
              <a:buNone/>
              <a:defRPr/>
            </a:lvl3pPr>
            <a:lvl4pPr>
              <a:buNone/>
              <a:defRPr/>
            </a:lvl4pPr>
            <a:lvl5pPr>
              <a:buNone/>
              <a:defRPr/>
            </a:lvl5pPr>
          </a:lstStyle>
          <a:p>
            <a:pPr lvl="0"/>
            <a:r>
              <a:rPr lang="en-US" dirty="0"/>
              <a:t>Title of This Column</a:t>
            </a:r>
          </a:p>
        </p:txBody>
      </p:sp>
      <p:sp>
        <p:nvSpPr>
          <p:cNvPr id="35" name="Content Placeholder 2">
            <a:extLst>
              <a:ext uri="{FF2B5EF4-FFF2-40B4-BE49-F238E27FC236}">
                <a16:creationId xmlns:a16="http://schemas.microsoft.com/office/drawing/2014/main" id="{CDD6E82D-14F8-4FFD-B674-CED879A84E5D}"/>
              </a:ext>
            </a:extLst>
          </p:cNvPr>
          <p:cNvSpPr>
            <a:spLocks noGrp="1"/>
          </p:cNvSpPr>
          <p:nvPr>
            <p:ph sz="half" idx="22"/>
          </p:nvPr>
        </p:nvSpPr>
        <p:spPr>
          <a:xfrm>
            <a:off x="3441700" y="4431606"/>
            <a:ext cx="2525551" cy="1713287"/>
          </a:xfrm>
          <a:prstGeom prst="rect">
            <a:avLst/>
          </a:prstGeom>
        </p:spPr>
        <p:txBody>
          <a:bodyPr>
            <a:normAutofit/>
          </a:bodyPr>
          <a:lstStyle>
            <a:lvl1pPr algn="ctr">
              <a:buNone/>
              <a:defRPr sz="1200">
                <a:solidFill>
                  <a:schemeClr val="tx1">
                    <a:lumMod val="75000"/>
                    <a:lumOff val="25000"/>
                  </a:schemeClr>
                </a:solidFill>
              </a:defRPr>
            </a:lvl1pPr>
            <a:lvl2pPr algn="ctr">
              <a:buNone/>
              <a:defRPr sz="1100">
                <a:solidFill>
                  <a:schemeClr val="tx1">
                    <a:lumMod val="75000"/>
                    <a:lumOff val="25000"/>
                  </a:schemeClr>
                </a:solidFill>
              </a:defRPr>
            </a:lvl2pPr>
            <a:lvl3pPr algn="ctr">
              <a:buNone/>
              <a:defRPr sz="1050">
                <a:solidFill>
                  <a:schemeClr val="tx1">
                    <a:lumMod val="75000"/>
                    <a:lumOff val="25000"/>
                  </a:schemeClr>
                </a:solidFill>
              </a:defRPr>
            </a:lvl3pPr>
            <a:lvl4pPr algn="ctr">
              <a:buNone/>
              <a:defRPr sz="1000">
                <a:solidFill>
                  <a:schemeClr val="tx1">
                    <a:lumMod val="75000"/>
                    <a:lumOff val="25000"/>
                  </a:schemeClr>
                </a:solidFill>
              </a:defRPr>
            </a:lvl4pPr>
            <a:lvl5pPr algn="ctr">
              <a:buNone/>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Content Placeholder 2">
            <a:extLst>
              <a:ext uri="{FF2B5EF4-FFF2-40B4-BE49-F238E27FC236}">
                <a16:creationId xmlns:a16="http://schemas.microsoft.com/office/drawing/2014/main" id="{B77E959B-252C-4510-8888-C648FFB8A81C}"/>
              </a:ext>
            </a:extLst>
          </p:cNvPr>
          <p:cNvSpPr>
            <a:spLocks noGrp="1"/>
          </p:cNvSpPr>
          <p:nvPr>
            <p:ph sz="half" idx="23" hasCustomPrompt="1"/>
          </p:nvPr>
        </p:nvSpPr>
        <p:spPr>
          <a:xfrm>
            <a:off x="3441700" y="3974919"/>
            <a:ext cx="2525551" cy="433827"/>
          </a:xfrm>
          <a:prstGeom prst="rect">
            <a:avLst/>
          </a:prstGeom>
        </p:spPr>
        <p:txBody>
          <a:bodyPr>
            <a:noAutofit/>
          </a:bodyPr>
          <a:lstStyle>
            <a:lvl1pPr algn="ctr">
              <a:buNone/>
              <a:defRPr sz="1400" b="1">
                <a:solidFill>
                  <a:srgbClr val="156F93"/>
                </a:solidFill>
              </a:defRPr>
            </a:lvl1pPr>
            <a:lvl2pPr>
              <a:buNone/>
              <a:defRPr/>
            </a:lvl2pPr>
            <a:lvl3pPr>
              <a:buNone/>
              <a:defRPr/>
            </a:lvl3pPr>
            <a:lvl4pPr>
              <a:buNone/>
              <a:defRPr/>
            </a:lvl4pPr>
            <a:lvl5pPr>
              <a:buNone/>
              <a:defRPr/>
            </a:lvl5pPr>
          </a:lstStyle>
          <a:p>
            <a:pPr lvl="0"/>
            <a:r>
              <a:rPr lang="en-US" dirty="0"/>
              <a:t>Title of This Column</a:t>
            </a:r>
          </a:p>
        </p:txBody>
      </p:sp>
      <p:sp>
        <p:nvSpPr>
          <p:cNvPr id="38" name="Content Placeholder 2">
            <a:extLst>
              <a:ext uri="{FF2B5EF4-FFF2-40B4-BE49-F238E27FC236}">
                <a16:creationId xmlns:a16="http://schemas.microsoft.com/office/drawing/2014/main" id="{BDD10641-371B-4EBD-8633-A153BC2CA773}"/>
              </a:ext>
            </a:extLst>
          </p:cNvPr>
          <p:cNvSpPr>
            <a:spLocks noGrp="1"/>
          </p:cNvSpPr>
          <p:nvPr>
            <p:ph sz="half" idx="25"/>
          </p:nvPr>
        </p:nvSpPr>
        <p:spPr>
          <a:xfrm>
            <a:off x="6121400" y="4431606"/>
            <a:ext cx="2525551" cy="1713287"/>
          </a:xfrm>
          <a:prstGeom prst="rect">
            <a:avLst/>
          </a:prstGeom>
        </p:spPr>
        <p:txBody>
          <a:bodyPr>
            <a:normAutofit/>
          </a:bodyPr>
          <a:lstStyle>
            <a:lvl1pPr algn="ctr">
              <a:buNone/>
              <a:defRPr sz="1200">
                <a:solidFill>
                  <a:schemeClr val="tx1">
                    <a:lumMod val="75000"/>
                    <a:lumOff val="25000"/>
                  </a:schemeClr>
                </a:solidFill>
              </a:defRPr>
            </a:lvl1pPr>
            <a:lvl2pPr algn="ctr">
              <a:buNone/>
              <a:defRPr sz="1100">
                <a:solidFill>
                  <a:schemeClr val="tx1">
                    <a:lumMod val="75000"/>
                    <a:lumOff val="25000"/>
                  </a:schemeClr>
                </a:solidFill>
              </a:defRPr>
            </a:lvl2pPr>
            <a:lvl3pPr algn="ctr">
              <a:buNone/>
              <a:defRPr sz="1050">
                <a:solidFill>
                  <a:schemeClr val="tx1">
                    <a:lumMod val="75000"/>
                    <a:lumOff val="25000"/>
                  </a:schemeClr>
                </a:solidFill>
              </a:defRPr>
            </a:lvl3pPr>
            <a:lvl4pPr algn="ctr">
              <a:buNone/>
              <a:defRPr sz="1000">
                <a:solidFill>
                  <a:schemeClr val="tx1">
                    <a:lumMod val="75000"/>
                    <a:lumOff val="25000"/>
                  </a:schemeClr>
                </a:solidFill>
              </a:defRPr>
            </a:lvl4pPr>
            <a:lvl5pPr algn="ctr">
              <a:buNone/>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Content Placeholder 2">
            <a:extLst>
              <a:ext uri="{FF2B5EF4-FFF2-40B4-BE49-F238E27FC236}">
                <a16:creationId xmlns:a16="http://schemas.microsoft.com/office/drawing/2014/main" id="{CE94370C-5657-437C-9005-E0E758C0C62F}"/>
              </a:ext>
            </a:extLst>
          </p:cNvPr>
          <p:cNvSpPr>
            <a:spLocks noGrp="1"/>
          </p:cNvSpPr>
          <p:nvPr>
            <p:ph sz="half" idx="26" hasCustomPrompt="1"/>
          </p:nvPr>
        </p:nvSpPr>
        <p:spPr>
          <a:xfrm>
            <a:off x="6121400" y="3974919"/>
            <a:ext cx="2525551" cy="433827"/>
          </a:xfrm>
          <a:prstGeom prst="rect">
            <a:avLst/>
          </a:prstGeom>
        </p:spPr>
        <p:txBody>
          <a:bodyPr>
            <a:noAutofit/>
          </a:bodyPr>
          <a:lstStyle>
            <a:lvl1pPr algn="ctr">
              <a:buNone/>
              <a:defRPr sz="1400" b="1">
                <a:solidFill>
                  <a:srgbClr val="156F93"/>
                </a:solidFill>
              </a:defRPr>
            </a:lvl1pPr>
            <a:lvl2pPr>
              <a:buNone/>
              <a:defRPr/>
            </a:lvl2pPr>
            <a:lvl3pPr>
              <a:buNone/>
              <a:defRPr/>
            </a:lvl3pPr>
            <a:lvl4pPr>
              <a:buNone/>
              <a:defRPr/>
            </a:lvl4pPr>
            <a:lvl5pPr>
              <a:buNone/>
              <a:defRPr/>
            </a:lvl5pPr>
          </a:lstStyle>
          <a:p>
            <a:pPr lvl="0"/>
            <a:r>
              <a:rPr lang="en-US" dirty="0"/>
              <a:t>Title of This Column</a:t>
            </a:r>
          </a:p>
        </p:txBody>
      </p:sp>
      <p:sp>
        <p:nvSpPr>
          <p:cNvPr id="41" name="Content Placeholder 2">
            <a:extLst>
              <a:ext uri="{FF2B5EF4-FFF2-40B4-BE49-F238E27FC236}">
                <a16:creationId xmlns:a16="http://schemas.microsoft.com/office/drawing/2014/main" id="{02DBC615-F820-427D-AED2-B39E7C290E42}"/>
              </a:ext>
            </a:extLst>
          </p:cNvPr>
          <p:cNvSpPr>
            <a:spLocks noGrp="1"/>
          </p:cNvSpPr>
          <p:nvPr>
            <p:ph sz="half" idx="28"/>
          </p:nvPr>
        </p:nvSpPr>
        <p:spPr>
          <a:xfrm>
            <a:off x="8801100" y="4431606"/>
            <a:ext cx="2525551" cy="1713287"/>
          </a:xfrm>
          <a:prstGeom prst="rect">
            <a:avLst/>
          </a:prstGeom>
        </p:spPr>
        <p:txBody>
          <a:bodyPr>
            <a:normAutofit/>
          </a:bodyPr>
          <a:lstStyle>
            <a:lvl1pPr algn="ctr">
              <a:buNone/>
              <a:tabLst/>
              <a:defRPr sz="1200">
                <a:solidFill>
                  <a:schemeClr val="tx1">
                    <a:lumMod val="75000"/>
                    <a:lumOff val="25000"/>
                  </a:schemeClr>
                </a:solidFill>
              </a:defRPr>
            </a:lvl1pPr>
            <a:lvl2pPr algn="ctr">
              <a:buNone/>
              <a:tabLst/>
              <a:defRPr sz="1100">
                <a:solidFill>
                  <a:schemeClr val="tx1">
                    <a:lumMod val="75000"/>
                    <a:lumOff val="25000"/>
                  </a:schemeClr>
                </a:solidFill>
              </a:defRPr>
            </a:lvl2pPr>
            <a:lvl3pPr algn="ctr">
              <a:buNone/>
              <a:tabLst/>
              <a:defRPr sz="1050">
                <a:solidFill>
                  <a:schemeClr val="tx1">
                    <a:lumMod val="75000"/>
                    <a:lumOff val="25000"/>
                  </a:schemeClr>
                </a:solidFill>
              </a:defRPr>
            </a:lvl3pPr>
            <a:lvl4pPr algn="ctr">
              <a:buNone/>
              <a:tabLst/>
              <a:defRPr sz="1000">
                <a:solidFill>
                  <a:schemeClr val="tx1">
                    <a:lumMod val="75000"/>
                    <a:lumOff val="25000"/>
                  </a:schemeClr>
                </a:solidFill>
              </a:defRPr>
            </a:lvl4pPr>
            <a:lvl5pPr algn="ctr">
              <a:buNone/>
              <a:tabLst/>
              <a:defRPr sz="1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Content Placeholder 2">
            <a:extLst>
              <a:ext uri="{FF2B5EF4-FFF2-40B4-BE49-F238E27FC236}">
                <a16:creationId xmlns:a16="http://schemas.microsoft.com/office/drawing/2014/main" id="{80313BE2-4ACC-44FB-A48C-33087101D5D0}"/>
              </a:ext>
            </a:extLst>
          </p:cNvPr>
          <p:cNvSpPr>
            <a:spLocks noGrp="1"/>
          </p:cNvSpPr>
          <p:nvPr>
            <p:ph sz="half" idx="29" hasCustomPrompt="1"/>
          </p:nvPr>
        </p:nvSpPr>
        <p:spPr>
          <a:xfrm>
            <a:off x="8801100" y="3974919"/>
            <a:ext cx="2525551" cy="433827"/>
          </a:xfrm>
          <a:prstGeom prst="rect">
            <a:avLst/>
          </a:prstGeom>
        </p:spPr>
        <p:txBody>
          <a:bodyPr>
            <a:noAutofit/>
          </a:bodyPr>
          <a:lstStyle>
            <a:lvl1pPr algn="ctr">
              <a:buNone/>
              <a:defRPr sz="1400" b="1">
                <a:solidFill>
                  <a:srgbClr val="156F93"/>
                </a:solidFill>
              </a:defRPr>
            </a:lvl1pPr>
            <a:lvl2pPr>
              <a:buNone/>
              <a:defRPr/>
            </a:lvl2pPr>
            <a:lvl3pPr>
              <a:buNone/>
              <a:defRPr/>
            </a:lvl3pPr>
            <a:lvl4pPr>
              <a:buNone/>
              <a:defRPr/>
            </a:lvl4pPr>
            <a:lvl5pPr>
              <a:buNone/>
              <a:defRPr/>
            </a:lvl5pPr>
          </a:lstStyle>
          <a:p>
            <a:pPr lvl="0"/>
            <a:r>
              <a:rPr lang="en-US" dirty="0"/>
              <a:t>Title of This Column</a:t>
            </a:r>
          </a:p>
        </p:txBody>
      </p:sp>
      <p:sp>
        <p:nvSpPr>
          <p:cNvPr id="5" name="Picture Placeholder 4">
            <a:extLst>
              <a:ext uri="{FF2B5EF4-FFF2-40B4-BE49-F238E27FC236}">
                <a16:creationId xmlns:a16="http://schemas.microsoft.com/office/drawing/2014/main" id="{058894D7-2D26-4180-9E36-F75BB527BD61}"/>
              </a:ext>
            </a:extLst>
          </p:cNvPr>
          <p:cNvSpPr>
            <a:spLocks noGrp="1"/>
          </p:cNvSpPr>
          <p:nvPr>
            <p:ph type="pic" sz="quarter" idx="30"/>
          </p:nvPr>
        </p:nvSpPr>
        <p:spPr>
          <a:xfrm>
            <a:off x="762000" y="2047247"/>
            <a:ext cx="2525713" cy="1668772"/>
          </a:xfrm>
        </p:spPr>
        <p:txBody>
          <a:bodyPr>
            <a:normAutofit/>
          </a:bodyPr>
          <a:lstStyle>
            <a:lvl1pPr>
              <a:buNone/>
              <a:defRPr sz="1200">
                <a:solidFill>
                  <a:schemeClr val="tx1">
                    <a:lumMod val="75000"/>
                    <a:lumOff val="25000"/>
                  </a:schemeClr>
                </a:solidFill>
              </a:defRPr>
            </a:lvl1pPr>
          </a:lstStyle>
          <a:p>
            <a:endParaRPr lang="en-US" dirty="0"/>
          </a:p>
        </p:txBody>
      </p:sp>
      <p:sp>
        <p:nvSpPr>
          <p:cNvPr id="44" name="Picture Placeholder 4">
            <a:extLst>
              <a:ext uri="{FF2B5EF4-FFF2-40B4-BE49-F238E27FC236}">
                <a16:creationId xmlns:a16="http://schemas.microsoft.com/office/drawing/2014/main" id="{E122BF33-9B00-411B-B6E9-C938CF2E2AD5}"/>
              </a:ext>
            </a:extLst>
          </p:cNvPr>
          <p:cNvSpPr>
            <a:spLocks noGrp="1"/>
          </p:cNvSpPr>
          <p:nvPr>
            <p:ph type="pic" sz="quarter" idx="31"/>
          </p:nvPr>
        </p:nvSpPr>
        <p:spPr>
          <a:xfrm>
            <a:off x="3441538" y="2047247"/>
            <a:ext cx="2525713" cy="1668772"/>
          </a:xfrm>
        </p:spPr>
        <p:txBody>
          <a:bodyPr>
            <a:normAutofit/>
          </a:bodyPr>
          <a:lstStyle>
            <a:lvl1pPr>
              <a:buNone/>
              <a:defRPr sz="1200">
                <a:solidFill>
                  <a:schemeClr val="tx1">
                    <a:lumMod val="75000"/>
                    <a:lumOff val="25000"/>
                  </a:schemeClr>
                </a:solidFill>
              </a:defRPr>
            </a:lvl1pPr>
          </a:lstStyle>
          <a:p>
            <a:endParaRPr lang="en-US" dirty="0"/>
          </a:p>
        </p:txBody>
      </p:sp>
      <p:sp>
        <p:nvSpPr>
          <p:cNvPr id="45" name="Picture Placeholder 4">
            <a:extLst>
              <a:ext uri="{FF2B5EF4-FFF2-40B4-BE49-F238E27FC236}">
                <a16:creationId xmlns:a16="http://schemas.microsoft.com/office/drawing/2014/main" id="{CE123500-4B35-46E0-88BC-742078A038D2}"/>
              </a:ext>
            </a:extLst>
          </p:cNvPr>
          <p:cNvSpPr>
            <a:spLocks noGrp="1"/>
          </p:cNvSpPr>
          <p:nvPr>
            <p:ph type="pic" sz="quarter" idx="32"/>
          </p:nvPr>
        </p:nvSpPr>
        <p:spPr>
          <a:xfrm>
            <a:off x="6121318" y="2047247"/>
            <a:ext cx="2525713" cy="1668772"/>
          </a:xfrm>
        </p:spPr>
        <p:txBody>
          <a:bodyPr>
            <a:normAutofit/>
          </a:bodyPr>
          <a:lstStyle>
            <a:lvl1pPr>
              <a:buNone/>
              <a:defRPr sz="1200">
                <a:solidFill>
                  <a:schemeClr val="tx1">
                    <a:lumMod val="75000"/>
                    <a:lumOff val="25000"/>
                  </a:schemeClr>
                </a:solidFill>
              </a:defRPr>
            </a:lvl1pPr>
          </a:lstStyle>
          <a:p>
            <a:endParaRPr lang="en-US" dirty="0"/>
          </a:p>
        </p:txBody>
      </p:sp>
      <p:sp>
        <p:nvSpPr>
          <p:cNvPr id="46" name="Picture Placeholder 4">
            <a:extLst>
              <a:ext uri="{FF2B5EF4-FFF2-40B4-BE49-F238E27FC236}">
                <a16:creationId xmlns:a16="http://schemas.microsoft.com/office/drawing/2014/main" id="{CDE8783E-2A2C-484B-9CFE-F392382DB10C}"/>
              </a:ext>
            </a:extLst>
          </p:cNvPr>
          <p:cNvSpPr>
            <a:spLocks noGrp="1"/>
          </p:cNvSpPr>
          <p:nvPr>
            <p:ph type="pic" sz="quarter" idx="33"/>
          </p:nvPr>
        </p:nvSpPr>
        <p:spPr>
          <a:xfrm>
            <a:off x="8801098" y="2035763"/>
            <a:ext cx="2525713" cy="1668772"/>
          </a:xfrm>
        </p:spPr>
        <p:txBody>
          <a:bodyPr>
            <a:normAutofit/>
          </a:bodyPr>
          <a:lstStyle>
            <a:lvl1pPr>
              <a:buNone/>
              <a:defRPr sz="1200">
                <a:solidFill>
                  <a:schemeClr val="tx1">
                    <a:lumMod val="75000"/>
                    <a:lumOff val="25000"/>
                  </a:schemeClr>
                </a:solidFill>
              </a:defRPr>
            </a:lvl1pPr>
          </a:lstStyle>
          <a:p>
            <a:endParaRPr lang="en-US" dirty="0"/>
          </a:p>
        </p:txBody>
      </p:sp>
      <p:pic>
        <p:nvPicPr>
          <p:cNvPr id="25" name="Graphic 24">
            <a:extLst>
              <a:ext uri="{FF2B5EF4-FFF2-40B4-BE49-F238E27FC236}">
                <a16:creationId xmlns:a16="http://schemas.microsoft.com/office/drawing/2014/main" id="{392838C5-46D2-4614-8D32-39B1F05DB69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802313" y="6384380"/>
            <a:ext cx="587375" cy="370659"/>
          </a:xfrm>
          <a:prstGeom prst="rect">
            <a:avLst/>
          </a:prstGeom>
        </p:spPr>
      </p:pic>
    </p:spTree>
    <p:extLst>
      <p:ext uri="{BB962C8B-B14F-4D97-AF65-F5344CB8AC3E}">
        <p14:creationId xmlns:p14="http://schemas.microsoft.com/office/powerpoint/2010/main" val="2645685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7BE84E-9C16-4B91-8C07-7F5D1BC70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Footer Placeholder 4">
            <a:extLst>
              <a:ext uri="{FF2B5EF4-FFF2-40B4-BE49-F238E27FC236}">
                <a16:creationId xmlns:a16="http://schemas.microsoft.com/office/drawing/2014/main" id="{BCDBF7CE-5A81-4A7C-B0EC-FA25BFEDCC6D}"/>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rgbClr val="FF555E"/>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Presentations by Design Pickle - Edit This Footer</a:t>
            </a:r>
          </a:p>
        </p:txBody>
      </p:sp>
      <p:sp>
        <p:nvSpPr>
          <p:cNvPr id="6" name="Slide Number Placeholder 5">
            <a:extLst>
              <a:ext uri="{FF2B5EF4-FFF2-40B4-BE49-F238E27FC236}">
                <a16:creationId xmlns:a16="http://schemas.microsoft.com/office/drawing/2014/main" id="{84DA8361-73B7-4946-BB8B-D235DCB45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rgbClr val="FF555E"/>
                </a:solidFill>
                <a:latin typeface="Open Sans" panose="020B0606030504020204" pitchFamily="34" charset="0"/>
                <a:ea typeface="Open Sans" panose="020B0606030504020204" pitchFamily="34" charset="0"/>
                <a:cs typeface="Open Sans" panose="020B0606030504020204" pitchFamily="34" charset="0"/>
              </a:defRPr>
            </a:lvl1pPr>
          </a:lstStyle>
          <a:p>
            <a:fld id="{B833AC89-58FB-451B-A86F-0DE9331EFAF5}" type="slidenum">
              <a:rPr lang="en-US" smtClean="0"/>
              <a:pPr/>
              <a:t>‹#›</a:t>
            </a:fld>
            <a:endParaRPr lang="en-US" dirty="0"/>
          </a:p>
        </p:txBody>
      </p:sp>
      <p:sp>
        <p:nvSpPr>
          <p:cNvPr id="9" name="Text Placeholder 8">
            <a:extLst>
              <a:ext uri="{FF2B5EF4-FFF2-40B4-BE49-F238E27FC236}">
                <a16:creationId xmlns:a16="http://schemas.microsoft.com/office/drawing/2014/main" id="{D48E2043-14AA-4B4E-A077-045888055DAB}"/>
              </a:ext>
            </a:extLst>
          </p:cNvPr>
          <p:cNvSpPr>
            <a:spLocks noGrp="1"/>
          </p:cNvSpPr>
          <p:nvPr>
            <p:ph type="body" idx="1"/>
          </p:nvPr>
        </p:nvSpPr>
        <p:spPr>
          <a:xfrm>
            <a:off x="838200" y="1825625"/>
            <a:ext cx="10515600" cy="35356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58758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63" r:id="rId4"/>
    <p:sldLayoutId id="2147483674" r:id="rId5"/>
    <p:sldLayoutId id="2147483683" r:id="rId6"/>
    <p:sldLayoutId id="2147483650" r:id="rId7"/>
    <p:sldLayoutId id="2147483675" r:id="rId8"/>
    <p:sldLayoutId id="2147483667" r:id="rId9"/>
    <p:sldLayoutId id="2147483664" r:id="rId10"/>
    <p:sldLayoutId id="2147483679" r:id="rId11"/>
    <p:sldLayoutId id="2147483654" r:id="rId12"/>
    <p:sldLayoutId id="2147483673" r:id="rId13"/>
    <p:sldLayoutId id="2147483682" r:id="rId14"/>
    <p:sldLayoutId id="2147483680" r:id="rId15"/>
    <p:sldLayoutId id="2147483655" r:id="rId16"/>
    <p:sldLayoutId id="2147483676" r:id="rId17"/>
    <p:sldLayoutId id="2147483681" r:id="rId18"/>
    <p:sldLayoutId id="2147483684" r:id="rId19"/>
  </p:sldLayoutIdLst>
  <p:hf hdr="0" dt="0"/>
  <p:txStyles>
    <p:titleStyle>
      <a:lvl1pPr algn="l" defTabSz="914400" rtl="0" eaLnBrk="1" latinLnBrk="0" hangingPunct="1">
        <a:lnSpc>
          <a:spcPct val="90000"/>
        </a:lnSpc>
        <a:spcBef>
          <a:spcPct val="0"/>
        </a:spcBef>
        <a:buNone/>
        <a:defRPr sz="3600" b="1" kern="1200">
          <a:solidFill>
            <a:srgbClr val="082349"/>
          </a:solidFill>
          <a:latin typeface="Playfair Display Bold Roman" pitchFamily="2" charset="0"/>
          <a:ea typeface="+mj-ea"/>
          <a:cs typeface="Poppins" panose="00000500000000000000" pitchFamily="2" charset="0"/>
        </a:defRPr>
      </a:lvl1pPr>
    </p:titleStyle>
    <p:bodyStyle>
      <a:lvl1pPr marL="266700" indent="-266700" algn="l" defTabSz="914400" rtl="0" eaLnBrk="1" latinLnBrk="0" hangingPunct="1">
        <a:lnSpc>
          <a:spcPct val="90000"/>
        </a:lnSpc>
        <a:spcBef>
          <a:spcPts val="1000"/>
        </a:spcBef>
        <a:buClr>
          <a:srgbClr val="FF555E"/>
        </a:buClr>
        <a:buFont typeface="Arial" panose="020B0604020202020204" pitchFamily="34" charset="0"/>
        <a:buChar char="•"/>
        <a:defRPr sz="20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23900" indent="-266700" algn="l" defTabSz="914400" rtl="0" eaLnBrk="1" latinLnBrk="0" hangingPunct="1">
        <a:lnSpc>
          <a:spcPct val="90000"/>
        </a:lnSpc>
        <a:spcBef>
          <a:spcPts val="500"/>
        </a:spcBef>
        <a:buClr>
          <a:srgbClr val="FF555E"/>
        </a:buClr>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079500" indent="-165100" algn="l" defTabSz="914400" rtl="0" eaLnBrk="1" latinLnBrk="0" hangingPunct="1">
        <a:lnSpc>
          <a:spcPct val="90000"/>
        </a:lnSpc>
        <a:spcBef>
          <a:spcPts val="500"/>
        </a:spcBef>
        <a:buClr>
          <a:srgbClr val="FF555E"/>
        </a:buClr>
        <a:buFont typeface="Arial" panose="020B0604020202020204" pitchFamily="34" charset="0"/>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524000" indent="-1524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968500" indent="-1397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54.sv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a:extLst>
              <a:ext uri="{FF2B5EF4-FFF2-40B4-BE49-F238E27FC236}">
                <a16:creationId xmlns:a16="http://schemas.microsoft.com/office/drawing/2014/main" id="{FF2A19F3-3815-4317-A335-56325F3C177C}"/>
              </a:ext>
            </a:extLst>
          </p:cNvPr>
          <p:cNvSpPr>
            <a:spLocks noGrp="1"/>
          </p:cNvSpPr>
          <p:nvPr>
            <p:ph type="title"/>
          </p:nvPr>
        </p:nvSpPr>
        <p:spPr>
          <a:xfrm>
            <a:off x="403225" y="4433394"/>
            <a:ext cx="8428038" cy="1358339"/>
          </a:xfrm>
        </p:spPr>
        <p:txBody>
          <a:bodyPr>
            <a:normAutofit/>
          </a:bodyPr>
          <a:lstStyle/>
          <a:p>
            <a:r>
              <a:rPr lang="en-US" sz="4400" dirty="0">
                <a:latin typeface="Open Sans" panose="020B0606030504020204" pitchFamily="34" charset="0"/>
                <a:ea typeface="Open Sans" panose="020B0606030504020204" pitchFamily="34" charset="0"/>
                <a:cs typeface="Open Sans" panose="020B0606030504020204" pitchFamily="34" charset="0"/>
              </a:rPr>
              <a:t>Empathic Communication</a:t>
            </a:r>
          </a:p>
        </p:txBody>
      </p:sp>
      <p:pic>
        <p:nvPicPr>
          <p:cNvPr id="5" name="Graphic 4">
            <a:extLst>
              <a:ext uri="{FF2B5EF4-FFF2-40B4-BE49-F238E27FC236}">
                <a16:creationId xmlns:a16="http://schemas.microsoft.com/office/drawing/2014/main" id="{54D34513-0D22-9C40-B542-CDA11B6DCC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225" y="2471495"/>
            <a:ext cx="1203702" cy="1090854"/>
          </a:xfrm>
          <a:prstGeom prst="rect">
            <a:avLst/>
          </a:prstGeom>
        </p:spPr>
      </p:pic>
    </p:spTree>
    <p:extLst>
      <p:ext uri="{BB962C8B-B14F-4D97-AF65-F5344CB8AC3E}">
        <p14:creationId xmlns:p14="http://schemas.microsoft.com/office/powerpoint/2010/main" val="3790063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68D55A3-C19B-6545-B150-44DD625BED69}"/>
              </a:ext>
            </a:extLst>
          </p:cNvPr>
          <p:cNvSpPr/>
          <p:nvPr/>
        </p:nvSpPr>
        <p:spPr>
          <a:xfrm>
            <a:off x="1183407" y="1304118"/>
            <a:ext cx="3875722" cy="4249759"/>
          </a:xfrm>
          <a:prstGeom prst="rect">
            <a:avLst/>
          </a:prstGeom>
        </p:spPr>
        <p:txBody>
          <a:bodyPr wrap="square" anchor="t">
            <a:normAutofit/>
          </a:bodyPr>
          <a:lstStyle/>
          <a:p>
            <a:pPr marL="269875" indent="-269875">
              <a:lnSpc>
                <a:spcPct val="200000"/>
              </a:lnSpc>
              <a:spcAft>
                <a:spcPts val="600"/>
              </a:spcAft>
              <a:buClr>
                <a:srgbClr val="FF555E"/>
              </a:buClr>
              <a:buSzPct val="150000"/>
              <a:buFont typeface="Arial" panose="020B0604020202020204" pitchFamily="34" charset="0"/>
              <a:buChar char="•"/>
            </a:pPr>
            <a:r>
              <a:rPr lang="en-US" sz="2000" b="1" dirty="0">
                <a:solidFill>
                  <a:srgbClr val="001F60"/>
                </a:solidFill>
                <a:effectLst/>
                <a:latin typeface="Open Sans" panose="020B0606030504020204" pitchFamily="34" charset="0"/>
                <a:ea typeface="Open Sans" panose="020B0606030504020204" pitchFamily="34" charset="0"/>
                <a:cs typeface="Open Sans" panose="020B0606030504020204" pitchFamily="34" charset="0"/>
              </a:rPr>
              <a:t>Compassion</a:t>
            </a:r>
          </a:p>
          <a:p>
            <a:pPr marL="269875" indent="-269875">
              <a:lnSpc>
                <a:spcPct val="200000"/>
              </a:lnSpc>
              <a:spcAft>
                <a:spcPts val="600"/>
              </a:spcAft>
              <a:buClr>
                <a:srgbClr val="FF555E"/>
              </a:buClr>
              <a:buSzPct val="150000"/>
              <a:buFont typeface="Arial" panose="020B0604020202020204" pitchFamily="34" charset="0"/>
              <a:buChar char="•"/>
            </a:pPr>
            <a:r>
              <a:rPr lang="en-US" sz="2000" b="1" dirty="0">
                <a:solidFill>
                  <a:srgbClr val="001F60"/>
                </a:solidFill>
                <a:latin typeface="Open Sans" panose="020B0606030504020204" pitchFamily="34" charset="0"/>
                <a:ea typeface="Open Sans" panose="020B0606030504020204" pitchFamily="34" charset="0"/>
                <a:cs typeface="Open Sans" panose="020B0606030504020204" pitchFamily="34" charset="0"/>
              </a:rPr>
              <a:t>Trauma-informed care</a:t>
            </a:r>
          </a:p>
          <a:p>
            <a:pPr marL="269875" indent="-269875">
              <a:lnSpc>
                <a:spcPct val="200000"/>
              </a:lnSpc>
              <a:spcAft>
                <a:spcPts val="600"/>
              </a:spcAft>
              <a:buClr>
                <a:srgbClr val="FF555E"/>
              </a:buClr>
              <a:buSzPct val="150000"/>
              <a:buFont typeface="Arial" panose="020B0604020202020204" pitchFamily="34" charset="0"/>
              <a:buChar char="•"/>
            </a:pPr>
            <a:r>
              <a:rPr lang="en-US" sz="2000" b="1" dirty="0">
                <a:solidFill>
                  <a:srgbClr val="001F60"/>
                </a:solidFill>
                <a:latin typeface="Open Sans" panose="020B0606030504020204" pitchFamily="34" charset="0"/>
                <a:ea typeface="Open Sans" panose="020B0606030504020204" pitchFamily="34" charset="0"/>
                <a:cs typeface="Open Sans" panose="020B0606030504020204" pitchFamily="34" charset="0"/>
              </a:rPr>
              <a:t>Humility</a:t>
            </a:r>
          </a:p>
          <a:p>
            <a:pPr marL="269875" indent="-269875">
              <a:lnSpc>
                <a:spcPct val="200000"/>
              </a:lnSpc>
              <a:spcAft>
                <a:spcPts val="600"/>
              </a:spcAft>
              <a:buClr>
                <a:srgbClr val="FF555E"/>
              </a:buClr>
              <a:buSzPct val="150000"/>
              <a:buFont typeface="Arial" panose="020B0604020202020204" pitchFamily="34" charset="0"/>
              <a:buChar char="•"/>
            </a:pPr>
            <a:r>
              <a:rPr lang="en-US" sz="2000" b="1" dirty="0">
                <a:solidFill>
                  <a:srgbClr val="001F60"/>
                </a:solidFill>
                <a:latin typeface="Open Sans" panose="020B0606030504020204" pitchFamily="34" charset="0"/>
                <a:ea typeface="Open Sans" panose="020B0606030504020204" pitchFamily="34" charset="0"/>
                <a:cs typeface="Open Sans" panose="020B0606030504020204" pitchFamily="34" charset="0"/>
              </a:rPr>
              <a:t>Understanding</a:t>
            </a:r>
          </a:p>
          <a:p>
            <a:pPr marL="269875" indent="-269875">
              <a:lnSpc>
                <a:spcPct val="200000"/>
              </a:lnSpc>
              <a:spcAft>
                <a:spcPts val="600"/>
              </a:spcAft>
              <a:buClr>
                <a:srgbClr val="FF555E"/>
              </a:buClr>
              <a:buSzPct val="150000"/>
              <a:buFont typeface="Arial" panose="020B0604020202020204" pitchFamily="34" charset="0"/>
              <a:buChar char="•"/>
            </a:pPr>
            <a:r>
              <a:rPr lang="en-US" sz="2000" b="1" dirty="0">
                <a:solidFill>
                  <a:srgbClr val="001F60"/>
                </a:solidFill>
                <a:latin typeface="Open Sans" panose="020B0606030504020204" pitchFamily="34" charset="0"/>
                <a:ea typeface="Open Sans" panose="020B0606030504020204" pitchFamily="34" charset="0"/>
                <a:cs typeface="Open Sans" panose="020B0606030504020204" pitchFamily="34" charset="0"/>
              </a:rPr>
              <a:t>Respect</a:t>
            </a:r>
            <a:endParaRPr lang="en-US" sz="2000" b="1" dirty="0">
              <a:solidFill>
                <a:srgbClr val="001F60"/>
              </a:solidFill>
              <a:effectLst/>
              <a:latin typeface="Open Sans" panose="020B0606030504020204" pitchFamily="34" charset="0"/>
              <a:ea typeface="Open Sans" panose="020B0606030504020204" pitchFamily="34" charset="0"/>
              <a:cs typeface="Open Sans" panose="020B0606030504020204" pitchFamily="34" charset="0"/>
            </a:endParaRPr>
          </a:p>
          <a:p>
            <a:pPr marL="269875" indent="-269875">
              <a:lnSpc>
                <a:spcPct val="200000"/>
              </a:lnSpc>
              <a:spcAft>
                <a:spcPts val="600"/>
              </a:spcAft>
              <a:buClr>
                <a:srgbClr val="FF555E"/>
              </a:buClr>
              <a:buSzPct val="150000"/>
              <a:buFont typeface="Arial" panose="020B0604020202020204" pitchFamily="34" charset="0"/>
              <a:buChar char="•"/>
            </a:pPr>
            <a:r>
              <a:rPr lang="en-US" sz="2000" b="1" dirty="0">
                <a:solidFill>
                  <a:srgbClr val="001F60"/>
                </a:solidFill>
                <a:latin typeface="Open Sans" panose="020B0606030504020204" pitchFamily="34" charset="0"/>
                <a:ea typeface="Open Sans" panose="020B0606030504020204" pitchFamily="34" charset="0"/>
                <a:cs typeface="Open Sans" panose="020B0606030504020204" pitchFamily="34" charset="0"/>
              </a:rPr>
              <a:t>Perspective-taking </a:t>
            </a:r>
          </a:p>
        </p:txBody>
      </p:sp>
      <p:sp>
        <p:nvSpPr>
          <p:cNvPr id="39" name="Rectangle 38">
            <a:extLst>
              <a:ext uri="{FF2B5EF4-FFF2-40B4-BE49-F238E27FC236}">
                <a16:creationId xmlns:a16="http://schemas.microsoft.com/office/drawing/2014/main" id="{BDEDAA6B-497E-F747-84B5-8BF4AAE79E25}"/>
              </a:ext>
            </a:extLst>
          </p:cNvPr>
          <p:cNvSpPr/>
          <p:nvPr/>
        </p:nvSpPr>
        <p:spPr>
          <a:xfrm>
            <a:off x="6436182" y="1304120"/>
            <a:ext cx="3875722" cy="4249759"/>
          </a:xfrm>
          <a:prstGeom prst="rect">
            <a:avLst/>
          </a:prstGeom>
        </p:spPr>
        <p:txBody>
          <a:bodyPr wrap="square" anchor="t">
            <a:normAutofit/>
          </a:bodyPr>
          <a:lstStyle/>
          <a:p>
            <a:pPr marL="269875" indent="-269875">
              <a:lnSpc>
                <a:spcPct val="200000"/>
              </a:lnSpc>
              <a:spcAft>
                <a:spcPts val="600"/>
              </a:spcAft>
              <a:buClr>
                <a:srgbClr val="FF555E"/>
              </a:buClr>
              <a:buSzPct val="150000"/>
              <a:buFont typeface="Arial" panose="020B0604020202020204" pitchFamily="34" charset="0"/>
              <a:buChar char="•"/>
            </a:pPr>
            <a:r>
              <a:rPr lang="en-US" sz="2000" b="1" dirty="0">
                <a:solidFill>
                  <a:srgbClr val="001F60"/>
                </a:solidFill>
                <a:latin typeface="Open Sans" panose="020B0606030504020204" pitchFamily="34" charset="0"/>
                <a:ea typeface="Open Sans" panose="020B0606030504020204" pitchFamily="34" charset="0"/>
                <a:cs typeface="Open Sans" panose="020B0606030504020204" pitchFamily="34" charset="0"/>
              </a:rPr>
              <a:t>Rapport</a:t>
            </a:r>
          </a:p>
          <a:p>
            <a:pPr marL="269875" indent="-269875">
              <a:lnSpc>
                <a:spcPct val="200000"/>
              </a:lnSpc>
              <a:spcAft>
                <a:spcPts val="600"/>
              </a:spcAft>
              <a:buClr>
                <a:srgbClr val="FF555E"/>
              </a:buClr>
              <a:buSzPct val="150000"/>
              <a:buFont typeface="Arial" panose="020B0604020202020204" pitchFamily="34" charset="0"/>
              <a:buChar char="•"/>
            </a:pPr>
            <a:r>
              <a:rPr lang="en-US" sz="2000" b="1" dirty="0">
                <a:solidFill>
                  <a:srgbClr val="001F60"/>
                </a:solidFill>
                <a:latin typeface="Open Sans" panose="020B0606030504020204" pitchFamily="34" charset="0"/>
                <a:ea typeface="Open Sans" panose="020B0606030504020204" pitchFamily="34" charset="0"/>
                <a:cs typeface="Open Sans" panose="020B0606030504020204" pitchFamily="34" charset="0"/>
              </a:rPr>
              <a:t>Caring</a:t>
            </a:r>
          </a:p>
          <a:p>
            <a:pPr marL="269875" indent="-269875">
              <a:lnSpc>
                <a:spcPct val="200000"/>
              </a:lnSpc>
              <a:spcAft>
                <a:spcPts val="600"/>
              </a:spcAft>
              <a:buClr>
                <a:srgbClr val="FF555E"/>
              </a:buClr>
              <a:buSzPct val="150000"/>
              <a:buFont typeface="Arial" panose="020B0604020202020204" pitchFamily="34" charset="0"/>
              <a:buChar char="•"/>
            </a:pPr>
            <a:r>
              <a:rPr lang="en-US" sz="2000" b="1" dirty="0">
                <a:solidFill>
                  <a:srgbClr val="001F60"/>
                </a:solidFill>
                <a:latin typeface="Open Sans" panose="020B0606030504020204" pitchFamily="34" charset="0"/>
                <a:ea typeface="Open Sans" panose="020B0606030504020204" pitchFamily="34" charset="0"/>
                <a:cs typeface="Open Sans" panose="020B0606030504020204" pitchFamily="34" charset="0"/>
              </a:rPr>
              <a:t>Kindness</a:t>
            </a:r>
          </a:p>
          <a:p>
            <a:pPr marL="269875" indent="-269875">
              <a:lnSpc>
                <a:spcPct val="200000"/>
              </a:lnSpc>
              <a:spcAft>
                <a:spcPts val="600"/>
              </a:spcAft>
              <a:buClr>
                <a:srgbClr val="FF555E"/>
              </a:buClr>
              <a:buSzPct val="150000"/>
              <a:buFont typeface="Arial" panose="020B0604020202020204" pitchFamily="34" charset="0"/>
              <a:buChar char="•"/>
            </a:pPr>
            <a:r>
              <a:rPr lang="en-US" sz="2000" b="1" dirty="0">
                <a:solidFill>
                  <a:srgbClr val="001F60"/>
                </a:solidFill>
                <a:latin typeface="Open Sans" panose="020B0606030504020204" pitchFamily="34" charset="0"/>
                <a:ea typeface="Open Sans" panose="020B0606030504020204" pitchFamily="34" charset="0"/>
                <a:cs typeface="Open Sans" panose="020B0606030504020204" pitchFamily="34" charset="0"/>
              </a:rPr>
              <a:t>Good will</a:t>
            </a:r>
          </a:p>
          <a:p>
            <a:pPr marL="269875" indent="-269875">
              <a:lnSpc>
                <a:spcPct val="200000"/>
              </a:lnSpc>
              <a:spcAft>
                <a:spcPts val="600"/>
              </a:spcAft>
              <a:buClr>
                <a:srgbClr val="FF555E"/>
              </a:buClr>
              <a:buSzPct val="150000"/>
              <a:buFont typeface="Arial" panose="020B0604020202020204" pitchFamily="34" charset="0"/>
              <a:buChar char="•"/>
            </a:pPr>
            <a:r>
              <a:rPr lang="en-US" sz="2000" b="1" dirty="0">
                <a:solidFill>
                  <a:srgbClr val="001F60"/>
                </a:solidFill>
                <a:latin typeface="Open Sans" panose="020B0606030504020204" pitchFamily="34" charset="0"/>
                <a:ea typeface="Open Sans" panose="020B0606030504020204" pitchFamily="34" charset="0"/>
                <a:cs typeface="Open Sans" panose="020B0606030504020204" pitchFamily="34" charset="0"/>
              </a:rPr>
              <a:t>Therapeutic-alliance</a:t>
            </a:r>
          </a:p>
        </p:txBody>
      </p:sp>
      <p:sp>
        <p:nvSpPr>
          <p:cNvPr id="6" name="Heart 5">
            <a:extLst>
              <a:ext uri="{FF2B5EF4-FFF2-40B4-BE49-F238E27FC236}">
                <a16:creationId xmlns:a16="http://schemas.microsoft.com/office/drawing/2014/main" id="{05029910-C7AF-E547-8EEE-28D8EB733D37}"/>
              </a:ext>
            </a:extLst>
          </p:cNvPr>
          <p:cNvSpPr>
            <a:spLocks noChangeAspect="1"/>
          </p:cNvSpPr>
          <p:nvPr/>
        </p:nvSpPr>
        <p:spPr>
          <a:xfrm>
            <a:off x="3377275" y="364444"/>
            <a:ext cx="5437449" cy="5437449"/>
          </a:xfrm>
          <a:prstGeom prst="heart">
            <a:avLst/>
          </a:prstGeom>
          <a:noFill/>
          <a:ln w="66675">
            <a:solidFill>
              <a:srgbClr val="FF555E">
                <a:alpha val="3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9260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C6239EF7-67C8-A540-AD79-C4681039F806}"/>
              </a:ext>
            </a:extLst>
          </p:cNvPr>
          <p:cNvSpPr/>
          <p:nvPr/>
        </p:nvSpPr>
        <p:spPr>
          <a:xfrm>
            <a:off x="6766929" y="1174519"/>
            <a:ext cx="4403188" cy="4403188"/>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6E54A7-8B3F-48B2-ADD9-F707E0D37207}"/>
              </a:ext>
            </a:extLst>
          </p:cNvPr>
          <p:cNvSpPr>
            <a:spLocks noGrp="1"/>
          </p:cNvSpPr>
          <p:nvPr>
            <p:ph type="title"/>
          </p:nvPr>
        </p:nvSpPr>
        <p:spPr>
          <a:xfrm>
            <a:off x="825500" y="2244723"/>
            <a:ext cx="5084970" cy="2262779"/>
          </a:xfrm>
        </p:spPr>
        <p:txBody>
          <a:bodyPr anchor="ctr">
            <a:normAutofit/>
          </a:bodyPr>
          <a:lstStyle/>
          <a:p>
            <a:r>
              <a:rPr lang="en-GB" dirty="0">
                <a:ea typeface="Open Sans" panose="020B0606030504020204" pitchFamily="34" charset="0"/>
                <a:cs typeface="Open Sans" panose="020B0606030504020204" pitchFamily="34" charset="0"/>
              </a:rPr>
              <a:t>Judgment is the</a:t>
            </a:r>
            <a:br>
              <a:rPr lang="en-GB" dirty="0">
                <a:ea typeface="Open Sans" panose="020B0606030504020204" pitchFamily="34" charset="0"/>
                <a:cs typeface="Open Sans" panose="020B0606030504020204" pitchFamily="34" charset="0"/>
              </a:rPr>
            </a:br>
            <a:r>
              <a:rPr lang="en-GB" dirty="0">
                <a:solidFill>
                  <a:srgbClr val="FF555E"/>
                </a:solidFill>
                <a:ea typeface="Open Sans" panose="020B0606030504020204" pitchFamily="34" charset="0"/>
                <a:cs typeface="Open Sans" panose="020B0606030504020204" pitchFamily="34" charset="0"/>
              </a:rPr>
              <a:t>Communication</a:t>
            </a:r>
            <a:r>
              <a:rPr lang="en-GB" dirty="0">
                <a:ea typeface="Open Sans" panose="020B0606030504020204" pitchFamily="34" charset="0"/>
                <a:cs typeface="Open Sans" panose="020B0606030504020204" pitchFamily="34" charset="0"/>
              </a:rPr>
              <a:t> of….</a:t>
            </a:r>
            <a:endParaRPr lang="en-US" dirty="0"/>
          </a:p>
        </p:txBody>
      </p:sp>
      <p:pic>
        <p:nvPicPr>
          <p:cNvPr id="15" name="Picture 14">
            <a:extLst>
              <a:ext uri="{FF2B5EF4-FFF2-40B4-BE49-F238E27FC236}">
                <a16:creationId xmlns:a16="http://schemas.microsoft.com/office/drawing/2014/main" id="{C278FA09-1157-2D46-A1BC-38225533510F}"/>
              </a:ext>
            </a:extLst>
          </p:cNvPr>
          <p:cNvPicPr>
            <a:picLocks noChangeAspect="1"/>
          </p:cNvPicPr>
          <p:nvPr/>
        </p:nvPicPr>
        <p:blipFill>
          <a:blip r:embed="rId3" cstate="email">
            <a:alphaModFix/>
            <a:extLst>
              <a:ext uri="{28A0092B-C50C-407E-A947-70E740481C1C}">
                <a14:useLocalDpi xmlns:a14="http://schemas.microsoft.com/office/drawing/2010/main"/>
              </a:ext>
            </a:extLst>
          </a:blip>
          <a:stretch>
            <a:fillRect/>
          </a:stretch>
        </p:blipFill>
        <p:spPr>
          <a:xfrm>
            <a:off x="7014709" y="1422299"/>
            <a:ext cx="3907629" cy="3907629"/>
          </a:xfrm>
          <a:prstGeom prst="ellipse">
            <a:avLst/>
          </a:prstGeom>
        </p:spPr>
      </p:pic>
    </p:spTree>
    <p:extLst>
      <p:ext uri="{BB962C8B-B14F-4D97-AF65-F5344CB8AC3E}">
        <p14:creationId xmlns:p14="http://schemas.microsoft.com/office/powerpoint/2010/main" val="1699552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68D55A3-C19B-6545-B150-44DD625BED69}"/>
              </a:ext>
            </a:extLst>
          </p:cNvPr>
          <p:cNvSpPr/>
          <p:nvPr/>
        </p:nvSpPr>
        <p:spPr>
          <a:xfrm>
            <a:off x="1433258" y="1914635"/>
            <a:ext cx="3875722" cy="3028729"/>
          </a:xfrm>
          <a:prstGeom prst="rect">
            <a:avLst/>
          </a:prstGeom>
        </p:spPr>
        <p:txBody>
          <a:bodyPr wrap="square" anchor="t">
            <a:normAutofit/>
          </a:bodyPr>
          <a:lstStyle/>
          <a:p>
            <a:pPr marL="269875" indent="-269875">
              <a:lnSpc>
                <a:spcPct val="200000"/>
              </a:lnSpc>
              <a:spcAft>
                <a:spcPts val="600"/>
              </a:spcAft>
              <a:buClr>
                <a:srgbClr val="FF555E"/>
              </a:buClr>
              <a:buSzPct val="150000"/>
              <a:buFont typeface="Arial" panose="020B0604020202020204" pitchFamily="34" charset="0"/>
              <a:buChar char="•"/>
            </a:pPr>
            <a:r>
              <a:rPr lang="en-US" sz="2000" b="1" kern="0" dirty="0">
                <a:solidFill>
                  <a:srgbClr val="001F60"/>
                </a:solidFill>
                <a:latin typeface="League Spartan" panose="00000800000000000000" pitchFamily="50" charset="0"/>
              </a:rPr>
              <a:t>Bias</a:t>
            </a:r>
          </a:p>
          <a:p>
            <a:pPr marL="269875" indent="-269875">
              <a:lnSpc>
                <a:spcPct val="200000"/>
              </a:lnSpc>
              <a:spcAft>
                <a:spcPts val="600"/>
              </a:spcAft>
              <a:buClr>
                <a:srgbClr val="FF555E"/>
              </a:buClr>
              <a:buSzPct val="150000"/>
              <a:buFont typeface="Arial" panose="020B0604020202020204" pitchFamily="34" charset="0"/>
              <a:buChar char="•"/>
            </a:pPr>
            <a:r>
              <a:rPr lang="en-US" sz="2000" b="1" dirty="0">
                <a:solidFill>
                  <a:srgbClr val="001F60"/>
                </a:solidFill>
                <a:latin typeface="League Spartan" panose="00000800000000000000" pitchFamily="50" charset="0"/>
              </a:rPr>
              <a:t>Condemnation</a:t>
            </a:r>
          </a:p>
          <a:p>
            <a:pPr marL="269875" indent="-269875">
              <a:lnSpc>
                <a:spcPct val="200000"/>
              </a:lnSpc>
              <a:spcAft>
                <a:spcPts val="600"/>
              </a:spcAft>
              <a:buClr>
                <a:srgbClr val="FF555E"/>
              </a:buClr>
              <a:buSzPct val="150000"/>
              <a:buFont typeface="Arial" panose="020B0604020202020204" pitchFamily="34" charset="0"/>
              <a:buChar char="•"/>
            </a:pPr>
            <a:r>
              <a:rPr lang="en-US" sz="2000" b="1" kern="0" dirty="0">
                <a:solidFill>
                  <a:srgbClr val="001F60"/>
                </a:solidFill>
                <a:latin typeface="League Spartan" panose="00000800000000000000" pitchFamily="50" charset="0"/>
              </a:rPr>
              <a:t>Stereotyping</a:t>
            </a:r>
          </a:p>
          <a:p>
            <a:pPr marL="269875" indent="-269875">
              <a:lnSpc>
                <a:spcPct val="200000"/>
              </a:lnSpc>
              <a:spcAft>
                <a:spcPts val="600"/>
              </a:spcAft>
              <a:buClr>
                <a:srgbClr val="FF555E"/>
              </a:buClr>
              <a:buSzPct val="150000"/>
              <a:buFont typeface="Arial" panose="020B0604020202020204" pitchFamily="34" charset="0"/>
              <a:buChar char="•"/>
            </a:pPr>
            <a:r>
              <a:rPr lang="en-US" sz="2000" b="1" kern="0" dirty="0">
                <a:solidFill>
                  <a:srgbClr val="001F60"/>
                </a:solidFill>
                <a:latin typeface="League Spartan" panose="00000800000000000000" pitchFamily="50" charset="0"/>
              </a:rPr>
              <a:t>Condescension</a:t>
            </a:r>
            <a:endParaRPr lang="en-US" sz="2000" b="1" dirty="0">
              <a:solidFill>
                <a:srgbClr val="001F6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Rectangle 38">
            <a:extLst>
              <a:ext uri="{FF2B5EF4-FFF2-40B4-BE49-F238E27FC236}">
                <a16:creationId xmlns:a16="http://schemas.microsoft.com/office/drawing/2014/main" id="{BDEDAA6B-497E-F747-84B5-8BF4AAE79E25}"/>
              </a:ext>
            </a:extLst>
          </p:cNvPr>
          <p:cNvSpPr/>
          <p:nvPr/>
        </p:nvSpPr>
        <p:spPr>
          <a:xfrm>
            <a:off x="6522662" y="2227396"/>
            <a:ext cx="3789242" cy="2153261"/>
          </a:xfrm>
          <a:prstGeom prst="rect">
            <a:avLst/>
          </a:prstGeom>
        </p:spPr>
        <p:txBody>
          <a:bodyPr wrap="square" anchor="t">
            <a:normAutofit/>
          </a:bodyPr>
          <a:lstStyle/>
          <a:p>
            <a:pPr marL="342900" lvl="0" indent="-342900">
              <a:lnSpc>
                <a:spcPct val="200000"/>
              </a:lnSpc>
              <a:spcAft>
                <a:spcPts val="600"/>
              </a:spcAft>
              <a:buClr>
                <a:srgbClr val="FF555E"/>
              </a:buClr>
              <a:buSzPct val="150000"/>
              <a:buFont typeface="Arial" panose="020B0604020202020204" pitchFamily="34" charset="0"/>
              <a:buChar char="•"/>
              <a:defRPr/>
            </a:pPr>
            <a:r>
              <a:rPr lang="en-US" sz="2000" b="1" kern="0" dirty="0">
                <a:solidFill>
                  <a:srgbClr val="001F60"/>
                </a:solidFill>
                <a:latin typeface="League Spartan" panose="00000800000000000000" pitchFamily="50" charset="0"/>
              </a:rPr>
              <a:t>Stigma</a:t>
            </a:r>
          </a:p>
          <a:p>
            <a:pPr marL="342900" indent="-342900">
              <a:lnSpc>
                <a:spcPct val="200000"/>
              </a:lnSpc>
              <a:spcAft>
                <a:spcPts val="600"/>
              </a:spcAft>
              <a:buClr>
                <a:srgbClr val="FF555E"/>
              </a:buClr>
              <a:buSzPct val="150000"/>
              <a:buFont typeface="Arial" panose="020B0604020202020204" pitchFamily="34" charset="0"/>
              <a:buChar char="•"/>
              <a:defRPr/>
            </a:pPr>
            <a:r>
              <a:rPr lang="en-US" sz="2000" b="1" kern="0" dirty="0">
                <a:solidFill>
                  <a:srgbClr val="001F60"/>
                </a:solidFill>
                <a:latin typeface="League Spartan" panose="00000800000000000000" pitchFamily="50" charset="0"/>
              </a:rPr>
              <a:t>Discounting</a:t>
            </a:r>
          </a:p>
          <a:p>
            <a:pPr marL="342900" indent="-342900">
              <a:lnSpc>
                <a:spcPct val="200000"/>
              </a:lnSpc>
              <a:spcAft>
                <a:spcPts val="600"/>
              </a:spcAft>
              <a:buClr>
                <a:srgbClr val="FF555E"/>
              </a:buClr>
              <a:buSzPct val="150000"/>
              <a:buFont typeface="Arial" panose="020B0604020202020204" pitchFamily="34" charset="0"/>
              <a:buChar char="•"/>
              <a:defRPr/>
            </a:pPr>
            <a:r>
              <a:rPr lang="en-US" sz="2000" b="1" kern="0" dirty="0">
                <a:solidFill>
                  <a:srgbClr val="001F60"/>
                </a:solidFill>
                <a:latin typeface="League Spartan" panose="00000800000000000000" pitchFamily="50" charset="0"/>
              </a:rPr>
              <a:t>Negative attitudes</a:t>
            </a:r>
          </a:p>
        </p:txBody>
      </p:sp>
      <p:sp>
        <p:nvSpPr>
          <p:cNvPr id="6" name="Rectangle 5">
            <a:extLst>
              <a:ext uri="{FF2B5EF4-FFF2-40B4-BE49-F238E27FC236}">
                <a16:creationId xmlns:a16="http://schemas.microsoft.com/office/drawing/2014/main" id="{8A837A76-C72E-734C-A4C9-19F4A0E51F85}"/>
              </a:ext>
            </a:extLst>
          </p:cNvPr>
          <p:cNvSpPr/>
          <p:nvPr/>
        </p:nvSpPr>
        <p:spPr>
          <a:xfrm>
            <a:off x="14920628" y="1475917"/>
            <a:ext cx="3232580" cy="751480"/>
          </a:xfrm>
          <a:prstGeom prst="rect">
            <a:avLst/>
          </a:prstGeom>
        </p:spPr>
        <p:txBody>
          <a:bodyPr wrap="square">
            <a:normAutofit/>
          </a:bodyPr>
          <a:lstStyle/>
          <a:p>
            <a:pPr lvl="0">
              <a:lnSpc>
                <a:spcPct val="90000"/>
              </a:lnSpc>
              <a:spcAft>
                <a:spcPts val="600"/>
              </a:spcAft>
              <a:defRPr/>
            </a:pPr>
            <a:endParaRPr lang="en-US" sz="3600" b="1" kern="0" dirty="0">
              <a:solidFill>
                <a:srgbClr val="001F60"/>
              </a:solidFill>
              <a:latin typeface="League Spartan" panose="00000800000000000000" pitchFamily="50" charset="0"/>
            </a:endParaRPr>
          </a:p>
        </p:txBody>
      </p:sp>
      <p:sp>
        <p:nvSpPr>
          <p:cNvPr id="7" name="Rectangle 6">
            <a:extLst>
              <a:ext uri="{FF2B5EF4-FFF2-40B4-BE49-F238E27FC236}">
                <a16:creationId xmlns:a16="http://schemas.microsoft.com/office/drawing/2014/main" id="{05D3EC96-0EA8-9641-8238-A628F9E558CE}"/>
              </a:ext>
            </a:extLst>
          </p:cNvPr>
          <p:cNvSpPr/>
          <p:nvPr/>
        </p:nvSpPr>
        <p:spPr>
          <a:xfrm>
            <a:off x="14920628" y="2385900"/>
            <a:ext cx="3789242" cy="561435"/>
          </a:xfrm>
          <a:prstGeom prst="rect">
            <a:avLst/>
          </a:prstGeom>
        </p:spPr>
        <p:txBody>
          <a:bodyPr wrap="square" anchor="ctr">
            <a:noAutofit/>
          </a:bodyPr>
          <a:lstStyle/>
          <a:p>
            <a:pPr lvl="0">
              <a:lnSpc>
                <a:spcPct val="90000"/>
              </a:lnSpc>
              <a:spcAft>
                <a:spcPts val="600"/>
              </a:spcAft>
              <a:defRPr/>
            </a:pPr>
            <a:endParaRPr lang="en-US" sz="3600" b="1" kern="0" dirty="0">
              <a:solidFill>
                <a:srgbClr val="001F60"/>
              </a:solidFill>
              <a:latin typeface="League Spartan" panose="00000800000000000000" pitchFamily="50" charset="0"/>
            </a:endParaRPr>
          </a:p>
        </p:txBody>
      </p:sp>
      <p:sp>
        <p:nvSpPr>
          <p:cNvPr id="12" name="Rectangle 11">
            <a:extLst>
              <a:ext uri="{FF2B5EF4-FFF2-40B4-BE49-F238E27FC236}">
                <a16:creationId xmlns:a16="http://schemas.microsoft.com/office/drawing/2014/main" id="{F774B50E-B893-544E-B7CA-08FA0278686A}"/>
              </a:ext>
            </a:extLst>
          </p:cNvPr>
          <p:cNvSpPr/>
          <p:nvPr/>
        </p:nvSpPr>
        <p:spPr>
          <a:xfrm>
            <a:off x="14934616" y="3243134"/>
            <a:ext cx="5571067" cy="652867"/>
          </a:xfrm>
          <a:prstGeom prst="rect">
            <a:avLst/>
          </a:prstGeom>
        </p:spPr>
        <p:txBody>
          <a:bodyPr wrap="square">
            <a:normAutofit/>
          </a:bodyPr>
          <a:lstStyle/>
          <a:p>
            <a:pPr marL="0" marR="0" lvl="0" indent="0" defTabSz="914400" eaLnBrk="1" fontAlgn="auto" latinLnBrk="0" hangingPunct="1">
              <a:lnSpc>
                <a:spcPct val="90000"/>
              </a:lnSpc>
              <a:spcBef>
                <a:spcPts val="0"/>
              </a:spcBef>
              <a:spcAft>
                <a:spcPts val="600"/>
              </a:spcAft>
              <a:buClrTx/>
              <a:buSzTx/>
              <a:buFontTx/>
              <a:buNone/>
              <a:tabLst/>
              <a:defRPr/>
            </a:pPr>
            <a:endParaRPr kumimoji="0" lang="en-US" sz="3900" b="1" i="0" u="none" strike="noStrike" kern="0" cap="none" spc="0" normalizeH="0" baseline="0" noProof="0" dirty="0">
              <a:ln>
                <a:noFill/>
              </a:ln>
              <a:solidFill>
                <a:srgbClr val="001F60"/>
              </a:solidFill>
              <a:uLnTx/>
              <a:uFillTx/>
              <a:latin typeface="League Spartan" panose="00000800000000000000" pitchFamily="50" charset="0"/>
            </a:endParaRPr>
          </a:p>
        </p:txBody>
      </p:sp>
      <p:pic>
        <p:nvPicPr>
          <p:cNvPr id="3" name="Graphic 2" descr="Badge Cross outline">
            <a:extLst>
              <a:ext uri="{FF2B5EF4-FFF2-40B4-BE49-F238E27FC236}">
                <a16:creationId xmlns:a16="http://schemas.microsoft.com/office/drawing/2014/main" id="{94F06D68-111E-4B41-AB78-A3A29B28804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20108" y="369278"/>
            <a:ext cx="6295292" cy="6236676"/>
          </a:xfrm>
          <a:prstGeom prst="rect">
            <a:avLst/>
          </a:prstGeom>
        </p:spPr>
      </p:pic>
    </p:spTree>
    <p:extLst>
      <p:ext uri="{BB962C8B-B14F-4D97-AF65-F5344CB8AC3E}">
        <p14:creationId xmlns:p14="http://schemas.microsoft.com/office/powerpoint/2010/main" val="2522772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837A76-C72E-734C-A4C9-19F4A0E51F85}"/>
              </a:ext>
            </a:extLst>
          </p:cNvPr>
          <p:cNvSpPr/>
          <p:nvPr/>
        </p:nvSpPr>
        <p:spPr>
          <a:xfrm>
            <a:off x="14920628" y="1475917"/>
            <a:ext cx="3232580" cy="751480"/>
          </a:xfrm>
          <a:prstGeom prst="rect">
            <a:avLst/>
          </a:prstGeom>
        </p:spPr>
        <p:txBody>
          <a:bodyPr wrap="square">
            <a:normAutofit/>
          </a:bodyPr>
          <a:lstStyle/>
          <a:p>
            <a:pPr lvl="0">
              <a:lnSpc>
                <a:spcPct val="90000"/>
              </a:lnSpc>
              <a:spcAft>
                <a:spcPts val="600"/>
              </a:spcAft>
              <a:defRPr/>
            </a:pPr>
            <a:endParaRPr lang="en-US" sz="3600" b="1" kern="0" dirty="0">
              <a:solidFill>
                <a:srgbClr val="001F60"/>
              </a:solidFill>
              <a:latin typeface="League Spartan" panose="00000800000000000000" pitchFamily="50" charset="0"/>
            </a:endParaRPr>
          </a:p>
        </p:txBody>
      </p:sp>
      <p:sp>
        <p:nvSpPr>
          <p:cNvPr id="7" name="Rectangle 6">
            <a:extLst>
              <a:ext uri="{FF2B5EF4-FFF2-40B4-BE49-F238E27FC236}">
                <a16:creationId xmlns:a16="http://schemas.microsoft.com/office/drawing/2014/main" id="{05D3EC96-0EA8-9641-8238-A628F9E558CE}"/>
              </a:ext>
            </a:extLst>
          </p:cNvPr>
          <p:cNvSpPr/>
          <p:nvPr/>
        </p:nvSpPr>
        <p:spPr>
          <a:xfrm>
            <a:off x="14920628" y="2385900"/>
            <a:ext cx="3789242" cy="561435"/>
          </a:xfrm>
          <a:prstGeom prst="rect">
            <a:avLst/>
          </a:prstGeom>
        </p:spPr>
        <p:txBody>
          <a:bodyPr wrap="square" anchor="ctr">
            <a:noAutofit/>
          </a:bodyPr>
          <a:lstStyle/>
          <a:p>
            <a:pPr lvl="0">
              <a:lnSpc>
                <a:spcPct val="90000"/>
              </a:lnSpc>
              <a:spcAft>
                <a:spcPts val="600"/>
              </a:spcAft>
              <a:defRPr/>
            </a:pPr>
            <a:endParaRPr lang="en-US" sz="3600" b="1" kern="0" dirty="0">
              <a:solidFill>
                <a:srgbClr val="001F60"/>
              </a:solidFill>
              <a:latin typeface="League Spartan" panose="00000800000000000000" pitchFamily="50" charset="0"/>
            </a:endParaRPr>
          </a:p>
        </p:txBody>
      </p:sp>
      <p:sp>
        <p:nvSpPr>
          <p:cNvPr id="12" name="Rectangle 11">
            <a:extLst>
              <a:ext uri="{FF2B5EF4-FFF2-40B4-BE49-F238E27FC236}">
                <a16:creationId xmlns:a16="http://schemas.microsoft.com/office/drawing/2014/main" id="{F774B50E-B893-544E-B7CA-08FA0278686A}"/>
              </a:ext>
            </a:extLst>
          </p:cNvPr>
          <p:cNvSpPr/>
          <p:nvPr/>
        </p:nvSpPr>
        <p:spPr>
          <a:xfrm>
            <a:off x="14934616" y="3243134"/>
            <a:ext cx="5571067" cy="652867"/>
          </a:xfrm>
          <a:prstGeom prst="rect">
            <a:avLst/>
          </a:prstGeom>
        </p:spPr>
        <p:txBody>
          <a:bodyPr wrap="square">
            <a:normAutofit/>
          </a:bodyPr>
          <a:lstStyle/>
          <a:p>
            <a:pPr marL="0" marR="0" lvl="0" indent="0" defTabSz="914400" eaLnBrk="1" fontAlgn="auto" latinLnBrk="0" hangingPunct="1">
              <a:lnSpc>
                <a:spcPct val="90000"/>
              </a:lnSpc>
              <a:spcBef>
                <a:spcPts val="0"/>
              </a:spcBef>
              <a:spcAft>
                <a:spcPts val="600"/>
              </a:spcAft>
              <a:buClrTx/>
              <a:buSzTx/>
              <a:buFontTx/>
              <a:buNone/>
              <a:tabLst/>
              <a:defRPr/>
            </a:pPr>
            <a:endParaRPr kumimoji="0" lang="en-US" sz="3900" b="1" i="0" u="none" strike="noStrike" kern="0" cap="none" spc="0" normalizeH="0" baseline="0" noProof="0" dirty="0">
              <a:ln>
                <a:noFill/>
              </a:ln>
              <a:solidFill>
                <a:srgbClr val="001F60"/>
              </a:solidFill>
              <a:uLnTx/>
              <a:uFillTx/>
              <a:latin typeface="League Spartan" panose="00000800000000000000" pitchFamily="50" charset="0"/>
            </a:endParaRPr>
          </a:p>
        </p:txBody>
      </p:sp>
      <p:sp>
        <p:nvSpPr>
          <p:cNvPr id="9" name="Title 1">
            <a:extLst>
              <a:ext uri="{FF2B5EF4-FFF2-40B4-BE49-F238E27FC236}">
                <a16:creationId xmlns:a16="http://schemas.microsoft.com/office/drawing/2014/main" id="{66D1E8E7-7045-284C-82E3-E873BA49430B}"/>
              </a:ext>
            </a:extLst>
          </p:cNvPr>
          <p:cNvSpPr>
            <a:spLocks noGrp="1"/>
          </p:cNvSpPr>
          <p:nvPr>
            <p:ph type="title"/>
          </p:nvPr>
        </p:nvSpPr>
        <p:spPr>
          <a:xfrm>
            <a:off x="768570" y="611655"/>
            <a:ext cx="5509137" cy="2335681"/>
          </a:xfrm>
        </p:spPr>
        <p:txBody>
          <a:bodyPr>
            <a:noAutofit/>
          </a:bodyPr>
          <a:lstStyle/>
          <a:p>
            <a:pPr>
              <a:lnSpc>
                <a:spcPct val="100000"/>
              </a:lnSpc>
            </a:pPr>
            <a:r>
              <a:rPr lang="en-US" sz="2800" dirty="0">
                <a:solidFill>
                  <a:srgbClr val="072249"/>
                </a:solidFill>
              </a:rPr>
              <a:t>Think of a time when you or a family member received care and experienced either:</a:t>
            </a:r>
          </a:p>
        </p:txBody>
      </p:sp>
      <p:sp>
        <p:nvSpPr>
          <p:cNvPr id="11" name="Rectangle 10">
            <a:extLst>
              <a:ext uri="{FF2B5EF4-FFF2-40B4-BE49-F238E27FC236}">
                <a16:creationId xmlns:a16="http://schemas.microsoft.com/office/drawing/2014/main" id="{C1C3DF45-9173-A444-8BA3-4B0CF20452EC}"/>
              </a:ext>
            </a:extLst>
          </p:cNvPr>
          <p:cNvSpPr/>
          <p:nvPr/>
        </p:nvSpPr>
        <p:spPr>
          <a:xfrm>
            <a:off x="2250830" y="2947335"/>
            <a:ext cx="7197969" cy="1908215"/>
          </a:xfrm>
          <a:prstGeom prst="rect">
            <a:avLst/>
          </a:prstGeom>
        </p:spPr>
        <p:txBody>
          <a:bodyPr wrap="square">
            <a:spAutoFit/>
          </a:bodyPr>
          <a:lstStyle/>
          <a:p>
            <a:pPr>
              <a:spcBef>
                <a:spcPts val="1200"/>
              </a:spcBef>
              <a:spcAft>
                <a:spcPts val="1200"/>
              </a:spcAft>
            </a:pPr>
            <a:r>
              <a:rPr lang="en-US" sz="2600" b="1" dirty="0">
                <a:solidFill>
                  <a:srgbClr val="FF555E"/>
                </a:solidFill>
                <a:latin typeface="Open Sans" panose="020B0606030504020204" pitchFamily="34" charset="0"/>
                <a:ea typeface="Open Sans" panose="020B0606030504020204" pitchFamily="34" charset="0"/>
                <a:cs typeface="Open Sans" panose="020B0606030504020204" pitchFamily="34" charset="0"/>
              </a:rPr>
              <a:t>EMPATHY</a:t>
            </a:r>
            <a:r>
              <a:rPr lang="en-US" sz="2600" dirty="0">
                <a:solidFill>
                  <a:srgbClr val="001F60"/>
                </a:solidFill>
                <a:latin typeface="Open Sans" panose="020B0606030504020204" pitchFamily="34" charset="0"/>
                <a:ea typeface="Open Sans" panose="020B0606030504020204" pitchFamily="34" charset="0"/>
                <a:cs typeface="Open Sans" panose="020B0606030504020204" pitchFamily="34" charset="0"/>
              </a:rPr>
              <a:t> that was helpful to your care</a:t>
            </a:r>
          </a:p>
          <a:p>
            <a:pPr algn="ctr">
              <a:spcBef>
                <a:spcPts val="1200"/>
              </a:spcBef>
              <a:spcAft>
                <a:spcPts val="1200"/>
              </a:spcAft>
            </a:pPr>
            <a:r>
              <a:rPr lang="en-US" sz="2600" b="1" dirty="0">
                <a:solidFill>
                  <a:srgbClr val="001F60"/>
                </a:solidFill>
                <a:latin typeface="Open Sans" panose="020B0606030504020204" pitchFamily="34" charset="0"/>
                <a:ea typeface="Open Sans" panose="020B0606030504020204" pitchFamily="34" charset="0"/>
                <a:cs typeface="Open Sans" panose="020B0606030504020204" pitchFamily="34" charset="0"/>
              </a:rPr>
              <a:t>OR </a:t>
            </a:r>
          </a:p>
          <a:p>
            <a:pPr>
              <a:spcBef>
                <a:spcPts val="1200"/>
              </a:spcBef>
              <a:spcAft>
                <a:spcPts val="1200"/>
              </a:spcAft>
            </a:pPr>
            <a:r>
              <a:rPr lang="en-US" sz="2600" b="1" dirty="0">
                <a:solidFill>
                  <a:srgbClr val="FF555E"/>
                </a:solidFill>
                <a:latin typeface="Open Sans" panose="020B0606030504020204" pitchFamily="34" charset="0"/>
                <a:ea typeface="Open Sans" panose="020B0606030504020204" pitchFamily="34" charset="0"/>
                <a:cs typeface="Open Sans" panose="020B0606030504020204" pitchFamily="34" charset="0"/>
              </a:rPr>
              <a:t>JUDGMENT</a:t>
            </a:r>
            <a:r>
              <a:rPr lang="en-US" sz="2600" dirty="0">
                <a:solidFill>
                  <a:srgbClr val="001F60"/>
                </a:solidFill>
                <a:latin typeface="Open Sans" panose="020B0606030504020204" pitchFamily="34" charset="0"/>
                <a:ea typeface="Open Sans" panose="020B0606030504020204" pitchFamily="34" charset="0"/>
                <a:cs typeface="Open Sans" panose="020B0606030504020204" pitchFamily="34" charset="0"/>
              </a:rPr>
              <a:t> that was harmful to your care</a:t>
            </a:r>
          </a:p>
        </p:txBody>
      </p:sp>
    </p:spTree>
    <p:extLst>
      <p:ext uri="{BB962C8B-B14F-4D97-AF65-F5344CB8AC3E}">
        <p14:creationId xmlns:p14="http://schemas.microsoft.com/office/powerpoint/2010/main" val="2107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6B34EAC-2CFB-453E-908E-9974C97D3DF1}"/>
              </a:ext>
            </a:extLst>
          </p:cNvPr>
          <p:cNvSpPr>
            <a:spLocks noGrp="1"/>
          </p:cNvSpPr>
          <p:nvPr>
            <p:ph type="ctrTitle"/>
          </p:nvPr>
        </p:nvSpPr>
        <p:spPr>
          <a:xfrm>
            <a:off x="715000" y="2365744"/>
            <a:ext cx="6689100" cy="2387600"/>
          </a:xfrm>
        </p:spPr>
        <p:txBody>
          <a:bodyPr>
            <a:normAutofit/>
          </a:bodyPr>
          <a:lstStyle/>
          <a:p>
            <a:r>
              <a:rPr lang="en-US" b="0" dirty="0"/>
              <a:t>What is so important about </a:t>
            </a:r>
            <a:r>
              <a:rPr lang="en-US" dirty="0"/>
              <a:t>empathy</a:t>
            </a:r>
            <a:r>
              <a:rPr lang="en-US" b="0" dirty="0"/>
              <a:t>?</a:t>
            </a:r>
          </a:p>
        </p:txBody>
      </p:sp>
      <p:sp>
        <p:nvSpPr>
          <p:cNvPr id="11" name="Rectangle 10">
            <a:extLst>
              <a:ext uri="{FF2B5EF4-FFF2-40B4-BE49-F238E27FC236}">
                <a16:creationId xmlns:a16="http://schemas.microsoft.com/office/drawing/2014/main" id="{0893EE6C-85A1-4AD9-A621-B2E65BC737CA}"/>
              </a:ext>
            </a:extLst>
          </p:cNvPr>
          <p:cNvSpPr/>
          <p:nvPr/>
        </p:nvSpPr>
        <p:spPr>
          <a:xfrm>
            <a:off x="0" y="1054100"/>
            <a:ext cx="2006600" cy="999757"/>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C2062975-CF84-4E61-B65B-0E02D7FF9E63}"/>
              </a:ext>
            </a:extLst>
          </p:cNvPr>
          <p:cNvSpPr>
            <a:spLocks noGrp="1"/>
          </p:cNvSpPr>
          <p:nvPr>
            <p:ph type="body" sz="quarter" idx="10"/>
          </p:nvPr>
        </p:nvSpPr>
        <p:spPr/>
        <p:txBody>
          <a:bodyPr>
            <a:normAutofit fontScale="92500" lnSpcReduction="20000"/>
          </a:bodyPr>
          <a:lstStyle/>
          <a:p>
            <a:endParaRPr lang="en-US" dirty="0">
              <a:solidFill>
                <a:schemeClr val="bg1"/>
              </a:solidFill>
            </a:endParaRPr>
          </a:p>
        </p:txBody>
      </p:sp>
    </p:spTree>
    <p:extLst>
      <p:ext uri="{BB962C8B-B14F-4D97-AF65-F5344CB8AC3E}">
        <p14:creationId xmlns:p14="http://schemas.microsoft.com/office/powerpoint/2010/main" val="66890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E2E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54F029-7F83-5747-AF4D-85F5110990A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174"/>
          <a:stretch/>
        </p:blipFill>
        <p:spPr>
          <a:xfrm>
            <a:off x="-207731" y="0"/>
            <a:ext cx="10603756" cy="6327816"/>
          </a:xfrm>
          <a:prstGeom prst="rect">
            <a:avLst/>
          </a:prstGeom>
        </p:spPr>
      </p:pic>
      <p:sp>
        <p:nvSpPr>
          <p:cNvPr id="2" name="Title 1">
            <a:extLst>
              <a:ext uri="{FF2B5EF4-FFF2-40B4-BE49-F238E27FC236}">
                <a16:creationId xmlns:a16="http://schemas.microsoft.com/office/drawing/2014/main" id="{DA6E54A7-8B3F-48B2-ADD9-F707E0D37207}"/>
              </a:ext>
            </a:extLst>
          </p:cNvPr>
          <p:cNvSpPr>
            <a:spLocks noGrp="1"/>
          </p:cNvSpPr>
          <p:nvPr>
            <p:ph type="title"/>
          </p:nvPr>
        </p:nvSpPr>
        <p:spPr>
          <a:xfrm>
            <a:off x="8454781" y="530184"/>
            <a:ext cx="3249539" cy="2241151"/>
          </a:xfrm>
        </p:spPr>
        <p:txBody>
          <a:bodyPr>
            <a:normAutofit/>
          </a:bodyPr>
          <a:lstStyle/>
          <a:p>
            <a:pPr algn="r"/>
            <a:r>
              <a:rPr lang="en-US" dirty="0"/>
              <a:t>Adverse</a:t>
            </a:r>
            <a:br>
              <a:rPr lang="en-US" dirty="0"/>
            </a:br>
            <a:r>
              <a:rPr lang="en-US" dirty="0"/>
              <a:t>Childhood</a:t>
            </a:r>
            <a:br>
              <a:rPr lang="en-US" dirty="0"/>
            </a:br>
            <a:r>
              <a:rPr lang="en-US" dirty="0"/>
              <a:t>Experiences</a:t>
            </a:r>
          </a:p>
        </p:txBody>
      </p:sp>
    </p:spTree>
    <p:extLst>
      <p:ext uri="{BB962C8B-B14F-4D97-AF65-F5344CB8AC3E}">
        <p14:creationId xmlns:p14="http://schemas.microsoft.com/office/powerpoint/2010/main" val="181885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6">
            <a:extLst>
              <a:ext uri="{FF2B5EF4-FFF2-40B4-BE49-F238E27FC236}">
                <a16:creationId xmlns:a16="http://schemas.microsoft.com/office/drawing/2014/main" id="{1CF1C2DB-5434-5E44-A756-7A15567A1C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64708" y="0"/>
            <a:ext cx="4127291" cy="6858000"/>
          </a:xfrm>
          <a:prstGeom prst="rect">
            <a:avLst/>
          </a:prstGeom>
        </p:spPr>
      </p:pic>
      <p:sp>
        <p:nvSpPr>
          <p:cNvPr id="2" name="Title 1">
            <a:extLst>
              <a:ext uri="{FF2B5EF4-FFF2-40B4-BE49-F238E27FC236}">
                <a16:creationId xmlns:a16="http://schemas.microsoft.com/office/drawing/2014/main" id="{7FE1DA7E-F96A-814A-9288-245502EFFACD}"/>
              </a:ext>
            </a:extLst>
          </p:cNvPr>
          <p:cNvSpPr>
            <a:spLocks noGrp="1"/>
          </p:cNvSpPr>
          <p:nvPr>
            <p:ph type="title"/>
          </p:nvPr>
        </p:nvSpPr>
        <p:spPr>
          <a:xfrm>
            <a:off x="838199" y="2766218"/>
            <a:ext cx="5059017" cy="1325563"/>
          </a:xfrm>
        </p:spPr>
        <p:txBody>
          <a:bodyPr>
            <a:noAutofit/>
          </a:bodyPr>
          <a:lstStyle/>
          <a:p>
            <a:r>
              <a:rPr lang="en-US" b="0" dirty="0">
                <a:solidFill>
                  <a:schemeClr val="bg1"/>
                </a:solidFill>
              </a:rPr>
              <a:t>When communication is not </a:t>
            </a:r>
            <a:r>
              <a:rPr lang="en-US" dirty="0">
                <a:solidFill>
                  <a:schemeClr val="bg1"/>
                </a:solidFill>
              </a:rPr>
              <a:t>empathic</a:t>
            </a:r>
            <a:r>
              <a:rPr lang="en-US" b="0" dirty="0">
                <a:solidFill>
                  <a:schemeClr val="bg1"/>
                </a:solidFill>
              </a:rPr>
              <a:t>, it causes…</a:t>
            </a:r>
          </a:p>
        </p:txBody>
      </p:sp>
    </p:spTree>
    <p:extLst>
      <p:ext uri="{BB962C8B-B14F-4D97-AF65-F5344CB8AC3E}">
        <p14:creationId xmlns:p14="http://schemas.microsoft.com/office/powerpoint/2010/main" val="1066928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7EEF204-3F57-BA40-91B6-E81362CDDEB5}"/>
              </a:ext>
            </a:extLst>
          </p:cNvPr>
          <p:cNvSpPr/>
          <p:nvPr/>
        </p:nvSpPr>
        <p:spPr>
          <a:xfrm>
            <a:off x="1139587" y="1313709"/>
            <a:ext cx="2525551" cy="2637039"/>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030A67E-38BA-9149-BF9B-B7FE7E4CB969}"/>
              </a:ext>
            </a:extLst>
          </p:cNvPr>
          <p:cNvSpPr/>
          <p:nvPr/>
        </p:nvSpPr>
        <p:spPr>
          <a:xfrm>
            <a:off x="4611926" y="1313709"/>
            <a:ext cx="2525551" cy="2637039"/>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241D6674-4BA5-D44F-A953-E8BB42FB942D}"/>
              </a:ext>
            </a:extLst>
          </p:cNvPr>
          <p:cNvSpPr/>
          <p:nvPr/>
        </p:nvSpPr>
        <p:spPr>
          <a:xfrm>
            <a:off x="8084266" y="1313709"/>
            <a:ext cx="2525551" cy="2637039"/>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Content Placeholder 93">
            <a:extLst>
              <a:ext uri="{FF2B5EF4-FFF2-40B4-BE49-F238E27FC236}">
                <a16:creationId xmlns:a16="http://schemas.microsoft.com/office/drawing/2014/main" id="{FA739112-B332-4CEE-B271-1BD1184A08F4}"/>
              </a:ext>
            </a:extLst>
          </p:cNvPr>
          <p:cNvSpPr>
            <a:spLocks noGrp="1"/>
          </p:cNvSpPr>
          <p:nvPr>
            <p:ph sz="half" idx="16"/>
          </p:nvPr>
        </p:nvSpPr>
        <p:spPr>
          <a:xfrm>
            <a:off x="1139587" y="4360604"/>
            <a:ext cx="2525551" cy="824478"/>
          </a:xfrm>
        </p:spPr>
        <p:txBody>
          <a:bodyPr/>
          <a:lstStyle/>
          <a:p>
            <a:pPr marL="12700" indent="-12700"/>
            <a:r>
              <a:rPr lang="en-US" sz="1600" dirty="0">
                <a:solidFill>
                  <a:srgbClr val="082349"/>
                </a:solidFill>
              </a:rPr>
              <a:t>Flight or Fright </a:t>
            </a:r>
          </a:p>
          <a:p>
            <a:pPr marL="12700" indent="-12700"/>
            <a:r>
              <a:rPr lang="en-US" sz="1600" dirty="0">
                <a:solidFill>
                  <a:srgbClr val="082349"/>
                </a:solidFill>
              </a:rPr>
              <a:t>(fear or anger)</a:t>
            </a:r>
          </a:p>
        </p:txBody>
      </p:sp>
      <p:sp>
        <p:nvSpPr>
          <p:cNvPr id="97" name="Content Placeholder 96">
            <a:extLst>
              <a:ext uri="{FF2B5EF4-FFF2-40B4-BE49-F238E27FC236}">
                <a16:creationId xmlns:a16="http://schemas.microsoft.com/office/drawing/2014/main" id="{1A6F1C8A-2477-4272-9605-D4AEA191BBFB}"/>
              </a:ext>
            </a:extLst>
          </p:cNvPr>
          <p:cNvSpPr>
            <a:spLocks noGrp="1"/>
          </p:cNvSpPr>
          <p:nvPr>
            <p:ph sz="half" idx="23"/>
          </p:nvPr>
        </p:nvSpPr>
        <p:spPr>
          <a:xfrm>
            <a:off x="4611925" y="4360604"/>
            <a:ext cx="2525551" cy="824478"/>
          </a:xfrm>
        </p:spPr>
        <p:txBody>
          <a:bodyPr/>
          <a:lstStyle/>
          <a:p>
            <a:pPr marL="12700" indent="-12700"/>
            <a:r>
              <a:rPr lang="en-US" sz="1600" dirty="0">
                <a:solidFill>
                  <a:srgbClr val="082349"/>
                </a:solidFill>
              </a:rPr>
              <a:t>Re-Traumatization</a:t>
            </a:r>
          </a:p>
        </p:txBody>
      </p:sp>
      <p:sp>
        <p:nvSpPr>
          <p:cNvPr id="100" name="Content Placeholder 99">
            <a:extLst>
              <a:ext uri="{FF2B5EF4-FFF2-40B4-BE49-F238E27FC236}">
                <a16:creationId xmlns:a16="http://schemas.microsoft.com/office/drawing/2014/main" id="{49E20D44-323D-425C-8B30-B983B896234F}"/>
              </a:ext>
            </a:extLst>
          </p:cNvPr>
          <p:cNvSpPr>
            <a:spLocks noGrp="1"/>
          </p:cNvSpPr>
          <p:nvPr>
            <p:ph sz="half" idx="26"/>
          </p:nvPr>
        </p:nvSpPr>
        <p:spPr>
          <a:xfrm>
            <a:off x="8084266" y="4360604"/>
            <a:ext cx="2525551" cy="824478"/>
          </a:xfrm>
        </p:spPr>
        <p:txBody>
          <a:bodyPr/>
          <a:lstStyle/>
          <a:p>
            <a:pPr marL="12700" indent="0"/>
            <a:r>
              <a:rPr lang="en-US" sz="1600" dirty="0">
                <a:solidFill>
                  <a:srgbClr val="082349"/>
                </a:solidFill>
              </a:rPr>
              <a:t>Mistrust of the clinic</a:t>
            </a:r>
          </a:p>
        </p:txBody>
      </p:sp>
      <p:pic>
        <p:nvPicPr>
          <p:cNvPr id="13" name="Picture Placeholder 7">
            <a:extLst>
              <a:ext uri="{FF2B5EF4-FFF2-40B4-BE49-F238E27FC236}">
                <a16:creationId xmlns:a16="http://schemas.microsoft.com/office/drawing/2014/main" id="{92DF50BA-D510-9D49-9428-3A239EE518C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158722" y="1909451"/>
            <a:ext cx="1447503" cy="1447503"/>
          </a:xfrm>
          <a:prstGeom prst="rect">
            <a:avLst/>
          </a:prstGeom>
        </p:spPr>
      </p:pic>
      <p:pic>
        <p:nvPicPr>
          <p:cNvPr id="14" name="Graphic 13" descr="Lost with solid fill">
            <a:extLst>
              <a:ext uri="{FF2B5EF4-FFF2-40B4-BE49-F238E27FC236}">
                <a16:creationId xmlns:a16="http://schemas.microsoft.com/office/drawing/2014/main" id="{DA66F5F0-26AE-6C4D-8F5C-9A34CB049A5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677636" y="1907502"/>
            <a:ext cx="1449452" cy="1449452"/>
          </a:xfrm>
          <a:prstGeom prst="rect">
            <a:avLst/>
          </a:prstGeom>
        </p:spPr>
      </p:pic>
      <p:pic>
        <p:nvPicPr>
          <p:cNvPr id="15" name="Picture Placeholder 14">
            <a:extLst>
              <a:ext uri="{FF2B5EF4-FFF2-40B4-BE49-F238E27FC236}">
                <a16:creationId xmlns:a16="http://schemas.microsoft.com/office/drawing/2014/main" id="{DCF60933-9941-AF4F-963C-694BE2A3C9D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8625791" y="1907501"/>
            <a:ext cx="1392837" cy="1392837"/>
          </a:xfrm>
          <a:prstGeom prst="rect">
            <a:avLst/>
          </a:prstGeom>
        </p:spPr>
      </p:pic>
    </p:spTree>
    <p:extLst>
      <p:ext uri="{BB962C8B-B14F-4D97-AF65-F5344CB8AC3E}">
        <p14:creationId xmlns:p14="http://schemas.microsoft.com/office/powerpoint/2010/main" val="199365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66D5E-1B85-4513-B81C-899CE7784C1C}"/>
              </a:ext>
            </a:extLst>
          </p:cNvPr>
          <p:cNvSpPr>
            <a:spLocks noGrp="1"/>
          </p:cNvSpPr>
          <p:nvPr>
            <p:ph type="title"/>
          </p:nvPr>
        </p:nvSpPr>
        <p:spPr>
          <a:xfrm>
            <a:off x="304800" y="609599"/>
            <a:ext cx="11582400" cy="528319"/>
          </a:xfrm>
        </p:spPr>
        <p:txBody>
          <a:bodyPr>
            <a:normAutofit fontScale="90000"/>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Empathy from the </a:t>
            </a:r>
            <a:r>
              <a:rPr lang="en-US" dirty="0">
                <a:solidFill>
                  <a:srgbClr val="FF555E"/>
                </a:solidFill>
                <a:latin typeface="Open Sans" panose="020B0606030504020204" pitchFamily="34" charset="0"/>
                <a:ea typeface="Open Sans" panose="020B0606030504020204" pitchFamily="34" charset="0"/>
                <a:cs typeface="Open Sans" panose="020B0606030504020204" pitchFamily="34" charset="0"/>
              </a:rPr>
              <a:t>front office </a:t>
            </a:r>
            <a:r>
              <a:rPr lang="en-US" dirty="0">
                <a:latin typeface="Open Sans" panose="020B0606030504020204" pitchFamily="34" charset="0"/>
                <a:ea typeface="Open Sans" panose="020B0606030504020204" pitchFamily="34" charset="0"/>
                <a:cs typeface="Open Sans" panose="020B0606030504020204" pitchFamily="34" charset="0"/>
              </a:rPr>
              <a:t>impacts…</a:t>
            </a:r>
          </a:p>
        </p:txBody>
      </p:sp>
      <p:sp>
        <p:nvSpPr>
          <p:cNvPr id="12" name="Footer Placeholder 11">
            <a:extLst>
              <a:ext uri="{FF2B5EF4-FFF2-40B4-BE49-F238E27FC236}">
                <a16:creationId xmlns:a16="http://schemas.microsoft.com/office/drawing/2014/main" id="{96A15E1E-BC95-430B-A3E9-7838E74DCF24}"/>
              </a:ext>
            </a:extLst>
          </p:cNvPr>
          <p:cNvSpPr>
            <a:spLocks noGrp="1"/>
          </p:cNvSpPr>
          <p:nvPr>
            <p:ph type="ftr" sz="quarter" idx="4294967295"/>
          </p:nvPr>
        </p:nvSpPr>
        <p:spPr>
          <a:xfrm>
            <a:off x="304800" y="6356350"/>
            <a:ext cx="4114800" cy="365125"/>
          </a:xfrm>
        </p:spPr>
        <p:txBody>
          <a:bodyPr/>
          <a:lstStyle/>
          <a:p>
            <a:r>
              <a:rPr lang="en-US" dirty="0"/>
              <a:t>Integrated Motivational Interviewing</a:t>
            </a:r>
          </a:p>
        </p:txBody>
      </p:sp>
      <p:grpSp>
        <p:nvGrpSpPr>
          <p:cNvPr id="6" name="Group 5">
            <a:extLst>
              <a:ext uri="{FF2B5EF4-FFF2-40B4-BE49-F238E27FC236}">
                <a16:creationId xmlns:a16="http://schemas.microsoft.com/office/drawing/2014/main" id="{E27A9143-446E-5247-9A15-687B1CAD9393}"/>
              </a:ext>
            </a:extLst>
          </p:cNvPr>
          <p:cNvGrpSpPr/>
          <p:nvPr/>
        </p:nvGrpSpPr>
        <p:grpSpPr>
          <a:xfrm>
            <a:off x="2682984" y="2504662"/>
            <a:ext cx="2221197" cy="3061252"/>
            <a:chOff x="2682984" y="2411896"/>
            <a:chExt cx="2221197" cy="3061252"/>
          </a:xfrm>
        </p:grpSpPr>
        <p:sp>
          <p:nvSpPr>
            <p:cNvPr id="10" name="Rectangle 9">
              <a:extLst>
                <a:ext uri="{FF2B5EF4-FFF2-40B4-BE49-F238E27FC236}">
                  <a16:creationId xmlns:a16="http://schemas.microsoft.com/office/drawing/2014/main" id="{30A01A80-17E9-4FA1-B568-4921E8C9989E}"/>
                </a:ext>
              </a:extLst>
            </p:cNvPr>
            <p:cNvSpPr/>
            <p:nvPr/>
          </p:nvSpPr>
          <p:spPr>
            <a:xfrm>
              <a:off x="3333040" y="2731409"/>
              <a:ext cx="910931" cy="910931"/>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Poppins" panose="00000500000000000000" pitchFamily="2" charset="0"/>
                <a:cs typeface="Poppins" panose="00000500000000000000" pitchFamily="2" charset="0"/>
              </a:endParaRPr>
            </a:p>
          </p:txBody>
        </p:sp>
        <p:sp>
          <p:nvSpPr>
            <p:cNvPr id="30" name="TextBox 29">
              <a:extLst>
                <a:ext uri="{FF2B5EF4-FFF2-40B4-BE49-F238E27FC236}">
                  <a16:creationId xmlns:a16="http://schemas.microsoft.com/office/drawing/2014/main" id="{F703B8A5-AD24-4934-8E33-2B434C9DA210}"/>
                </a:ext>
              </a:extLst>
            </p:cNvPr>
            <p:cNvSpPr txBox="1"/>
            <p:nvPr/>
          </p:nvSpPr>
          <p:spPr>
            <a:xfrm>
              <a:off x="2682985" y="4000703"/>
              <a:ext cx="2216120" cy="707886"/>
            </a:xfrm>
            <a:prstGeom prst="rect">
              <a:avLst/>
            </a:prstGeom>
            <a:noFill/>
          </p:spPr>
          <p:txBody>
            <a:bodyPr wrap="square">
              <a:spAutoFit/>
            </a:bodyPr>
            <a:lstStyle/>
            <a:p>
              <a:pPr algn="ctr"/>
              <a:r>
                <a:rPr lang="en-US" sz="2000" b="1" dirty="0">
                  <a:solidFill>
                    <a:srgbClr val="082349"/>
                  </a:solidFill>
                  <a:latin typeface="Open Sans" panose="020B0606030504020204" pitchFamily="34" charset="0"/>
                  <a:ea typeface="Open Sans" panose="020B0606030504020204" pitchFamily="34" charset="0"/>
                  <a:cs typeface="Open Sans" panose="020B0606030504020204" pitchFamily="34" charset="0"/>
                </a:rPr>
                <a:t>Clinical  Outcomes</a:t>
              </a:r>
            </a:p>
          </p:txBody>
        </p:sp>
        <p:pic>
          <p:nvPicPr>
            <p:cNvPr id="18" name="Graphic 17">
              <a:extLst>
                <a:ext uri="{FF2B5EF4-FFF2-40B4-BE49-F238E27FC236}">
                  <a16:creationId xmlns:a16="http://schemas.microsoft.com/office/drawing/2014/main" id="{162145C8-3860-9246-9C76-1A0C21A81F4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12459" y="2936385"/>
              <a:ext cx="552092" cy="552092"/>
            </a:xfrm>
            <a:prstGeom prst="rect">
              <a:avLst/>
            </a:prstGeom>
          </p:spPr>
        </p:pic>
        <p:sp>
          <p:nvSpPr>
            <p:cNvPr id="3" name="Rectangle 2">
              <a:extLst>
                <a:ext uri="{FF2B5EF4-FFF2-40B4-BE49-F238E27FC236}">
                  <a16:creationId xmlns:a16="http://schemas.microsoft.com/office/drawing/2014/main" id="{9CC4EF76-03D8-D045-B13A-9B9C0D271C8B}"/>
                </a:ext>
              </a:extLst>
            </p:cNvPr>
            <p:cNvSpPr/>
            <p:nvPr/>
          </p:nvSpPr>
          <p:spPr>
            <a:xfrm>
              <a:off x="2682984" y="2411896"/>
              <a:ext cx="2221197" cy="3061252"/>
            </a:xfrm>
            <a:prstGeom prst="rect">
              <a:avLst/>
            </a:prstGeom>
            <a:noFill/>
            <a:ln w="38100">
              <a:solidFill>
                <a:srgbClr val="08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BF81B85-7469-4B4D-ABC1-241155197D62}"/>
              </a:ext>
            </a:extLst>
          </p:cNvPr>
          <p:cNvGrpSpPr/>
          <p:nvPr/>
        </p:nvGrpSpPr>
        <p:grpSpPr>
          <a:xfrm>
            <a:off x="5189969" y="2504662"/>
            <a:ext cx="2226274" cy="3061252"/>
            <a:chOff x="5189969" y="2411896"/>
            <a:chExt cx="2226274" cy="3061252"/>
          </a:xfrm>
        </p:grpSpPr>
        <p:sp>
          <p:nvSpPr>
            <p:cNvPr id="34" name="Rectangle 33">
              <a:extLst>
                <a:ext uri="{FF2B5EF4-FFF2-40B4-BE49-F238E27FC236}">
                  <a16:creationId xmlns:a16="http://schemas.microsoft.com/office/drawing/2014/main" id="{1BDEDE9E-3338-4A41-8934-AB12B3C25D73}"/>
                </a:ext>
              </a:extLst>
            </p:cNvPr>
            <p:cNvSpPr/>
            <p:nvPr/>
          </p:nvSpPr>
          <p:spPr>
            <a:xfrm>
              <a:off x="5847640" y="2731409"/>
              <a:ext cx="910931" cy="910931"/>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Poppins" panose="00000500000000000000" pitchFamily="2" charset="0"/>
                <a:cs typeface="Poppins" panose="00000500000000000000" pitchFamily="2" charset="0"/>
              </a:endParaRPr>
            </a:p>
          </p:txBody>
        </p:sp>
        <p:sp>
          <p:nvSpPr>
            <p:cNvPr id="40" name="TextBox 39">
              <a:extLst>
                <a:ext uri="{FF2B5EF4-FFF2-40B4-BE49-F238E27FC236}">
                  <a16:creationId xmlns:a16="http://schemas.microsoft.com/office/drawing/2014/main" id="{07DC0003-9AA2-4215-BD12-DD659DDEB59D}"/>
                </a:ext>
              </a:extLst>
            </p:cNvPr>
            <p:cNvSpPr txBox="1"/>
            <p:nvPr/>
          </p:nvSpPr>
          <p:spPr>
            <a:xfrm>
              <a:off x="5189969" y="4000703"/>
              <a:ext cx="2221197" cy="707886"/>
            </a:xfrm>
            <a:prstGeom prst="rect">
              <a:avLst/>
            </a:prstGeom>
            <a:noFill/>
          </p:spPr>
          <p:txBody>
            <a:bodyPr wrap="square">
              <a:spAutoFit/>
            </a:bodyPr>
            <a:lstStyle/>
            <a:p>
              <a:pPr algn="ctr"/>
              <a:r>
                <a:rPr lang="en-US" sz="2000" b="1" dirty="0">
                  <a:solidFill>
                    <a:srgbClr val="082349"/>
                  </a:solidFill>
                  <a:latin typeface="Open Sans" panose="020B0606030504020204" pitchFamily="34" charset="0"/>
                  <a:ea typeface="Open Sans" panose="020B0606030504020204" pitchFamily="34" charset="0"/>
                  <a:cs typeface="Open Sans" panose="020B0606030504020204" pitchFamily="34" charset="0"/>
                </a:rPr>
                <a:t>Quality</a:t>
              </a:r>
              <a:br>
                <a:rPr lang="en-US" sz="2000" b="1" dirty="0">
                  <a:solidFill>
                    <a:srgbClr val="082349"/>
                  </a:solidFill>
                  <a:latin typeface="Open Sans" panose="020B0606030504020204" pitchFamily="34" charset="0"/>
                  <a:ea typeface="Open Sans" panose="020B0606030504020204" pitchFamily="34" charset="0"/>
                  <a:cs typeface="Open Sans" panose="020B0606030504020204" pitchFamily="34" charset="0"/>
                </a:rPr>
              </a:br>
              <a:r>
                <a:rPr lang="en-US" sz="2000" b="1" dirty="0">
                  <a:solidFill>
                    <a:srgbClr val="082349"/>
                  </a:solidFill>
                  <a:latin typeface="Open Sans" panose="020B0606030504020204" pitchFamily="34" charset="0"/>
                  <a:ea typeface="Open Sans" panose="020B0606030504020204" pitchFamily="34" charset="0"/>
                  <a:cs typeface="Open Sans" panose="020B0606030504020204" pitchFamily="34" charset="0"/>
                </a:rPr>
                <a:t>of care</a:t>
              </a:r>
            </a:p>
          </p:txBody>
        </p:sp>
        <p:pic>
          <p:nvPicPr>
            <p:cNvPr id="19" name="Graphic 18">
              <a:extLst>
                <a:ext uri="{FF2B5EF4-FFF2-40B4-BE49-F238E27FC236}">
                  <a16:creationId xmlns:a16="http://schemas.microsoft.com/office/drawing/2014/main" id="{749A1BE0-EE0E-E148-B23E-E32C09A7AEC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007373" y="2913225"/>
              <a:ext cx="591465" cy="591465"/>
            </a:xfrm>
            <a:prstGeom prst="rect">
              <a:avLst/>
            </a:prstGeom>
          </p:spPr>
        </p:pic>
        <p:sp>
          <p:nvSpPr>
            <p:cNvPr id="22" name="Rectangle 21">
              <a:extLst>
                <a:ext uri="{FF2B5EF4-FFF2-40B4-BE49-F238E27FC236}">
                  <a16:creationId xmlns:a16="http://schemas.microsoft.com/office/drawing/2014/main" id="{90E4F565-C0EA-584F-ACA1-A946EA71FA7E}"/>
                </a:ext>
              </a:extLst>
            </p:cNvPr>
            <p:cNvSpPr/>
            <p:nvPr/>
          </p:nvSpPr>
          <p:spPr>
            <a:xfrm>
              <a:off x="5195046" y="2411896"/>
              <a:ext cx="2221197" cy="3061252"/>
            </a:xfrm>
            <a:prstGeom prst="rect">
              <a:avLst/>
            </a:prstGeom>
            <a:noFill/>
            <a:ln w="38100">
              <a:solidFill>
                <a:srgbClr val="08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B273DB13-34F2-7D43-8440-484A9B6F7D37}"/>
              </a:ext>
            </a:extLst>
          </p:cNvPr>
          <p:cNvGrpSpPr/>
          <p:nvPr/>
        </p:nvGrpSpPr>
        <p:grpSpPr>
          <a:xfrm>
            <a:off x="7707107" y="2504662"/>
            <a:ext cx="2221198" cy="3061252"/>
            <a:chOff x="7707107" y="2411896"/>
            <a:chExt cx="2221198" cy="3061252"/>
          </a:xfrm>
        </p:grpSpPr>
        <p:sp>
          <p:nvSpPr>
            <p:cNvPr id="42" name="Rectangle 41">
              <a:extLst>
                <a:ext uri="{FF2B5EF4-FFF2-40B4-BE49-F238E27FC236}">
                  <a16:creationId xmlns:a16="http://schemas.microsoft.com/office/drawing/2014/main" id="{77E54DCD-1CE2-46A7-A10E-DB6AE017E790}"/>
                </a:ext>
              </a:extLst>
            </p:cNvPr>
            <p:cNvSpPr/>
            <p:nvPr/>
          </p:nvSpPr>
          <p:spPr>
            <a:xfrm>
              <a:off x="8362240" y="2731409"/>
              <a:ext cx="910931" cy="910931"/>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bg1"/>
                </a:solidFill>
                <a:latin typeface="Poppins" panose="00000500000000000000" pitchFamily="2" charset="0"/>
                <a:cs typeface="Poppins" panose="00000500000000000000" pitchFamily="2" charset="0"/>
              </a:endParaRPr>
            </a:p>
          </p:txBody>
        </p:sp>
        <p:sp>
          <p:nvSpPr>
            <p:cNvPr id="44" name="TextBox 43">
              <a:extLst>
                <a:ext uri="{FF2B5EF4-FFF2-40B4-BE49-F238E27FC236}">
                  <a16:creationId xmlns:a16="http://schemas.microsoft.com/office/drawing/2014/main" id="{995B2116-A699-4383-B047-78BEBB91D0F0}"/>
                </a:ext>
              </a:extLst>
            </p:cNvPr>
            <p:cNvSpPr txBox="1"/>
            <p:nvPr/>
          </p:nvSpPr>
          <p:spPr>
            <a:xfrm>
              <a:off x="7707107" y="4000703"/>
              <a:ext cx="2221198" cy="707886"/>
            </a:xfrm>
            <a:prstGeom prst="rect">
              <a:avLst/>
            </a:prstGeom>
            <a:noFill/>
          </p:spPr>
          <p:txBody>
            <a:bodyPr wrap="square">
              <a:spAutoFit/>
            </a:bodyPr>
            <a:lstStyle/>
            <a:p>
              <a:pPr algn="ctr"/>
              <a:r>
                <a:rPr lang="en-US" sz="2000" b="1" dirty="0">
                  <a:solidFill>
                    <a:srgbClr val="082349"/>
                  </a:solidFill>
                  <a:latin typeface="Open Sans" panose="020B0606030504020204" pitchFamily="34" charset="0"/>
                  <a:ea typeface="Open Sans" panose="020B0606030504020204" pitchFamily="34" charset="0"/>
                  <a:cs typeface="Open Sans" panose="020B0606030504020204" pitchFamily="34" charset="0"/>
                </a:rPr>
                <a:t>Patient/client experience</a:t>
              </a:r>
            </a:p>
          </p:txBody>
        </p:sp>
        <p:pic>
          <p:nvPicPr>
            <p:cNvPr id="17" name="Graphic 16">
              <a:extLst>
                <a:ext uri="{FF2B5EF4-FFF2-40B4-BE49-F238E27FC236}">
                  <a16:creationId xmlns:a16="http://schemas.microsoft.com/office/drawing/2014/main" id="{4D7834C9-6641-324A-B9C5-3C01ED2C5018}"/>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21973" y="2897012"/>
              <a:ext cx="591465" cy="591465"/>
            </a:xfrm>
            <a:prstGeom prst="rect">
              <a:avLst/>
            </a:prstGeom>
          </p:spPr>
        </p:pic>
        <p:sp>
          <p:nvSpPr>
            <p:cNvPr id="23" name="Rectangle 22">
              <a:extLst>
                <a:ext uri="{FF2B5EF4-FFF2-40B4-BE49-F238E27FC236}">
                  <a16:creationId xmlns:a16="http://schemas.microsoft.com/office/drawing/2014/main" id="{223C38B6-96BC-4343-B86C-16DFEBBEAAEC}"/>
                </a:ext>
              </a:extLst>
            </p:cNvPr>
            <p:cNvSpPr/>
            <p:nvPr/>
          </p:nvSpPr>
          <p:spPr>
            <a:xfrm>
              <a:off x="7707107" y="2411896"/>
              <a:ext cx="2221197" cy="3061252"/>
            </a:xfrm>
            <a:prstGeom prst="rect">
              <a:avLst/>
            </a:prstGeom>
            <a:noFill/>
            <a:ln w="38100">
              <a:solidFill>
                <a:srgbClr val="08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22569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F747CA-8207-4930-9768-D75BE2F079D3}"/>
              </a:ext>
            </a:extLst>
          </p:cNvPr>
          <p:cNvSpPr>
            <a:spLocks noGrp="1"/>
          </p:cNvSpPr>
          <p:nvPr>
            <p:ph type="ctrTitle"/>
          </p:nvPr>
        </p:nvSpPr>
        <p:spPr>
          <a:xfrm>
            <a:off x="2649840" y="2235200"/>
            <a:ext cx="6892320" cy="2387600"/>
          </a:xfrm>
        </p:spPr>
        <p:txBody>
          <a:bodyPr>
            <a:noAutofit/>
          </a:bodyPr>
          <a:lstStyle/>
          <a:p>
            <a:r>
              <a:rPr lang="en-GB" dirty="0">
                <a:latin typeface="Open Sans" panose="020B0606030504020204" pitchFamily="34" charset="0"/>
                <a:ea typeface="Open Sans" panose="020B0606030504020204" pitchFamily="34" charset="0"/>
                <a:cs typeface="Open Sans" panose="020B0606030504020204" pitchFamily="34" charset="0"/>
              </a:rPr>
              <a:t>Core Empathic Communication Strategies</a:t>
            </a:r>
          </a:p>
        </p:txBody>
      </p:sp>
    </p:spTree>
    <p:extLst>
      <p:ext uri="{BB962C8B-B14F-4D97-AF65-F5344CB8AC3E}">
        <p14:creationId xmlns:p14="http://schemas.microsoft.com/office/powerpoint/2010/main" val="2142220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76FAF-D1D2-6C49-A56A-4FC74CF88123}"/>
              </a:ext>
            </a:extLst>
          </p:cNvPr>
          <p:cNvSpPr>
            <a:spLocks noGrp="1"/>
          </p:cNvSpPr>
          <p:nvPr>
            <p:ph type="ctr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Empathic Communication</a:t>
            </a:r>
          </a:p>
        </p:txBody>
      </p:sp>
      <p:sp>
        <p:nvSpPr>
          <p:cNvPr id="3" name="Subtitle 2">
            <a:extLst>
              <a:ext uri="{FF2B5EF4-FFF2-40B4-BE49-F238E27FC236}">
                <a16:creationId xmlns:a16="http://schemas.microsoft.com/office/drawing/2014/main" id="{97FBEA2E-1C89-CC41-90F8-274CDB5A7AA1}"/>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21892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82349"/>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E67111-2BDD-5E4B-B08F-F532DCAB8C14}"/>
              </a:ext>
            </a:extLst>
          </p:cNvPr>
          <p:cNvSpPr/>
          <p:nvPr/>
        </p:nvSpPr>
        <p:spPr>
          <a:xfrm>
            <a:off x="8953500" y="0"/>
            <a:ext cx="3238500" cy="6864059"/>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158E473-AD2F-5342-8D9A-CB3D596AA967}"/>
              </a:ext>
            </a:extLst>
          </p:cNvPr>
          <p:cNvSpPr/>
          <p:nvPr/>
        </p:nvSpPr>
        <p:spPr>
          <a:xfrm>
            <a:off x="10490933" y="954168"/>
            <a:ext cx="1255282" cy="1255282"/>
          </a:xfrm>
          <a:prstGeom prst="rect">
            <a:avLst/>
          </a:prstGeom>
          <a:noFill/>
          <a:ln w="38100">
            <a:solidFill>
              <a:srgbClr val="08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4F3C313-A441-4345-9975-F94830D23F20}"/>
              </a:ext>
            </a:extLst>
          </p:cNvPr>
          <p:cNvSpPr/>
          <p:nvPr/>
        </p:nvSpPr>
        <p:spPr>
          <a:xfrm>
            <a:off x="11310083" y="681886"/>
            <a:ext cx="627641" cy="6276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8503945-29DA-0047-9E65-D060767642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24" y="0"/>
            <a:ext cx="10287000" cy="6858000"/>
          </a:xfrm>
          <a:prstGeom prst="rect">
            <a:avLst/>
          </a:prstGeom>
        </p:spPr>
      </p:pic>
    </p:spTree>
    <p:extLst>
      <p:ext uri="{BB962C8B-B14F-4D97-AF65-F5344CB8AC3E}">
        <p14:creationId xmlns:p14="http://schemas.microsoft.com/office/powerpoint/2010/main" val="2167760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Content Placeholder 93">
            <a:extLst>
              <a:ext uri="{FF2B5EF4-FFF2-40B4-BE49-F238E27FC236}">
                <a16:creationId xmlns:a16="http://schemas.microsoft.com/office/drawing/2014/main" id="{FA739112-B332-4CEE-B271-1BD1184A08F4}"/>
              </a:ext>
            </a:extLst>
          </p:cNvPr>
          <p:cNvSpPr>
            <a:spLocks noGrp="1"/>
          </p:cNvSpPr>
          <p:nvPr>
            <p:ph sz="half" idx="16"/>
          </p:nvPr>
        </p:nvSpPr>
        <p:spPr>
          <a:xfrm>
            <a:off x="1238337" y="3979233"/>
            <a:ext cx="1828360" cy="608961"/>
          </a:xfrm>
        </p:spPr>
        <p:txBody>
          <a:bodyPr/>
          <a:lstStyle/>
          <a:p>
            <a:pPr marL="12700" indent="-12700"/>
            <a:r>
              <a:rPr lang="en-US" sz="1800" dirty="0">
                <a:solidFill>
                  <a:srgbClr val="082349"/>
                </a:solidFill>
              </a:rPr>
              <a:t>Eye Contact</a:t>
            </a:r>
          </a:p>
        </p:txBody>
      </p:sp>
      <p:sp>
        <p:nvSpPr>
          <p:cNvPr id="97" name="Content Placeholder 96">
            <a:extLst>
              <a:ext uri="{FF2B5EF4-FFF2-40B4-BE49-F238E27FC236}">
                <a16:creationId xmlns:a16="http://schemas.microsoft.com/office/drawing/2014/main" id="{1A6F1C8A-2477-4272-9605-D4AEA191BBFB}"/>
              </a:ext>
            </a:extLst>
          </p:cNvPr>
          <p:cNvSpPr>
            <a:spLocks noGrp="1"/>
          </p:cNvSpPr>
          <p:nvPr>
            <p:ph sz="half" idx="23"/>
          </p:nvPr>
        </p:nvSpPr>
        <p:spPr>
          <a:xfrm>
            <a:off x="3822599" y="3979233"/>
            <a:ext cx="1828360" cy="608961"/>
          </a:xfrm>
        </p:spPr>
        <p:txBody>
          <a:bodyPr/>
          <a:lstStyle/>
          <a:p>
            <a:pPr marL="12700" indent="-12700"/>
            <a:r>
              <a:rPr lang="en-US" sz="1800" dirty="0">
                <a:solidFill>
                  <a:srgbClr val="082349"/>
                </a:solidFill>
              </a:rPr>
              <a:t>Mirroring</a:t>
            </a:r>
          </a:p>
        </p:txBody>
      </p:sp>
      <p:sp>
        <p:nvSpPr>
          <p:cNvPr id="100" name="Content Placeholder 99">
            <a:extLst>
              <a:ext uri="{FF2B5EF4-FFF2-40B4-BE49-F238E27FC236}">
                <a16:creationId xmlns:a16="http://schemas.microsoft.com/office/drawing/2014/main" id="{49E20D44-323D-425C-8B30-B983B896234F}"/>
              </a:ext>
            </a:extLst>
          </p:cNvPr>
          <p:cNvSpPr>
            <a:spLocks noGrp="1"/>
          </p:cNvSpPr>
          <p:nvPr>
            <p:ph sz="half" idx="26"/>
          </p:nvPr>
        </p:nvSpPr>
        <p:spPr>
          <a:xfrm>
            <a:off x="6406861" y="3979233"/>
            <a:ext cx="1828360" cy="608961"/>
          </a:xfrm>
        </p:spPr>
        <p:txBody>
          <a:bodyPr/>
          <a:lstStyle/>
          <a:p>
            <a:pPr marL="12700" indent="0"/>
            <a:r>
              <a:rPr lang="en-US" sz="1800" dirty="0">
                <a:solidFill>
                  <a:srgbClr val="082349"/>
                </a:solidFill>
              </a:rPr>
              <a:t>Leaning &amp; Touch</a:t>
            </a:r>
          </a:p>
        </p:txBody>
      </p:sp>
      <p:sp>
        <p:nvSpPr>
          <p:cNvPr id="16" name="Content Placeholder 99">
            <a:extLst>
              <a:ext uri="{FF2B5EF4-FFF2-40B4-BE49-F238E27FC236}">
                <a16:creationId xmlns:a16="http://schemas.microsoft.com/office/drawing/2014/main" id="{AA396656-7FEC-3C4F-B846-ED31B76A4BD4}"/>
              </a:ext>
            </a:extLst>
          </p:cNvPr>
          <p:cNvSpPr txBox="1">
            <a:spLocks/>
          </p:cNvSpPr>
          <p:nvPr/>
        </p:nvSpPr>
        <p:spPr>
          <a:xfrm>
            <a:off x="8991124" y="3979233"/>
            <a:ext cx="1828360" cy="608961"/>
          </a:xfrm>
          <a:prstGeom prst="rect">
            <a:avLst/>
          </a:prstGeom>
        </p:spPr>
        <p:txBody>
          <a:bodyPr vert="horz" lIns="91440" tIns="45720" rIns="91440" bIns="45720" rtlCol="0">
            <a:noAutofit/>
          </a:bodyPr>
          <a:lstStyle>
            <a:lvl1pPr marL="266700" indent="-266700" algn="ctr" defTabSz="914400" rtl="0" eaLnBrk="1" latinLnBrk="0" hangingPunct="1">
              <a:lnSpc>
                <a:spcPct val="90000"/>
              </a:lnSpc>
              <a:spcBef>
                <a:spcPts val="1000"/>
              </a:spcBef>
              <a:buClr>
                <a:srgbClr val="FF555E"/>
              </a:buClr>
              <a:buFont typeface="Arial" panose="020B0604020202020204" pitchFamily="34" charset="0"/>
              <a:buNone/>
              <a:defRPr sz="1400" b="1" kern="1200">
                <a:solidFill>
                  <a:srgbClr val="156F93"/>
                </a:solidFill>
                <a:latin typeface="Open Sans" panose="020B0606030504020204" pitchFamily="34" charset="0"/>
                <a:ea typeface="Open Sans" panose="020B0606030504020204" pitchFamily="34" charset="0"/>
                <a:cs typeface="Open Sans" panose="020B0606030504020204" pitchFamily="34" charset="0"/>
              </a:defRPr>
            </a:lvl1pPr>
            <a:lvl2pPr marL="723900" indent="-266700" algn="l" defTabSz="914400" rtl="0" eaLnBrk="1" latinLnBrk="0" hangingPunct="1">
              <a:lnSpc>
                <a:spcPct val="90000"/>
              </a:lnSpc>
              <a:spcBef>
                <a:spcPts val="500"/>
              </a:spcBef>
              <a:buClr>
                <a:srgbClr val="FF555E"/>
              </a:buClr>
              <a:buFont typeface="Arial" panose="020B0604020202020204" pitchFamily="34" charset="0"/>
              <a:buNone/>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079500" indent="-165100" algn="l" defTabSz="914400" rtl="0" eaLnBrk="1" latinLnBrk="0" hangingPunct="1">
              <a:lnSpc>
                <a:spcPct val="90000"/>
              </a:lnSpc>
              <a:spcBef>
                <a:spcPts val="500"/>
              </a:spcBef>
              <a:buClr>
                <a:srgbClr val="FF555E"/>
              </a:buClr>
              <a:buFont typeface="Arial" panose="020B0604020202020204" pitchFamily="34" charset="0"/>
              <a:buNone/>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524000" indent="-152400" algn="l" defTabSz="914400" rtl="0" eaLnBrk="1" latinLnBrk="0" hangingPunct="1">
              <a:lnSpc>
                <a:spcPct val="90000"/>
              </a:lnSpc>
              <a:spcBef>
                <a:spcPts val="500"/>
              </a:spcBef>
              <a:buClr>
                <a:srgbClr val="FF555E"/>
              </a:buClr>
              <a:buFont typeface="Arial" panose="020B0604020202020204" pitchFamily="34" charset="0"/>
              <a:buNone/>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968500" indent="-139700" algn="l" defTabSz="914400" rtl="0" eaLnBrk="1" latinLnBrk="0" hangingPunct="1">
              <a:lnSpc>
                <a:spcPct val="90000"/>
              </a:lnSpc>
              <a:spcBef>
                <a:spcPts val="500"/>
              </a:spcBef>
              <a:buClr>
                <a:srgbClr val="FF555E"/>
              </a:buClr>
              <a:buFont typeface="Arial" panose="020B0604020202020204" pitchFamily="34" charset="0"/>
              <a:buNone/>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0"/>
            <a:r>
              <a:rPr lang="en-US" sz="1800" dirty="0">
                <a:solidFill>
                  <a:srgbClr val="082349"/>
                </a:solidFill>
              </a:rPr>
              <a:t>Smiling</a:t>
            </a:r>
          </a:p>
        </p:txBody>
      </p:sp>
      <p:grpSp>
        <p:nvGrpSpPr>
          <p:cNvPr id="2" name="Group 1">
            <a:extLst>
              <a:ext uri="{FF2B5EF4-FFF2-40B4-BE49-F238E27FC236}">
                <a16:creationId xmlns:a16="http://schemas.microsoft.com/office/drawing/2014/main" id="{94239CFE-9438-6942-B713-30A57C50986A}"/>
              </a:ext>
            </a:extLst>
          </p:cNvPr>
          <p:cNvGrpSpPr/>
          <p:nvPr/>
        </p:nvGrpSpPr>
        <p:grpSpPr>
          <a:xfrm>
            <a:off x="1139587" y="1313709"/>
            <a:ext cx="2025861" cy="2115291"/>
            <a:chOff x="1139587" y="1313709"/>
            <a:chExt cx="2025861" cy="2115291"/>
          </a:xfrm>
        </p:grpSpPr>
        <p:sp>
          <p:nvSpPr>
            <p:cNvPr id="26" name="Rectangle 25">
              <a:extLst>
                <a:ext uri="{FF2B5EF4-FFF2-40B4-BE49-F238E27FC236}">
                  <a16:creationId xmlns:a16="http://schemas.microsoft.com/office/drawing/2014/main" id="{67EEF204-3F57-BA40-91B6-E81362CDDEB5}"/>
                </a:ext>
              </a:extLst>
            </p:cNvPr>
            <p:cNvSpPr/>
            <p:nvPr/>
          </p:nvSpPr>
          <p:spPr>
            <a:xfrm>
              <a:off x="1139587" y="1313709"/>
              <a:ext cx="2025861" cy="2115291"/>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Eyes outline">
              <a:extLst>
                <a:ext uri="{FF2B5EF4-FFF2-40B4-BE49-F238E27FC236}">
                  <a16:creationId xmlns:a16="http://schemas.microsoft.com/office/drawing/2014/main" id="{D69323E8-72C3-4D4F-91C5-676F0270A2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74330" y="1693167"/>
              <a:ext cx="1356375" cy="1356375"/>
            </a:xfrm>
            <a:prstGeom prst="rect">
              <a:avLst/>
            </a:prstGeom>
          </p:spPr>
        </p:pic>
      </p:grpSp>
      <p:grpSp>
        <p:nvGrpSpPr>
          <p:cNvPr id="3" name="Group 2">
            <a:extLst>
              <a:ext uri="{FF2B5EF4-FFF2-40B4-BE49-F238E27FC236}">
                <a16:creationId xmlns:a16="http://schemas.microsoft.com/office/drawing/2014/main" id="{164C0892-E9E7-AB4F-85EC-C0BC6AB1D449}"/>
              </a:ext>
            </a:extLst>
          </p:cNvPr>
          <p:cNvGrpSpPr/>
          <p:nvPr/>
        </p:nvGrpSpPr>
        <p:grpSpPr>
          <a:xfrm>
            <a:off x="3723849" y="1313709"/>
            <a:ext cx="2025861" cy="2115291"/>
            <a:chOff x="3723849" y="1313709"/>
            <a:chExt cx="2025861" cy="2115291"/>
          </a:xfrm>
        </p:grpSpPr>
        <p:sp>
          <p:nvSpPr>
            <p:cNvPr id="17" name="Rectangle 16">
              <a:extLst>
                <a:ext uri="{FF2B5EF4-FFF2-40B4-BE49-F238E27FC236}">
                  <a16:creationId xmlns:a16="http://schemas.microsoft.com/office/drawing/2014/main" id="{8836E674-A6C4-124B-B471-D3889716D289}"/>
                </a:ext>
              </a:extLst>
            </p:cNvPr>
            <p:cNvSpPr/>
            <p:nvPr/>
          </p:nvSpPr>
          <p:spPr>
            <a:xfrm>
              <a:off x="3723849" y="1313709"/>
              <a:ext cx="2025861" cy="2115291"/>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descr="Worried face outline with solid fill">
              <a:extLst>
                <a:ext uri="{FF2B5EF4-FFF2-40B4-BE49-F238E27FC236}">
                  <a16:creationId xmlns:a16="http://schemas.microsoft.com/office/drawing/2014/main" id="{3AAEE10B-6C25-D04D-B461-82B28F534BE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58592" y="1693167"/>
              <a:ext cx="1356375" cy="1356375"/>
            </a:xfrm>
            <a:prstGeom prst="rect">
              <a:avLst/>
            </a:prstGeom>
          </p:spPr>
        </p:pic>
      </p:grpSp>
      <p:grpSp>
        <p:nvGrpSpPr>
          <p:cNvPr id="4" name="Group 3">
            <a:extLst>
              <a:ext uri="{FF2B5EF4-FFF2-40B4-BE49-F238E27FC236}">
                <a16:creationId xmlns:a16="http://schemas.microsoft.com/office/drawing/2014/main" id="{CB2AACD3-B301-6545-A38C-E40B5304948D}"/>
              </a:ext>
            </a:extLst>
          </p:cNvPr>
          <p:cNvGrpSpPr/>
          <p:nvPr/>
        </p:nvGrpSpPr>
        <p:grpSpPr>
          <a:xfrm>
            <a:off x="6308111" y="1313709"/>
            <a:ext cx="2025861" cy="2115291"/>
            <a:chOff x="6308111" y="1313709"/>
            <a:chExt cx="2025861" cy="2115291"/>
          </a:xfrm>
        </p:grpSpPr>
        <p:sp>
          <p:nvSpPr>
            <p:cNvPr id="18" name="Rectangle 17">
              <a:extLst>
                <a:ext uri="{FF2B5EF4-FFF2-40B4-BE49-F238E27FC236}">
                  <a16:creationId xmlns:a16="http://schemas.microsoft.com/office/drawing/2014/main" id="{DAE2B10F-77FB-CF4C-83F2-E2BD6DF062F7}"/>
                </a:ext>
              </a:extLst>
            </p:cNvPr>
            <p:cNvSpPr/>
            <p:nvPr/>
          </p:nvSpPr>
          <p:spPr>
            <a:xfrm>
              <a:off x="6308111" y="1313709"/>
              <a:ext cx="2025861" cy="2115291"/>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Handshake outline">
              <a:extLst>
                <a:ext uri="{FF2B5EF4-FFF2-40B4-BE49-F238E27FC236}">
                  <a16:creationId xmlns:a16="http://schemas.microsoft.com/office/drawing/2014/main" id="{8CA02CBF-F4BB-3547-BC37-3796FBB61B8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642854" y="1693167"/>
              <a:ext cx="1356375" cy="1356375"/>
            </a:xfrm>
            <a:prstGeom prst="rect">
              <a:avLst/>
            </a:prstGeom>
          </p:spPr>
        </p:pic>
      </p:grpSp>
      <p:grpSp>
        <p:nvGrpSpPr>
          <p:cNvPr id="5" name="Group 4">
            <a:extLst>
              <a:ext uri="{FF2B5EF4-FFF2-40B4-BE49-F238E27FC236}">
                <a16:creationId xmlns:a16="http://schemas.microsoft.com/office/drawing/2014/main" id="{A3C1CE72-2504-194F-ABBA-2E5B87938BEA}"/>
              </a:ext>
            </a:extLst>
          </p:cNvPr>
          <p:cNvGrpSpPr/>
          <p:nvPr/>
        </p:nvGrpSpPr>
        <p:grpSpPr>
          <a:xfrm>
            <a:off x="8892374" y="1313709"/>
            <a:ext cx="2025861" cy="2115291"/>
            <a:chOff x="8892374" y="1313709"/>
            <a:chExt cx="2025861" cy="2115291"/>
          </a:xfrm>
        </p:grpSpPr>
        <p:sp>
          <p:nvSpPr>
            <p:cNvPr id="19" name="Rectangle 18">
              <a:extLst>
                <a:ext uri="{FF2B5EF4-FFF2-40B4-BE49-F238E27FC236}">
                  <a16:creationId xmlns:a16="http://schemas.microsoft.com/office/drawing/2014/main" id="{99269C82-8E6C-4844-80C9-DF659A4D4CE3}"/>
                </a:ext>
              </a:extLst>
            </p:cNvPr>
            <p:cNvSpPr/>
            <p:nvPr/>
          </p:nvSpPr>
          <p:spPr>
            <a:xfrm>
              <a:off x="8892374" y="1313709"/>
              <a:ext cx="2025861" cy="2115291"/>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Angel face outline outline">
              <a:extLst>
                <a:ext uri="{FF2B5EF4-FFF2-40B4-BE49-F238E27FC236}">
                  <a16:creationId xmlns:a16="http://schemas.microsoft.com/office/drawing/2014/main" id="{9F9AA70E-3EF6-744B-98C8-AB69ADE25C5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227117" y="1693167"/>
              <a:ext cx="1356375" cy="1356375"/>
            </a:xfrm>
            <a:prstGeom prst="rect">
              <a:avLst/>
            </a:prstGeom>
          </p:spPr>
        </p:pic>
      </p:grpSp>
    </p:spTree>
    <p:extLst>
      <p:ext uri="{BB962C8B-B14F-4D97-AF65-F5344CB8AC3E}">
        <p14:creationId xmlns:p14="http://schemas.microsoft.com/office/powerpoint/2010/main" val="3776184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DA7E-F96A-814A-9288-245502EFFACD}"/>
              </a:ext>
            </a:extLst>
          </p:cNvPr>
          <p:cNvSpPr>
            <a:spLocks noGrp="1"/>
          </p:cNvSpPr>
          <p:nvPr>
            <p:ph type="title"/>
          </p:nvPr>
        </p:nvSpPr>
        <p:spPr>
          <a:xfrm>
            <a:off x="838199" y="2158360"/>
            <a:ext cx="5642114" cy="2541277"/>
          </a:xfrm>
        </p:spPr>
        <p:txBody>
          <a:bodyPr>
            <a:noAutofit/>
          </a:bodyPr>
          <a:lstStyle/>
          <a:p>
            <a:r>
              <a:rPr lang="en-US" dirty="0"/>
              <a:t>Eye Contact:</a:t>
            </a:r>
            <a:br>
              <a:rPr lang="en-US" b="0" dirty="0">
                <a:solidFill>
                  <a:schemeClr val="bg1"/>
                </a:solidFill>
              </a:rPr>
            </a:br>
            <a:r>
              <a:rPr lang="en-US" b="0" dirty="0">
                <a:solidFill>
                  <a:schemeClr val="bg1"/>
                </a:solidFill>
              </a:rPr>
              <a:t>The most important non-verbal communication behavior; necessary for psychological safety </a:t>
            </a:r>
          </a:p>
        </p:txBody>
      </p:sp>
      <p:pic>
        <p:nvPicPr>
          <p:cNvPr id="5" name="Picture Placeholder 4">
            <a:extLst>
              <a:ext uri="{FF2B5EF4-FFF2-40B4-BE49-F238E27FC236}">
                <a16:creationId xmlns:a16="http://schemas.microsoft.com/office/drawing/2014/main" id="{1AE214CB-6400-C444-9141-51E316EEB3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44070" y="0"/>
            <a:ext cx="4147930" cy="6858000"/>
          </a:xfrm>
          <a:prstGeom prst="rect">
            <a:avLst/>
          </a:prstGeom>
        </p:spPr>
      </p:pic>
    </p:spTree>
    <p:extLst>
      <p:ext uri="{BB962C8B-B14F-4D97-AF65-F5344CB8AC3E}">
        <p14:creationId xmlns:p14="http://schemas.microsoft.com/office/powerpoint/2010/main" val="816195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9A497B-EE0F-5546-8401-EC0AAF3B1C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59491"/>
            <a:ext cx="12192000" cy="7562334"/>
          </a:xfrm>
          <a:prstGeom prst="rect">
            <a:avLst/>
          </a:prstGeom>
        </p:spPr>
      </p:pic>
      <p:sp>
        <p:nvSpPr>
          <p:cNvPr id="5" name="Rectangle 4">
            <a:extLst>
              <a:ext uri="{FF2B5EF4-FFF2-40B4-BE49-F238E27FC236}">
                <a16:creationId xmlns:a16="http://schemas.microsoft.com/office/drawing/2014/main" id="{B0BE1F32-92F7-BC43-A8D6-F92AD596D8C5}"/>
              </a:ext>
            </a:extLst>
          </p:cNvPr>
          <p:cNvSpPr/>
          <p:nvPr/>
        </p:nvSpPr>
        <p:spPr>
          <a:xfrm flipH="1">
            <a:off x="6096000" y="4731520"/>
            <a:ext cx="1607021" cy="1656202"/>
          </a:xfrm>
          <a:prstGeom prst="rect">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73666964-28D8-0A42-A4C8-8123D4B4BA61}"/>
              </a:ext>
            </a:extLst>
          </p:cNvPr>
          <p:cNvSpPr/>
          <p:nvPr/>
        </p:nvSpPr>
        <p:spPr>
          <a:xfrm flipH="1">
            <a:off x="649149" y="4514355"/>
            <a:ext cx="6107723" cy="1518007"/>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886181B0-1499-0641-82BD-FD3102F7AF77}"/>
              </a:ext>
            </a:extLst>
          </p:cNvPr>
          <p:cNvSpPr txBox="1">
            <a:spLocks/>
          </p:cNvSpPr>
          <p:nvPr/>
        </p:nvSpPr>
        <p:spPr>
          <a:xfrm>
            <a:off x="1052553" y="4748707"/>
            <a:ext cx="5704320" cy="10242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Playfair Display Bold Roman" pitchFamily="2" charset="0"/>
                <a:ea typeface="+mj-ea"/>
                <a:cs typeface="Poppins" panose="00000500000000000000" pitchFamily="2" charset="0"/>
              </a:defRPr>
            </a:lvl1pPr>
          </a:lstStyle>
          <a:p>
            <a:r>
              <a:rPr lang="en-US" dirty="0"/>
              <a:t> Verbalizing Empathy</a:t>
            </a:r>
          </a:p>
        </p:txBody>
      </p:sp>
      <p:sp>
        <p:nvSpPr>
          <p:cNvPr id="9" name="Rectangle 8">
            <a:extLst>
              <a:ext uri="{FF2B5EF4-FFF2-40B4-BE49-F238E27FC236}">
                <a16:creationId xmlns:a16="http://schemas.microsoft.com/office/drawing/2014/main" id="{90D6CA0F-EB8F-C34C-8F1B-6712F7468308}"/>
              </a:ext>
            </a:extLst>
          </p:cNvPr>
          <p:cNvSpPr/>
          <p:nvPr/>
        </p:nvSpPr>
        <p:spPr>
          <a:xfrm>
            <a:off x="7086712" y="4158996"/>
            <a:ext cx="1255282" cy="1255282"/>
          </a:xfrm>
          <a:prstGeom prst="rect">
            <a:avLst/>
          </a:prstGeom>
          <a:noFill/>
          <a:ln w="38100">
            <a:solidFill>
              <a:srgbClr val="F3E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41748EE-B4AC-5B4A-9A04-E5C4A971895A}"/>
              </a:ext>
            </a:extLst>
          </p:cNvPr>
          <p:cNvSpPr/>
          <p:nvPr/>
        </p:nvSpPr>
        <p:spPr>
          <a:xfrm>
            <a:off x="7905862" y="3886714"/>
            <a:ext cx="627641" cy="6276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846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55;p21">
            <a:extLst>
              <a:ext uri="{FF2B5EF4-FFF2-40B4-BE49-F238E27FC236}">
                <a16:creationId xmlns:a16="http://schemas.microsoft.com/office/drawing/2014/main" id="{BAA4858E-0AEC-9A4F-9A52-170EF32BA2BD}"/>
              </a:ext>
            </a:extLst>
          </p:cNvPr>
          <p:cNvSpPr/>
          <p:nvPr/>
        </p:nvSpPr>
        <p:spPr>
          <a:xfrm>
            <a:off x="4005673" y="1916550"/>
            <a:ext cx="5818265" cy="1077178"/>
          </a:xfrm>
          <a:prstGeom prst="rect">
            <a:avLst/>
          </a:prstGeom>
          <a:noFill/>
          <a:ln>
            <a:noFill/>
          </a:ln>
        </p:spPr>
        <p:txBody>
          <a:bodyPr spcFirstLastPara="1" wrap="square" lIns="91425" tIns="45700" rIns="91425" bIns="45700" anchor="t" anchorCtr="0">
            <a:spAutoFit/>
          </a:bodyPr>
          <a:lstStyle/>
          <a:p>
            <a:r>
              <a:rPr lang="en-US" sz="3200"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Normalizing &amp; Affirming Strengths</a:t>
            </a:r>
            <a:endParaRPr sz="3200"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Google Shape;257;p21">
            <a:extLst>
              <a:ext uri="{FF2B5EF4-FFF2-40B4-BE49-F238E27FC236}">
                <a16:creationId xmlns:a16="http://schemas.microsoft.com/office/drawing/2014/main" id="{35738827-DDF3-6C40-B1A5-B80EA990AE57}"/>
              </a:ext>
            </a:extLst>
          </p:cNvPr>
          <p:cNvSpPr/>
          <p:nvPr/>
        </p:nvSpPr>
        <p:spPr>
          <a:xfrm>
            <a:off x="4005672" y="2976622"/>
            <a:ext cx="6217620" cy="584735"/>
          </a:xfrm>
          <a:prstGeom prst="rect">
            <a:avLst/>
          </a:prstGeom>
          <a:noFill/>
          <a:ln>
            <a:noFill/>
          </a:ln>
        </p:spPr>
        <p:txBody>
          <a:bodyPr spcFirstLastPara="1" wrap="square" lIns="91425" tIns="45700" rIns="91425" bIns="45700" anchor="t" anchorCtr="0">
            <a:spAutoFit/>
          </a:bodyPr>
          <a:lstStyle/>
          <a:p>
            <a:r>
              <a:rPr lang="en-US" sz="3200"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Open Ended Questions</a:t>
            </a:r>
            <a:endParaRPr sz="3200"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Google Shape;259;p21">
            <a:extLst>
              <a:ext uri="{FF2B5EF4-FFF2-40B4-BE49-F238E27FC236}">
                <a16:creationId xmlns:a16="http://schemas.microsoft.com/office/drawing/2014/main" id="{BC99AEB2-DE55-C846-A9BB-8854E7A4DA1E}"/>
              </a:ext>
            </a:extLst>
          </p:cNvPr>
          <p:cNvSpPr/>
          <p:nvPr/>
        </p:nvSpPr>
        <p:spPr>
          <a:xfrm>
            <a:off x="4005672" y="4165057"/>
            <a:ext cx="6217619" cy="584735"/>
          </a:xfrm>
          <a:prstGeom prst="rect">
            <a:avLst/>
          </a:prstGeom>
          <a:noFill/>
          <a:ln>
            <a:noFill/>
          </a:ln>
        </p:spPr>
        <p:txBody>
          <a:bodyPr spcFirstLastPara="1" wrap="square" lIns="91425" tIns="45700" rIns="91425" bIns="45700" anchor="t" anchorCtr="0">
            <a:spAutoFit/>
          </a:bodyPr>
          <a:lstStyle/>
          <a:p>
            <a:r>
              <a:rPr lang="en-US" sz="3200"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Empathic Reflection</a:t>
            </a:r>
            <a:endParaRPr sz="3200"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7" name="Oval 36">
            <a:extLst>
              <a:ext uri="{FF2B5EF4-FFF2-40B4-BE49-F238E27FC236}">
                <a16:creationId xmlns:a16="http://schemas.microsoft.com/office/drawing/2014/main" id="{60A27E58-C4CB-0D4F-BAE4-D58ADA7A6250}"/>
              </a:ext>
            </a:extLst>
          </p:cNvPr>
          <p:cNvSpPr/>
          <p:nvPr/>
        </p:nvSpPr>
        <p:spPr>
          <a:xfrm>
            <a:off x="2807851" y="2801375"/>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38" name="Oval 37">
            <a:extLst>
              <a:ext uri="{FF2B5EF4-FFF2-40B4-BE49-F238E27FC236}">
                <a16:creationId xmlns:a16="http://schemas.microsoft.com/office/drawing/2014/main" id="{DF2F856B-529D-654D-A2EA-F4DB1BDC9C56}"/>
              </a:ext>
            </a:extLst>
          </p:cNvPr>
          <p:cNvSpPr/>
          <p:nvPr/>
        </p:nvSpPr>
        <p:spPr>
          <a:xfrm>
            <a:off x="2812768" y="3835392"/>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rPr>
              <a:t>3</a:t>
            </a:r>
          </a:p>
        </p:txBody>
      </p:sp>
      <p:sp>
        <p:nvSpPr>
          <p:cNvPr id="39" name="Oval 38">
            <a:extLst>
              <a:ext uri="{FF2B5EF4-FFF2-40B4-BE49-F238E27FC236}">
                <a16:creationId xmlns:a16="http://schemas.microsoft.com/office/drawing/2014/main" id="{17E3B8E8-B7DF-9542-BA34-6A1CF742F5C3}"/>
              </a:ext>
            </a:extLst>
          </p:cNvPr>
          <p:cNvSpPr/>
          <p:nvPr/>
        </p:nvSpPr>
        <p:spPr>
          <a:xfrm>
            <a:off x="2807851" y="1742161"/>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rPr>
              <a:t>1</a:t>
            </a:r>
          </a:p>
        </p:txBody>
      </p:sp>
    </p:spTree>
    <p:extLst>
      <p:ext uri="{BB962C8B-B14F-4D97-AF65-F5344CB8AC3E}">
        <p14:creationId xmlns:p14="http://schemas.microsoft.com/office/powerpoint/2010/main" val="4238308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DA7E-F96A-814A-9288-245502EFFACD}"/>
              </a:ext>
            </a:extLst>
          </p:cNvPr>
          <p:cNvSpPr>
            <a:spLocks noGrp="1"/>
          </p:cNvSpPr>
          <p:nvPr>
            <p:ph type="title"/>
          </p:nvPr>
        </p:nvSpPr>
        <p:spPr>
          <a:xfrm>
            <a:off x="838199" y="2778369"/>
            <a:ext cx="4462671" cy="2541277"/>
          </a:xfrm>
        </p:spPr>
        <p:txBody>
          <a:bodyPr>
            <a:noAutofit/>
          </a:bodyPr>
          <a:lstStyle/>
          <a:p>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Communicating that a situation is </a:t>
            </a:r>
            <a:r>
              <a:rPr lang="en-US" dirty="0">
                <a:latin typeface="Open Sans" panose="020B0606030504020204" pitchFamily="34" charset="0"/>
                <a:ea typeface="Open Sans" panose="020B0606030504020204" pitchFamily="34" charset="0"/>
                <a:cs typeface="Open Sans" panose="020B0606030504020204" pitchFamily="34" charset="0"/>
              </a:rPr>
              <a:t>not uncommon.</a:t>
            </a:r>
          </a:p>
        </p:txBody>
      </p:sp>
      <p:sp>
        <p:nvSpPr>
          <p:cNvPr id="6" name="Rectangle 5">
            <a:extLst>
              <a:ext uri="{FF2B5EF4-FFF2-40B4-BE49-F238E27FC236}">
                <a16:creationId xmlns:a16="http://schemas.microsoft.com/office/drawing/2014/main" id="{17A0372F-6C1F-984B-A75B-4159E0FAB234}"/>
              </a:ext>
            </a:extLst>
          </p:cNvPr>
          <p:cNvSpPr/>
          <p:nvPr/>
        </p:nvSpPr>
        <p:spPr>
          <a:xfrm>
            <a:off x="978877" y="1518809"/>
            <a:ext cx="2590800" cy="584775"/>
          </a:xfrm>
          <a:prstGeom prst="rect">
            <a:avLst/>
          </a:prstGeom>
        </p:spPr>
        <p:txBody>
          <a:bodyPr wrap="square">
            <a:spAutoFit/>
          </a:bodyPr>
          <a:lstStyle/>
          <a:p>
            <a:pPr marL="0" lvl="1">
              <a:spcBef>
                <a:spcPts val="1000"/>
              </a:spcBef>
              <a:spcAft>
                <a:spcPts val="1200"/>
              </a:spcAft>
              <a:buClr>
                <a:srgbClr val="7A871D"/>
              </a:buClr>
              <a:defRPr/>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Normalizing</a:t>
            </a:r>
          </a:p>
        </p:txBody>
      </p:sp>
      <p:sp>
        <p:nvSpPr>
          <p:cNvPr id="7" name="Rectangle 6">
            <a:extLst>
              <a:ext uri="{FF2B5EF4-FFF2-40B4-BE49-F238E27FC236}">
                <a16:creationId xmlns:a16="http://schemas.microsoft.com/office/drawing/2014/main" id="{CAB5DCEC-81AF-D749-AC7E-B8BE396F45BE}"/>
              </a:ext>
            </a:extLst>
          </p:cNvPr>
          <p:cNvSpPr/>
          <p:nvPr/>
        </p:nvSpPr>
        <p:spPr>
          <a:xfrm>
            <a:off x="838199" y="1336467"/>
            <a:ext cx="3048001" cy="1009168"/>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11" descr="A picture containing person, indoor, woman, sitting&#10;&#10;Description automatically generated">
            <a:extLst>
              <a:ext uri="{FF2B5EF4-FFF2-40B4-BE49-F238E27FC236}">
                <a16:creationId xmlns:a16="http://schemas.microsoft.com/office/drawing/2014/main" id="{3227C963-8A3B-F64F-983E-D7D850D75A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70574" y="0"/>
            <a:ext cx="4121426" cy="6858000"/>
          </a:xfrm>
          <a:prstGeom prst="rect">
            <a:avLst/>
          </a:prstGeom>
        </p:spPr>
      </p:pic>
    </p:spTree>
    <p:extLst>
      <p:ext uri="{BB962C8B-B14F-4D97-AF65-F5344CB8AC3E}">
        <p14:creationId xmlns:p14="http://schemas.microsoft.com/office/powerpoint/2010/main" val="4103220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55;p21">
            <a:extLst>
              <a:ext uri="{FF2B5EF4-FFF2-40B4-BE49-F238E27FC236}">
                <a16:creationId xmlns:a16="http://schemas.microsoft.com/office/drawing/2014/main" id="{BAA4858E-0AEC-9A4F-9A52-170EF32BA2BD}"/>
              </a:ext>
            </a:extLst>
          </p:cNvPr>
          <p:cNvSpPr/>
          <p:nvPr/>
        </p:nvSpPr>
        <p:spPr>
          <a:xfrm>
            <a:off x="4005672" y="1916550"/>
            <a:ext cx="6582815" cy="584735"/>
          </a:xfrm>
          <a:prstGeom prst="rect">
            <a:avLst/>
          </a:prstGeom>
          <a:noFill/>
          <a:ln>
            <a:noFill/>
          </a:ln>
        </p:spPr>
        <p:txBody>
          <a:bodyPr spcFirstLastPara="1" wrap="square" lIns="91425" tIns="45700" rIns="91425" bIns="45700" anchor="t" anchorCtr="0">
            <a:spAutoFit/>
          </a:bodyPr>
          <a:lstStyle/>
          <a:p>
            <a:r>
              <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I would feel the same way…</a:t>
            </a:r>
          </a:p>
        </p:txBody>
      </p:sp>
      <p:sp>
        <p:nvSpPr>
          <p:cNvPr id="29" name="Google Shape;257;p21">
            <a:extLst>
              <a:ext uri="{FF2B5EF4-FFF2-40B4-BE49-F238E27FC236}">
                <a16:creationId xmlns:a16="http://schemas.microsoft.com/office/drawing/2014/main" id="{35738827-DDF3-6C40-B1A5-B80EA990AE57}"/>
              </a:ext>
            </a:extLst>
          </p:cNvPr>
          <p:cNvSpPr/>
          <p:nvPr/>
        </p:nvSpPr>
        <p:spPr>
          <a:xfrm>
            <a:off x="4005671" y="2976622"/>
            <a:ext cx="6582815" cy="584735"/>
          </a:xfrm>
          <a:prstGeom prst="rect">
            <a:avLst/>
          </a:prstGeom>
          <a:noFill/>
          <a:ln>
            <a:noFill/>
          </a:ln>
        </p:spPr>
        <p:txBody>
          <a:bodyPr spcFirstLastPara="1" wrap="square" lIns="91425" tIns="45700" rIns="91425" bIns="45700" anchor="t" anchorCtr="0">
            <a:spAutoFit/>
          </a:bodyPr>
          <a:lstStyle/>
          <a:p>
            <a:r>
              <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We all sometimes…</a:t>
            </a:r>
          </a:p>
        </p:txBody>
      </p:sp>
      <p:sp>
        <p:nvSpPr>
          <p:cNvPr id="30" name="Google Shape;259;p21">
            <a:extLst>
              <a:ext uri="{FF2B5EF4-FFF2-40B4-BE49-F238E27FC236}">
                <a16:creationId xmlns:a16="http://schemas.microsoft.com/office/drawing/2014/main" id="{BC99AEB2-DE55-C846-A9BB-8854E7A4DA1E}"/>
              </a:ext>
            </a:extLst>
          </p:cNvPr>
          <p:cNvSpPr/>
          <p:nvPr/>
        </p:nvSpPr>
        <p:spPr>
          <a:xfrm>
            <a:off x="4005671" y="4000224"/>
            <a:ext cx="6582815" cy="584735"/>
          </a:xfrm>
          <a:prstGeom prst="rect">
            <a:avLst/>
          </a:prstGeom>
          <a:noFill/>
          <a:ln>
            <a:noFill/>
          </a:ln>
        </p:spPr>
        <p:txBody>
          <a:bodyPr spcFirstLastPara="1" wrap="square" lIns="91425" tIns="45700" rIns="91425" bIns="45700" anchor="t" anchorCtr="0">
            <a:spAutoFit/>
          </a:bodyPr>
          <a:lstStyle/>
          <a:p>
            <a:r>
              <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Many people are…</a:t>
            </a:r>
          </a:p>
        </p:txBody>
      </p:sp>
      <p:grpSp>
        <p:nvGrpSpPr>
          <p:cNvPr id="2" name="Group 1">
            <a:extLst>
              <a:ext uri="{FF2B5EF4-FFF2-40B4-BE49-F238E27FC236}">
                <a16:creationId xmlns:a16="http://schemas.microsoft.com/office/drawing/2014/main" id="{509C121F-56E8-AC43-B07B-0032DED45C47}"/>
              </a:ext>
            </a:extLst>
          </p:cNvPr>
          <p:cNvGrpSpPr/>
          <p:nvPr/>
        </p:nvGrpSpPr>
        <p:grpSpPr>
          <a:xfrm>
            <a:off x="2807851" y="1742161"/>
            <a:ext cx="914400" cy="914400"/>
            <a:chOff x="2807851" y="1742161"/>
            <a:chExt cx="914400" cy="914400"/>
          </a:xfrm>
        </p:grpSpPr>
        <p:sp>
          <p:nvSpPr>
            <p:cNvPr id="33" name="Oval 32">
              <a:extLst>
                <a:ext uri="{FF2B5EF4-FFF2-40B4-BE49-F238E27FC236}">
                  <a16:creationId xmlns:a16="http://schemas.microsoft.com/office/drawing/2014/main" id="{05794E47-61A6-4C4E-B62F-AC3681BC8A81}"/>
                </a:ext>
              </a:extLst>
            </p:cNvPr>
            <p:cNvSpPr/>
            <p:nvPr/>
          </p:nvSpPr>
          <p:spPr>
            <a:xfrm>
              <a:off x="2807851" y="1742161"/>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aphic 19">
              <a:extLst>
                <a:ext uri="{FF2B5EF4-FFF2-40B4-BE49-F238E27FC236}">
                  <a16:creationId xmlns:a16="http://schemas.microsoft.com/office/drawing/2014/main" id="{C0FB7F2F-9FE2-F448-913F-953805F2C24A}"/>
                </a:ext>
              </a:extLst>
            </p:cNvPr>
            <p:cNvGrpSpPr/>
            <p:nvPr/>
          </p:nvGrpSpPr>
          <p:grpSpPr>
            <a:xfrm>
              <a:off x="3010470" y="1887842"/>
              <a:ext cx="588978" cy="642089"/>
              <a:chOff x="6106677" y="2335617"/>
              <a:chExt cx="2215798" cy="2347257"/>
            </a:xfrm>
            <a:solidFill>
              <a:srgbClr val="082349"/>
            </a:solidFill>
          </p:grpSpPr>
          <p:sp>
            <p:nvSpPr>
              <p:cNvPr id="21" name="Freeform: Shape 20">
                <a:extLst>
                  <a:ext uri="{FF2B5EF4-FFF2-40B4-BE49-F238E27FC236}">
                    <a16:creationId xmlns:a16="http://schemas.microsoft.com/office/drawing/2014/main" id="{F7C753F3-A5AE-964D-945C-8E54781E626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B98129FD-5D2B-8545-87C8-ED14D82C556E}"/>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7D22C61D-A134-D74D-A32E-69E8DFB454FF}"/>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27779757-C6E2-CC46-9303-C5C1892054B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grpSp>
        <p:nvGrpSpPr>
          <p:cNvPr id="3" name="Group 2">
            <a:extLst>
              <a:ext uri="{FF2B5EF4-FFF2-40B4-BE49-F238E27FC236}">
                <a16:creationId xmlns:a16="http://schemas.microsoft.com/office/drawing/2014/main" id="{D0D8DC60-616E-184A-9920-EE57D14B0838}"/>
              </a:ext>
            </a:extLst>
          </p:cNvPr>
          <p:cNvGrpSpPr/>
          <p:nvPr/>
        </p:nvGrpSpPr>
        <p:grpSpPr>
          <a:xfrm>
            <a:off x="2807851" y="2801375"/>
            <a:ext cx="914400" cy="914400"/>
            <a:chOff x="2807851" y="2801375"/>
            <a:chExt cx="914400" cy="914400"/>
          </a:xfrm>
        </p:grpSpPr>
        <p:sp>
          <p:nvSpPr>
            <p:cNvPr id="31" name="Oval 30">
              <a:extLst>
                <a:ext uri="{FF2B5EF4-FFF2-40B4-BE49-F238E27FC236}">
                  <a16:creationId xmlns:a16="http://schemas.microsoft.com/office/drawing/2014/main" id="{1D693049-A46E-7A48-8824-EAD491FFDC5C}"/>
                </a:ext>
              </a:extLst>
            </p:cNvPr>
            <p:cNvSpPr/>
            <p:nvPr/>
          </p:nvSpPr>
          <p:spPr>
            <a:xfrm>
              <a:off x="2807851" y="2801375"/>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aphic 19">
              <a:extLst>
                <a:ext uri="{FF2B5EF4-FFF2-40B4-BE49-F238E27FC236}">
                  <a16:creationId xmlns:a16="http://schemas.microsoft.com/office/drawing/2014/main" id="{C52BE2DB-BAE3-9247-8B31-C7DC15ABDA05}"/>
                </a:ext>
              </a:extLst>
            </p:cNvPr>
            <p:cNvGrpSpPr/>
            <p:nvPr/>
          </p:nvGrpSpPr>
          <p:grpSpPr>
            <a:xfrm>
              <a:off x="3010470" y="2926067"/>
              <a:ext cx="588978" cy="642089"/>
              <a:chOff x="6106677" y="2335617"/>
              <a:chExt cx="2215798" cy="2347257"/>
            </a:xfrm>
            <a:solidFill>
              <a:srgbClr val="082349"/>
            </a:solidFill>
          </p:grpSpPr>
          <p:sp>
            <p:nvSpPr>
              <p:cNvPr id="35" name="Freeform: Shape 20">
                <a:extLst>
                  <a:ext uri="{FF2B5EF4-FFF2-40B4-BE49-F238E27FC236}">
                    <a16:creationId xmlns:a16="http://schemas.microsoft.com/office/drawing/2014/main" id="{EEED2777-90A8-784D-BF2D-C03B7076CD82}"/>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36" name="Freeform: Shape 21">
                <a:extLst>
                  <a:ext uri="{FF2B5EF4-FFF2-40B4-BE49-F238E27FC236}">
                    <a16:creationId xmlns:a16="http://schemas.microsoft.com/office/drawing/2014/main" id="{31B814A5-8B14-6C46-B83C-9C7D8021FB32}"/>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40" name="Freeform: Shape 22">
                <a:extLst>
                  <a:ext uri="{FF2B5EF4-FFF2-40B4-BE49-F238E27FC236}">
                    <a16:creationId xmlns:a16="http://schemas.microsoft.com/office/drawing/2014/main" id="{C3F33F23-33D2-2E4F-B421-96917DABCCEE}"/>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41" name="Freeform: Shape 23">
                <a:extLst>
                  <a:ext uri="{FF2B5EF4-FFF2-40B4-BE49-F238E27FC236}">
                    <a16:creationId xmlns:a16="http://schemas.microsoft.com/office/drawing/2014/main" id="{A95B6915-E800-5344-A56C-1ACFB473DBC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grpSp>
        <p:nvGrpSpPr>
          <p:cNvPr id="4" name="Group 3">
            <a:extLst>
              <a:ext uri="{FF2B5EF4-FFF2-40B4-BE49-F238E27FC236}">
                <a16:creationId xmlns:a16="http://schemas.microsoft.com/office/drawing/2014/main" id="{37857DAE-D0C2-AC48-B0E7-3E8BEE35DEEF}"/>
              </a:ext>
            </a:extLst>
          </p:cNvPr>
          <p:cNvGrpSpPr/>
          <p:nvPr/>
        </p:nvGrpSpPr>
        <p:grpSpPr>
          <a:xfrm>
            <a:off x="2812768" y="3835392"/>
            <a:ext cx="914400" cy="914400"/>
            <a:chOff x="2812768" y="3835392"/>
            <a:chExt cx="914400" cy="914400"/>
          </a:xfrm>
        </p:grpSpPr>
        <p:sp>
          <p:nvSpPr>
            <p:cNvPr id="32" name="Oval 31">
              <a:extLst>
                <a:ext uri="{FF2B5EF4-FFF2-40B4-BE49-F238E27FC236}">
                  <a16:creationId xmlns:a16="http://schemas.microsoft.com/office/drawing/2014/main" id="{8497364F-2F21-144A-90B7-9B8363E367B7}"/>
                </a:ext>
              </a:extLst>
            </p:cNvPr>
            <p:cNvSpPr/>
            <p:nvPr/>
          </p:nvSpPr>
          <p:spPr>
            <a:xfrm>
              <a:off x="2812768" y="3835392"/>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2" name="Graphic 19">
              <a:extLst>
                <a:ext uri="{FF2B5EF4-FFF2-40B4-BE49-F238E27FC236}">
                  <a16:creationId xmlns:a16="http://schemas.microsoft.com/office/drawing/2014/main" id="{75500A07-DA8F-0340-9023-F71195410F30}"/>
                </a:ext>
              </a:extLst>
            </p:cNvPr>
            <p:cNvGrpSpPr/>
            <p:nvPr/>
          </p:nvGrpSpPr>
          <p:grpSpPr>
            <a:xfrm>
              <a:off x="3010470" y="3973817"/>
              <a:ext cx="588978" cy="642089"/>
              <a:chOff x="6106677" y="2335617"/>
              <a:chExt cx="2215798" cy="2347257"/>
            </a:xfrm>
            <a:solidFill>
              <a:srgbClr val="082349"/>
            </a:solidFill>
          </p:grpSpPr>
          <p:sp>
            <p:nvSpPr>
              <p:cNvPr id="43" name="Freeform: Shape 20">
                <a:extLst>
                  <a:ext uri="{FF2B5EF4-FFF2-40B4-BE49-F238E27FC236}">
                    <a16:creationId xmlns:a16="http://schemas.microsoft.com/office/drawing/2014/main" id="{164BB8B2-688B-B24D-A6B7-07077DC6A133}"/>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44" name="Freeform: Shape 21">
                <a:extLst>
                  <a:ext uri="{FF2B5EF4-FFF2-40B4-BE49-F238E27FC236}">
                    <a16:creationId xmlns:a16="http://schemas.microsoft.com/office/drawing/2014/main" id="{235C3486-5B42-0541-B798-A9ECB9695AC8}"/>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45" name="Freeform: Shape 22">
                <a:extLst>
                  <a:ext uri="{FF2B5EF4-FFF2-40B4-BE49-F238E27FC236}">
                    <a16:creationId xmlns:a16="http://schemas.microsoft.com/office/drawing/2014/main" id="{868F0D3E-C4E7-D64E-A061-3E0EB5D958A7}"/>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46" name="Freeform: Shape 23">
                <a:extLst>
                  <a:ext uri="{FF2B5EF4-FFF2-40B4-BE49-F238E27FC236}">
                    <a16:creationId xmlns:a16="http://schemas.microsoft.com/office/drawing/2014/main" id="{099BDAFA-6350-CE48-B536-4878BFE4C224}"/>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128427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DA7E-F96A-814A-9288-245502EFFACD}"/>
              </a:ext>
            </a:extLst>
          </p:cNvPr>
          <p:cNvSpPr>
            <a:spLocks noGrp="1"/>
          </p:cNvSpPr>
          <p:nvPr>
            <p:ph type="title"/>
          </p:nvPr>
        </p:nvSpPr>
        <p:spPr>
          <a:xfrm>
            <a:off x="838199" y="2778369"/>
            <a:ext cx="4929555" cy="2541277"/>
          </a:xfrm>
        </p:spPr>
        <p:txBody>
          <a:bodyPr>
            <a:noAutofit/>
          </a:bodyPr>
          <a:lstStyle/>
          <a:p>
            <a:r>
              <a:rPr lang="en-US" b="0" dirty="0">
                <a:solidFill>
                  <a:schemeClr val="bg1"/>
                </a:solidFill>
                <a:latin typeface="Open Sans" panose="020B0606030504020204" pitchFamily="34" charset="0"/>
                <a:ea typeface="Open Sans" panose="020B0606030504020204" pitchFamily="34" charset="0"/>
                <a:cs typeface="Open Sans" panose="020B0606030504020204" pitchFamily="34" charset="0"/>
              </a:rPr>
              <a:t>Looking for, noticing and </a:t>
            </a:r>
            <a:r>
              <a:rPr lang="en-US" dirty="0">
                <a:latin typeface="Open Sans" panose="020B0606030504020204" pitchFamily="34" charset="0"/>
                <a:ea typeface="Open Sans" panose="020B0606030504020204" pitchFamily="34" charset="0"/>
                <a:cs typeface="Open Sans" panose="020B0606030504020204" pitchFamily="34" charset="0"/>
              </a:rPr>
              <a:t>verbalizing a person’s strengths</a:t>
            </a:r>
          </a:p>
        </p:txBody>
      </p:sp>
      <p:pic>
        <p:nvPicPr>
          <p:cNvPr id="4" name="Picture Placeholder 6">
            <a:extLst>
              <a:ext uri="{FF2B5EF4-FFF2-40B4-BE49-F238E27FC236}">
                <a16:creationId xmlns:a16="http://schemas.microsoft.com/office/drawing/2014/main" id="{C05FC8F1-9ACB-7A4B-A0A2-22FBC0D0C9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53755" y="0"/>
            <a:ext cx="4138245" cy="6858000"/>
          </a:xfrm>
          <a:prstGeom prst="rect">
            <a:avLst/>
          </a:prstGeom>
        </p:spPr>
      </p:pic>
      <p:sp>
        <p:nvSpPr>
          <p:cNvPr id="6" name="Rectangle 5">
            <a:extLst>
              <a:ext uri="{FF2B5EF4-FFF2-40B4-BE49-F238E27FC236}">
                <a16:creationId xmlns:a16="http://schemas.microsoft.com/office/drawing/2014/main" id="{17A0372F-6C1F-984B-A75B-4159E0FAB234}"/>
              </a:ext>
            </a:extLst>
          </p:cNvPr>
          <p:cNvSpPr/>
          <p:nvPr/>
        </p:nvSpPr>
        <p:spPr>
          <a:xfrm>
            <a:off x="978877" y="1518809"/>
            <a:ext cx="2590800" cy="1077218"/>
          </a:xfrm>
          <a:prstGeom prst="rect">
            <a:avLst/>
          </a:prstGeom>
        </p:spPr>
        <p:txBody>
          <a:bodyPr wrap="square">
            <a:spAutoFit/>
          </a:bodyPr>
          <a:lstStyle/>
          <a:p>
            <a:pPr marL="0" lvl="1">
              <a:spcBef>
                <a:spcPts val="1000"/>
              </a:spcBef>
              <a:spcAft>
                <a:spcPts val="1200"/>
              </a:spcAft>
              <a:buClr>
                <a:srgbClr val="7A871D"/>
              </a:buClr>
              <a:defRPr/>
            </a:pPr>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Affirming Strengths</a:t>
            </a:r>
          </a:p>
        </p:txBody>
      </p:sp>
      <p:sp>
        <p:nvSpPr>
          <p:cNvPr id="7" name="Rectangle 6">
            <a:extLst>
              <a:ext uri="{FF2B5EF4-FFF2-40B4-BE49-F238E27FC236}">
                <a16:creationId xmlns:a16="http://schemas.microsoft.com/office/drawing/2014/main" id="{CAB5DCEC-81AF-D749-AC7E-B8BE396F45BE}"/>
              </a:ext>
            </a:extLst>
          </p:cNvPr>
          <p:cNvSpPr/>
          <p:nvPr/>
        </p:nvSpPr>
        <p:spPr>
          <a:xfrm>
            <a:off x="838199" y="1336467"/>
            <a:ext cx="3048001" cy="144190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24956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55;p21">
            <a:extLst>
              <a:ext uri="{FF2B5EF4-FFF2-40B4-BE49-F238E27FC236}">
                <a16:creationId xmlns:a16="http://schemas.microsoft.com/office/drawing/2014/main" id="{BAA4858E-0AEC-9A4F-9A52-170EF32BA2BD}"/>
              </a:ext>
            </a:extLst>
          </p:cNvPr>
          <p:cNvSpPr/>
          <p:nvPr/>
        </p:nvSpPr>
        <p:spPr>
          <a:xfrm>
            <a:off x="4005673" y="1916550"/>
            <a:ext cx="7318819" cy="584735"/>
          </a:xfrm>
          <a:prstGeom prst="rect">
            <a:avLst/>
          </a:prstGeom>
          <a:noFill/>
          <a:ln>
            <a:noFill/>
          </a:ln>
        </p:spPr>
        <p:txBody>
          <a:bodyPr spcFirstLastPara="1" wrap="square" lIns="91425" tIns="45700" rIns="91425" bIns="45700" anchor="t" anchorCtr="0">
            <a:spAutoFit/>
          </a:bodyPr>
          <a:lstStyle/>
          <a:p>
            <a:r>
              <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You are so honest and  authentic…</a:t>
            </a:r>
          </a:p>
        </p:txBody>
      </p:sp>
      <p:sp>
        <p:nvSpPr>
          <p:cNvPr id="29" name="Google Shape;257;p21">
            <a:extLst>
              <a:ext uri="{FF2B5EF4-FFF2-40B4-BE49-F238E27FC236}">
                <a16:creationId xmlns:a16="http://schemas.microsoft.com/office/drawing/2014/main" id="{35738827-DDF3-6C40-B1A5-B80EA990AE57}"/>
              </a:ext>
            </a:extLst>
          </p:cNvPr>
          <p:cNvSpPr/>
          <p:nvPr/>
        </p:nvSpPr>
        <p:spPr>
          <a:xfrm>
            <a:off x="4005671" y="2976622"/>
            <a:ext cx="7787743" cy="1077178"/>
          </a:xfrm>
          <a:prstGeom prst="rect">
            <a:avLst/>
          </a:prstGeom>
          <a:noFill/>
          <a:ln>
            <a:noFill/>
          </a:ln>
        </p:spPr>
        <p:txBody>
          <a:bodyPr spcFirstLastPara="1" wrap="square" lIns="91425" tIns="45700" rIns="91425" bIns="45700" anchor="t" anchorCtr="0">
            <a:spAutoFit/>
          </a:bodyPr>
          <a:lstStyle/>
          <a:p>
            <a:r>
              <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I can see how much you love your son…</a:t>
            </a:r>
          </a:p>
        </p:txBody>
      </p:sp>
      <p:sp>
        <p:nvSpPr>
          <p:cNvPr id="30" name="Google Shape;259;p21">
            <a:extLst>
              <a:ext uri="{FF2B5EF4-FFF2-40B4-BE49-F238E27FC236}">
                <a16:creationId xmlns:a16="http://schemas.microsoft.com/office/drawing/2014/main" id="{BC99AEB2-DE55-C846-A9BB-8854E7A4DA1E}"/>
              </a:ext>
            </a:extLst>
          </p:cNvPr>
          <p:cNvSpPr/>
          <p:nvPr/>
        </p:nvSpPr>
        <p:spPr>
          <a:xfrm>
            <a:off x="4005672" y="4000224"/>
            <a:ext cx="7318820" cy="1077178"/>
          </a:xfrm>
          <a:prstGeom prst="rect">
            <a:avLst/>
          </a:prstGeom>
          <a:noFill/>
          <a:ln>
            <a:noFill/>
          </a:ln>
        </p:spPr>
        <p:txBody>
          <a:bodyPr spcFirstLastPara="1" wrap="square" lIns="91425" tIns="45700" rIns="91425" bIns="45700" anchor="t" anchorCtr="0">
            <a:spAutoFit/>
          </a:bodyPr>
          <a:lstStyle/>
          <a:p>
            <a:r>
              <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You really care about your health….</a:t>
            </a:r>
          </a:p>
        </p:txBody>
      </p:sp>
      <p:grpSp>
        <p:nvGrpSpPr>
          <p:cNvPr id="2" name="Group 1">
            <a:extLst>
              <a:ext uri="{FF2B5EF4-FFF2-40B4-BE49-F238E27FC236}">
                <a16:creationId xmlns:a16="http://schemas.microsoft.com/office/drawing/2014/main" id="{509C121F-56E8-AC43-B07B-0032DED45C47}"/>
              </a:ext>
            </a:extLst>
          </p:cNvPr>
          <p:cNvGrpSpPr/>
          <p:nvPr/>
        </p:nvGrpSpPr>
        <p:grpSpPr>
          <a:xfrm>
            <a:off x="2807851" y="1742161"/>
            <a:ext cx="914400" cy="914400"/>
            <a:chOff x="2807851" y="1742161"/>
            <a:chExt cx="914400" cy="914400"/>
          </a:xfrm>
        </p:grpSpPr>
        <p:sp>
          <p:nvSpPr>
            <p:cNvPr id="33" name="Oval 32">
              <a:extLst>
                <a:ext uri="{FF2B5EF4-FFF2-40B4-BE49-F238E27FC236}">
                  <a16:creationId xmlns:a16="http://schemas.microsoft.com/office/drawing/2014/main" id="{05794E47-61A6-4C4E-B62F-AC3681BC8A81}"/>
                </a:ext>
              </a:extLst>
            </p:cNvPr>
            <p:cNvSpPr/>
            <p:nvPr/>
          </p:nvSpPr>
          <p:spPr>
            <a:xfrm>
              <a:off x="2807851" y="1742161"/>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aphic 19">
              <a:extLst>
                <a:ext uri="{FF2B5EF4-FFF2-40B4-BE49-F238E27FC236}">
                  <a16:creationId xmlns:a16="http://schemas.microsoft.com/office/drawing/2014/main" id="{C0FB7F2F-9FE2-F448-913F-953805F2C24A}"/>
                </a:ext>
              </a:extLst>
            </p:cNvPr>
            <p:cNvGrpSpPr/>
            <p:nvPr/>
          </p:nvGrpSpPr>
          <p:grpSpPr>
            <a:xfrm>
              <a:off x="3010470" y="1887842"/>
              <a:ext cx="588978" cy="642089"/>
              <a:chOff x="6106677" y="2335617"/>
              <a:chExt cx="2215798" cy="2347257"/>
            </a:xfrm>
            <a:solidFill>
              <a:srgbClr val="082349"/>
            </a:solidFill>
          </p:grpSpPr>
          <p:sp>
            <p:nvSpPr>
              <p:cNvPr id="21" name="Freeform: Shape 20">
                <a:extLst>
                  <a:ext uri="{FF2B5EF4-FFF2-40B4-BE49-F238E27FC236}">
                    <a16:creationId xmlns:a16="http://schemas.microsoft.com/office/drawing/2014/main" id="{F7C753F3-A5AE-964D-945C-8E54781E626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B98129FD-5D2B-8545-87C8-ED14D82C556E}"/>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7D22C61D-A134-D74D-A32E-69E8DFB454FF}"/>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27779757-C6E2-CC46-9303-C5C1892054B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grpSp>
        <p:nvGrpSpPr>
          <p:cNvPr id="3" name="Group 2">
            <a:extLst>
              <a:ext uri="{FF2B5EF4-FFF2-40B4-BE49-F238E27FC236}">
                <a16:creationId xmlns:a16="http://schemas.microsoft.com/office/drawing/2014/main" id="{D0D8DC60-616E-184A-9920-EE57D14B0838}"/>
              </a:ext>
            </a:extLst>
          </p:cNvPr>
          <p:cNvGrpSpPr/>
          <p:nvPr/>
        </p:nvGrpSpPr>
        <p:grpSpPr>
          <a:xfrm>
            <a:off x="2807851" y="2801375"/>
            <a:ext cx="914400" cy="914400"/>
            <a:chOff x="2807851" y="2801375"/>
            <a:chExt cx="914400" cy="914400"/>
          </a:xfrm>
        </p:grpSpPr>
        <p:sp>
          <p:nvSpPr>
            <p:cNvPr id="31" name="Oval 30">
              <a:extLst>
                <a:ext uri="{FF2B5EF4-FFF2-40B4-BE49-F238E27FC236}">
                  <a16:creationId xmlns:a16="http://schemas.microsoft.com/office/drawing/2014/main" id="{1D693049-A46E-7A48-8824-EAD491FFDC5C}"/>
                </a:ext>
              </a:extLst>
            </p:cNvPr>
            <p:cNvSpPr/>
            <p:nvPr/>
          </p:nvSpPr>
          <p:spPr>
            <a:xfrm>
              <a:off x="2807851" y="2801375"/>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aphic 19">
              <a:extLst>
                <a:ext uri="{FF2B5EF4-FFF2-40B4-BE49-F238E27FC236}">
                  <a16:creationId xmlns:a16="http://schemas.microsoft.com/office/drawing/2014/main" id="{C52BE2DB-BAE3-9247-8B31-C7DC15ABDA05}"/>
                </a:ext>
              </a:extLst>
            </p:cNvPr>
            <p:cNvGrpSpPr/>
            <p:nvPr/>
          </p:nvGrpSpPr>
          <p:grpSpPr>
            <a:xfrm>
              <a:off x="3010470" y="2926067"/>
              <a:ext cx="588978" cy="642089"/>
              <a:chOff x="6106677" y="2335617"/>
              <a:chExt cx="2215798" cy="2347257"/>
            </a:xfrm>
            <a:solidFill>
              <a:srgbClr val="082349"/>
            </a:solidFill>
          </p:grpSpPr>
          <p:sp>
            <p:nvSpPr>
              <p:cNvPr id="35" name="Freeform: Shape 20">
                <a:extLst>
                  <a:ext uri="{FF2B5EF4-FFF2-40B4-BE49-F238E27FC236}">
                    <a16:creationId xmlns:a16="http://schemas.microsoft.com/office/drawing/2014/main" id="{EEED2777-90A8-784D-BF2D-C03B7076CD82}"/>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36" name="Freeform: Shape 21">
                <a:extLst>
                  <a:ext uri="{FF2B5EF4-FFF2-40B4-BE49-F238E27FC236}">
                    <a16:creationId xmlns:a16="http://schemas.microsoft.com/office/drawing/2014/main" id="{31B814A5-8B14-6C46-B83C-9C7D8021FB32}"/>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40" name="Freeform: Shape 22">
                <a:extLst>
                  <a:ext uri="{FF2B5EF4-FFF2-40B4-BE49-F238E27FC236}">
                    <a16:creationId xmlns:a16="http://schemas.microsoft.com/office/drawing/2014/main" id="{C3F33F23-33D2-2E4F-B421-96917DABCCEE}"/>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41" name="Freeform: Shape 23">
                <a:extLst>
                  <a:ext uri="{FF2B5EF4-FFF2-40B4-BE49-F238E27FC236}">
                    <a16:creationId xmlns:a16="http://schemas.microsoft.com/office/drawing/2014/main" id="{A95B6915-E800-5344-A56C-1ACFB473DBC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grpSp>
        <p:nvGrpSpPr>
          <p:cNvPr id="4" name="Group 3">
            <a:extLst>
              <a:ext uri="{FF2B5EF4-FFF2-40B4-BE49-F238E27FC236}">
                <a16:creationId xmlns:a16="http://schemas.microsoft.com/office/drawing/2014/main" id="{37857DAE-D0C2-AC48-B0E7-3E8BEE35DEEF}"/>
              </a:ext>
            </a:extLst>
          </p:cNvPr>
          <p:cNvGrpSpPr/>
          <p:nvPr/>
        </p:nvGrpSpPr>
        <p:grpSpPr>
          <a:xfrm>
            <a:off x="2812768" y="3835392"/>
            <a:ext cx="914400" cy="914400"/>
            <a:chOff x="2812768" y="3835392"/>
            <a:chExt cx="914400" cy="914400"/>
          </a:xfrm>
        </p:grpSpPr>
        <p:sp>
          <p:nvSpPr>
            <p:cNvPr id="32" name="Oval 31">
              <a:extLst>
                <a:ext uri="{FF2B5EF4-FFF2-40B4-BE49-F238E27FC236}">
                  <a16:creationId xmlns:a16="http://schemas.microsoft.com/office/drawing/2014/main" id="{8497364F-2F21-144A-90B7-9B8363E367B7}"/>
                </a:ext>
              </a:extLst>
            </p:cNvPr>
            <p:cNvSpPr/>
            <p:nvPr/>
          </p:nvSpPr>
          <p:spPr>
            <a:xfrm>
              <a:off x="2812768" y="3835392"/>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2" name="Graphic 19">
              <a:extLst>
                <a:ext uri="{FF2B5EF4-FFF2-40B4-BE49-F238E27FC236}">
                  <a16:creationId xmlns:a16="http://schemas.microsoft.com/office/drawing/2014/main" id="{75500A07-DA8F-0340-9023-F71195410F30}"/>
                </a:ext>
              </a:extLst>
            </p:cNvPr>
            <p:cNvGrpSpPr/>
            <p:nvPr/>
          </p:nvGrpSpPr>
          <p:grpSpPr>
            <a:xfrm>
              <a:off x="3010470" y="3973817"/>
              <a:ext cx="588978" cy="642089"/>
              <a:chOff x="6106677" y="2335617"/>
              <a:chExt cx="2215798" cy="2347257"/>
            </a:xfrm>
            <a:solidFill>
              <a:srgbClr val="082349"/>
            </a:solidFill>
          </p:grpSpPr>
          <p:sp>
            <p:nvSpPr>
              <p:cNvPr id="43" name="Freeform: Shape 20">
                <a:extLst>
                  <a:ext uri="{FF2B5EF4-FFF2-40B4-BE49-F238E27FC236}">
                    <a16:creationId xmlns:a16="http://schemas.microsoft.com/office/drawing/2014/main" id="{164BB8B2-688B-B24D-A6B7-07077DC6A133}"/>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44" name="Freeform: Shape 21">
                <a:extLst>
                  <a:ext uri="{FF2B5EF4-FFF2-40B4-BE49-F238E27FC236}">
                    <a16:creationId xmlns:a16="http://schemas.microsoft.com/office/drawing/2014/main" id="{235C3486-5B42-0541-B798-A9ECB9695AC8}"/>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45" name="Freeform: Shape 22">
                <a:extLst>
                  <a:ext uri="{FF2B5EF4-FFF2-40B4-BE49-F238E27FC236}">
                    <a16:creationId xmlns:a16="http://schemas.microsoft.com/office/drawing/2014/main" id="{868F0D3E-C4E7-D64E-A061-3E0EB5D958A7}"/>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46" name="Freeform: Shape 23">
                <a:extLst>
                  <a:ext uri="{FF2B5EF4-FFF2-40B4-BE49-F238E27FC236}">
                    <a16:creationId xmlns:a16="http://schemas.microsoft.com/office/drawing/2014/main" id="{099BDAFA-6350-CE48-B536-4878BFE4C224}"/>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445066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EE6562F-A633-294F-9892-44517F3A9EE3}"/>
              </a:ext>
            </a:extLst>
          </p:cNvPr>
          <p:cNvSpPr>
            <a:spLocks noGrp="1"/>
          </p:cNvSpPr>
          <p:nvPr>
            <p:ph type="title"/>
          </p:nvPr>
        </p:nvSpPr>
        <p:spPr/>
        <p:txBody>
          <a:bodyPr>
            <a:normAutofit fontScale="90000"/>
          </a:bodyPr>
          <a:lstStyle/>
          <a:p>
            <a:pPr algn="ctr"/>
            <a:r>
              <a:rPr lang="en-US" dirty="0"/>
              <a:t>Normalizing and Affirming Strengths Practice</a:t>
            </a:r>
            <a:endParaRPr lang="en-US" dirty="0">
              <a:solidFill>
                <a:srgbClr val="082349"/>
              </a:solidFill>
            </a:endParaRPr>
          </a:p>
        </p:txBody>
      </p:sp>
      <p:cxnSp>
        <p:nvCxnSpPr>
          <p:cNvPr id="34" name="Google Shape;302;p25">
            <a:extLst>
              <a:ext uri="{FF2B5EF4-FFF2-40B4-BE49-F238E27FC236}">
                <a16:creationId xmlns:a16="http://schemas.microsoft.com/office/drawing/2014/main" id="{F0ECA60E-1A1D-D145-AD9C-984B1D9C1DB5}"/>
              </a:ext>
            </a:extLst>
          </p:cNvPr>
          <p:cNvCxnSpPr/>
          <p:nvPr/>
        </p:nvCxnSpPr>
        <p:spPr>
          <a:xfrm>
            <a:off x="1524000" y="2934480"/>
            <a:ext cx="9144000" cy="0"/>
          </a:xfrm>
          <a:prstGeom prst="straightConnector1">
            <a:avLst/>
          </a:prstGeom>
          <a:noFill/>
          <a:ln w="28575" cap="flat" cmpd="sng">
            <a:solidFill>
              <a:srgbClr val="FF555E"/>
            </a:solidFill>
            <a:prstDash val="solid"/>
            <a:miter lim="800000"/>
            <a:headEnd type="none" w="sm" len="sm"/>
            <a:tailEnd type="none" w="sm" len="sm"/>
          </a:ln>
        </p:spPr>
      </p:cxnSp>
      <p:grpSp>
        <p:nvGrpSpPr>
          <p:cNvPr id="36" name="Google Shape;304;p25">
            <a:extLst>
              <a:ext uri="{FF2B5EF4-FFF2-40B4-BE49-F238E27FC236}">
                <a16:creationId xmlns:a16="http://schemas.microsoft.com/office/drawing/2014/main" id="{91CFD26B-8AD9-3A4A-8A28-80C6ACEB783C}"/>
              </a:ext>
            </a:extLst>
          </p:cNvPr>
          <p:cNvGrpSpPr/>
          <p:nvPr/>
        </p:nvGrpSpPr>
        <p:grpSpPr>
          <a:xfrm>
            <a:off x="2410959" y="3974824"/>
            <a:ext cx="1780066" cy="1780066"/>
            <a:chOff x="819517" y="2184030"/>
            <a:chExt cx="1926467" cy="1926467"/>
          </a:xfrm>
        </p:grpSpPr>
        <p:sp>
          <p:nvSpPr>
            <p:cNvPr id="37" name="Google Shape;305;p25">
              <a:extLst>
                <a:ext uri="{FF2B5EF4-FFF2-40B4-BE49-F238E27FC236}">
                  <a16:creationId xmlns:a16="http://schemas.microsoft.com/office/drawing/2014/main" id="{6B9A1F41-AC4A-0E44-B1F2-25979F24E0F3}"/>
                </a:ext>
              </a:extLst>
            </p:cNvPr>
            <p:cNvSpPr/>
            <p:nvPr/>
          </p:nvSpPr>
          <p:spPr>
            <a:xfrm>
              <a:off x="819517" y="2184030"/>
              <a:ext cx="1926467" cy="1926467"/>
            </a:xfrm>
            <a:prstGeom prst="ellipse">
              <a:avLst/>
            </a:prstGeom>
            <a:noFill/>
            <a:ln w="12700" cap="flat" cmpd="sng">
              <a:solidFill>
                <a:srgbClr val="082349"/>
              </a:solidFill>
              <a:prstDash val="dash"/>
              <a:miter lim="800000"/>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38" name="Google Shape;306;p25">
              <a:extLst>
                <a:ext uri="{FF2B5EF4-FFF2-40B4-BE49-F238E27FC236}">
                  <a16:creationId xmlns:a16="http://schemas.microsoft.com/office/drawing/2014/main" id="{A368E6B8-8040-5042-AAF6-62EE954BFC75}"/>
                </a:ext>
              </a:extLst>
            </p:cNvPr>
            <p:cNvSpPr/>
            <p:nvPr/>
          </p:nvSpPr>
          <p:spPr>
            <a:xfrm>
              <a:off x="1014085" y="2930778"/>
              <a:ext cx="1537332" cy="432973"/>
            </a:xfrm>
            <a:prstGeom prst="rect">
              <a:avLst/>
            </a:prstGeom>
            <a:noFill/>
            <a:ln>
              <a:noFill/>
            </a:ln>
          </p:spPr>
          <p:txBody>
            <a:bodyPr spcFirstLastPara="1" wrap="square" lIns="91425" tIns="45700" rIns="91425" bIns="45700" anchor="t" anchorCtr="0">
              <a:spAutoFit/>
            </a:bodyPr>
            <a:lstStyle/>
            <a:p>
              <a:pPr algn="ctr"/>
              <a:r>
                <a:rPr lang="en-US" sz="2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Open Sans"/>
                </a:rPr>
                <a:t>In Pairs</a:t>
              </a:r>
              <a:endParaRPr sz="2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39" name="Google Shape;307;p25">
            <a:extLst>
              <a:ext uri="{FF2B5EF4-FFF2-40B4-BE49-F238E27FC236}">
                <a16:creationId xmlns:a16="http://schemas.microsoft.com/office/drawing/2014/main" id="{2DC347D5-DEED-4945-978C-6C34B35558DE}"/>
              </a:ext>
            </a:extLst>
          </p:cNvPr>
          <p:cNvSpPr/>
          <p:nvPr/>
        </p:nvSpPr>
        <p:spPr>
          <a:xfrm>
            <a:off x="4752736" y="3932583"/>
            <a:ext cx="2866173" cy="707846"/>
          </a:xfrm>
          <a:prstGeom prst="rect">
            <a:avLst/>
          </a:prstGeom>
          <a:noFill/>
          <a:ln>
            <a:noFill/>
          </a:ln>
        </p:spPr>
        <p:txBody>
          <a:bodyPr spcFirstLastPara="1" wrap="square" lIns="91425" tIns="45700" rIns="91425" bIns="45700" anchor="t" anchorCtr="0">
            <a:spAutoFit/>
          </a:bodyPr>
          <a:lstStyle/>
          <a:p>
            <a:pPr algn="ctr"/>
            <a:r>
              <a:rPr lang="en-US" sz="2000"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Pick </a:t>
            </a:r>
            <a:r>
              <a:rPr lang="en-US" sz="20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something real </a:t>
            </a:r>
            <a:r>
              <a:rPr lang="en-US" sz="2000"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to practice with</a:t>
            </a:r>
            <a:endParaRPr sz="2000"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Google Shape;308;p25">
            <a:extLst>
              <a:ext uri="{FF2B5EF4-FFF2-40B4-BE49-F238E27FC236}">
                <a16:creationId xmlns:a16="http://schemas.microsoft.com/office/drawing/2014/main" id="{54BB4B05-9F44-7646-B2C5-2D0F0123A1E2}"/>
              </a:ext>
            </a:extLst>
          </p:cNvPr>
          <p:cNvSpPr txBox="1"/>
          <p:nvPr/>
        </p:nvSpPr>
        <p:spPr>
          <a:xfrm>
            <a:off x="2135792" y="3251834"/>
            <a:ext cx="2506372" cy="461624"/>
          </a:xfrm>
          <a:prstGeom prst="rect">
            <a:avLst/>
          </a:prstGeom>
          <a:noFill/>
          <a:ln>
            <a:noFill/>
          </a:ln>
        </p:spPr>
        <p:txBody>
          <a:bodyPr spcFirstLastPara="1" wrap="square" lIns="91425" tIns="45700" rIns="91425" bIns="45700" anchor="t" anchorCtr="0">
            <a:spAutoFit/>
          </a:bodyPr>
          <a:lstStyle/>
          <a:p>
            <a:pPr algn="ctr"/>
            <a:r>
              <a:rPr lang="en-US" sz="2400" b="1" dirty="0">
                <a:solidFill>
                  <a:srgbClr val="FF555E"/>
                </a:solidFill>
                <a:latin typeface="Open Sans" panose="020B0606030504020204" pitchFamily="34" charset="0"/>
                <a:ea typeface="Open Sans" panose="020B0606030504020204" pitchFamily="34" charset="0"/>
                <a:cs typeface="Open Sans" panose="020B0606030504020204" pitchFamily="34" charset="0"/>
                <a:sym typeface="Spartan"/>
              </a:rPr>
              <a:t>Step 1</a:t>
            </a:r>
            <a:endParaRPr sz="1400" b="1" dirty="0">
              <a:solidFill>
                <a:srgbClr val="FF555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Google Shape;309;p25">
            <a:extLst>
              <a:ext uri="{FF2B5EF4-FFF2-40B4-BE49-F238E27FC236}">
                <a16:creationId xmlns:a16="http://schemas.microsoft.com/office/drawing/2014/main" id="{DB0D442F-792E-C443-9179-DA769E3FB703}"/>
              </a:ext>
            </a:extLst>
          </p:cNvPr>
          <p:cNvSpPr txBox="1"/>
          <p:nvPr/>
        </p:nvSpPr>
        <p:spPr>
          <a:xfrm>
            <a:off x="4935915" y="3251833"/>
            <a:ext cx="2506372" cy="461624"/>
          </a:xfrm>
          <a:prstGeom prst="rect">
            <a:avLst/>
          </a:prstGeom>
          <a:noFill/>
          <a:ln>
            <a:noFill/>
          </a:ln>
        </p:spPr>
        <p:txBody>
          <a:bodyPr spcFirstLastPara="1" wrap="square" lIns="91425" tIns="45700" rIns="91425" bIns="45700" anchor="t" anchorCtr="0">
            <a:spAutoFit/>
          </a:bodyPr>
          <a:lstStyle/>
          <a:p>
            <a:pPr algn="ctr"/>
            <a:r>
              <a:rPr lang="en-US" sz="2400" b="1" dirty="0">
                <a:solidFill>
                  <a:srgbClr val="FF555E"/>
                </a:solidFill>
                <a:latin typeface="Open Sans" panose="020B0606030504020204" pitchFamily="34" charset="0"/>
                <a:ea typeface="Open Sans" panose="020B0606030504020204" pitchFamily="34" charset="0"/>
                <a:cs typeface="Open Sans" panose="020B0606030504020204" pitchFamily="34" charset="0"/>
                <a:sym typeface="Spartan"/>
              </a:rPr>
              <a:t>Step 2 </a:t>
            </a:r>
            <a:endParaRPr sz="1400" b="1" dirty="0">
              <a:solidFill>
                <a:srgbClr val="FF555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Google Shape;310;p25">
            <a:extLst>
              <a:ext uri="{FF2B5EF4-FFF2-40B4-BE49-F238E27FC236}">
                <a16:creationId xmlns:a16="http://schemas.microsoft.com/office/drawing/2014/main" id="{0AA9BCED-B83B-A641-98F5-4B50FE43E701}"/>
              </a:ext>
            </a:extLst>
          </p:cNvPr>
          <p:cNvSpPr txBox="1"/>
          <p:nvPr/>
        </p:nvSpPr>
        <p:spPr>
          <a:xfrm>
            <a:off x="7645222" y="3251833"/>
            <a:ext cx="2506372" cy="461624"/>
          </a:xfrm>
          <a:prstGeom prst="rect">
            <a:avLst/>
          </a:prstGeom>
          <a:noFill/>
          <a:ln>
            <a:noFill/>
          </a:ln>
        </p:spPr>
        <p:txBody>
          <a:bodyPr spcFirstLastPara="1" wrap="square" lIns="91425" tIns="45700" rIns="91425" bIns="45700" anchor="t" anchorCtr="0">
            <a:spAutoFit/>
          </a:bodyPr>
          <a:lstStyle/>
          <a:p>
            <a:pPr algn="ctr"/>
            <a:r>
              <a:rPr lang="en-US" sz="2400" b="1" dirty="0">
                <a:solidFill>
                  <a:srgbClr val="FF555E"/>
                </a:solidFill>
                <a:latin typeface="Open Sans" panose="020B0606030504020204" pitchFamily="34" charset="0"/>
                <a:ea typeface="Open Sans" panose="020B0606030504020204" pitchFamily="34" charset="0"/>
                <a:cs typeface="Open Sans" panose="020B0606030504020204" pitchFamily="34" charset="0"/>
                <a:sym typeface="Spartan"/>
              </a:rPr>
              <a:t>Step 3</a:t>
            </a:r>
            <a:endParaRPr sz="1400" b="1" dirty="0">
              <a:solidFill>
                <a:srgbClr val="FF555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Google Shape;311;p25">
            <a:extLst>
              <a:ext uri="{FF2B5EF4-FFF2-40B4-BE49-F238E27FC236}">
                <a16:creationId xmlns:a16="http://schemas.microsoft.com/office/drawing/2014/main" id="{6DCF64AB-61A1-A14D-BE8C-F06232083FA4}"/>
              </a:ext>
            </a:extLst>
          </p:cNvPr>
          <p:cNvSpPr/>
          <p:nvPr/>
        </p:nvSpPr>
        <p:spPr>
          <a:xfrm>
            <a:off x="8079896" y="4053108"/>
            <a:ext cx="1880926" cy="707846"/>
          </a:xfrm>
          <a:prstGeom prst="rect">
            <a:avLst/>
          </a:prstGeom>
          <a:noFill/>
          <a:ln>
            <a:noFill/>
          </a:ln>
        </p:spPr>
        <p:txBody>
          <a:bodyPr spcFirstLastPara="1" wrap="square" lIns="91425" tIns="45700" rIns="91425" bIns="45700" anchor="t" anchorCtr="0">
            <a:spAutoFit/>
          </a:bodyPr>
          <a:lstStyle/>
          <a:p>
            <a:pPr algn="ctr"/>
            <a:r>
              <a:rPr lang="en-US" sz="20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Feedback &amp; Switch</a:t>
            </a:r>
            <a:endParaRPr sz="1400"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Google Shape;312;p25">
            <a:extLst>
              <a:ext uri="{FF2B5EF4-FFF2-40B4-BE49-F238E27FC236}">
                <a16:creationId xmlns:a16="http://schemas.microsoft.com/office/drawing/2014/main" id="{E1E84092-1A32-B64F-8A23-57418BD9161D}"/>
              </a:ext>
            </a:extLst>
          </p:cNvPr>
          <p:cNvSpPr/>
          <p:nvPr/>
        </p:nvSpPr>
        <p:spPr>
          <a:xfrm>
            <a:off x="3123662" y="2772045"/>
            <a:ext cx="300395" cy="300395"/>
          </a:xfrm>
          <a:prstGeom prst="ellipse">
            <a:avLst/>
          </a:prstGeom>
          <a:solidFill>
            <a:srgbClr val="082349"/>
          </a:solidFill>
          <a:ln>
            <a:noFill/>
          </a:ln>
        </p:spPr>
        <p:txBody>
          <a:bodyPr spcFirstLastPara="1" wrap="square" lIns="91425" tIns="45700" rIns="91425" bIns="45700" anchor="ctr" anchorCtr="0">
            <a:noAutofit/>
          </a:bodyPr>
          <a:lstStyle/>
          <a:p>
            <a:pPr algn="ctr"/>
            <a:endParaRPr dirty="0">
              <a:solidFill>
                <a:schemeClr val="lt1"/>
              </a:solidFill>
              <a:latin typeface="Open Sans"/>
              <a:ea typeface="Open Sans"/>
              <a:cs typeface="Open Sans"/>
              <a:sym typeface="Open Sans"/>
            </a:endParaRPr>
          </a:p>
        </p:txBody>
      </p:sp>
      <p:sp>
        <p:nvSpPr>
          <p:cNvPr id="45" name="Google Shape;313;p25">
            <a:extLst>
              <a:ext uri="{FF2B5EF4-FFF2-40B4-BE49-F238E27FC236}">
                <a16:creationId xmlns:a16="http://schemas.microsoft.com/office/drawing/2014/main" id="{EC2937B2-0403-064A-A79E-2081FE70B067}"/>
              </a:ext>
            </a:extLst>
          </p:cNvPr>
          <p:cNvSpPr/>
          <p:nvPr/>
        </p:nvSpPr>
        <p:spPr>
          <a:xfrm>
            <a:off x="5945803" y="2787129"/>
            <a:ext cx="300395" cy="300395"/>
          </a:xfrm>
          <a:prstGeom prst="ellipse">
            <a:avLst/>
          </a:prstGeom>
          <a:solidFill>
            <a:srgbClr val="082349"/>
          </a:solidFill>
          <a:ln>
            <a:noFill/>
          </a:ln>
        </p:spPr>
        <p:txBody>
          <a:bodyPr spcFirstLastPara="1" wrap="square" lIns="91425" tIns="45700" rIns="91425" bIns="45700" anchor="ctr" anchorCtr="0">
            <a:noAutofit/>
          </a:bodyPr>
          <a:lstStyle/>
          <a:p>
            <a:pPr algn="ctr"/>
            <a:endParaRPr dirty="0">
              <a:solidFill>
                <a:schemeClr val="lt1"/>
              </a:solidFill>
              <a:latin typeface="Open Sans"/>
              <a:ea typeface="Open Sans"/>
              <a:cs typeface="Open Sans"/>
              <a:sym typeface="Open Sans"/>
            </a:endParaRPr>
          </a:p>
        </p:txBody>
      </p:sp>
      <p:sp>
        <p:nvSpPr>
          <p:cNvPr id="46" name="Google Shape;314;p25">
            <a:extLst>
              <a:ext uri="{FF2B5EF4-FFF2-40B4-BE49-F238E27FC236}">
                <a16:creationId xmlns:a16="http://schemas.microsoft.com/office/drawing/2014/main" id="{901FA13F-1BD1-C940-9B81-FD895B174E5D}"/>
              </a:ext>
            </a:extLst>
          </p:cNvPr>
          <p:cNvSpPr/>
          <p:nvPr/>
        </p:nvSpPr>
        <p:spPr>
          <a:xfrm>
            <a:off x="8767944" y="2802213"/>
            <a:ext cx="300395" cy="300395"/>
          </a:xfrm>
          <a:prstGeom prst="ellipse">
            <a:avLst/>
          </a:prstGeom>
          <a:solidFill>
            <a:srgbClr val="082349"/>
          </a:solidFill>
          <a:ln>
            <a:noFill/>
          </a:ln>
        </p:spPr>
        <p:txBody>
          <a:bodyPr spcFirstLastPara="1" wrap="square" lIns="91425" tIns="45700" rIns="91425" bIns="45700" anchor="ctr" anchorCtr="0">
            <a:noAutofit/>
          </a:bodyPr>
          <a:lstStyle/>
          <a:p>
            <a:pPr algn="ctr"/>
            <a:endParaRPr dirty="0">
              <a:solidFill>
                <a:schemeClr val="lt1"/>
              </a:solidFill>
              <a:latin typeface="Open Sans"/>
              <a:ea typeface="Open Sans"/>
              <a:cs typeface="Open Sans"/>
              <a:sym typeface="Open Sans"/>
            </a:endParaRPr>
          </a:p>
        </p:txBody>
      </p:sp>
    </p:spTree>
    <p:extLst>
      <p:ext uri="{BB962C8B-B14F-4D97-AF65-F5344CB8AC3E}">
        <p14:creationId xmlns:p14="http://schemas.microsoft.com/office/powerpoint/2010/main" val="839656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72B4C-A956-7E40-BF27-E33890ECAB32}"/>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0A9F0B25-1A1B-CC46-BAF3-270C14CE0F7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00447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FB379B-0F55-4F88-880D-D55569649CA9}"/>
              </a:ext>
            </a:extLst>
          </p:cNvPr>
          <p:cNvSpPr>
            <a:spLocks noGrp="1"/>
          </p:cNvSpPr>
          <p:nvPr>
            <p:ph type="title"/>
          </p:nvPr>
        </p:nvSpPr>
        <p:spPr>
          <a:xfrm>
            <a:off x="541978" y="2285365"/>
            <a:ext cx="2971800" cy="1968583"/>
          </a:xfrm>
        </p:spPr>
        <p:txBody>
          <a:bodyPr>
            <a:normAutofit/>
          </a:bodyPr>
          <a:lstStyle/>
          <a:p>
            <a:r>
              <a:rPr lang="en-US" dirty="0"/>
              <a:t>Open-Ended Questions</a:t>
            </a:r>
          </a:p>
        </p:txBody>
      </p:sp>
      <p:sp>
        <p:nvSpPr>
          <p:cNvPr id="21" name="Rectangle: Rounded Corners 20">
            <a:extLst>
              <a:ext uri="{FF2B5EF4-FFF2-40B4-BE49-F238E27FC236}">
                <a16:creationId xmlns:a16="http://schemas.microsoft.com/office/drawing/2014/main" id="{812AD7A1-84C3-4D03-A082-DF5D923E6C9C}"/>
              </a:ext>
            </a:extLst>
          </p:cNvPr>
          <p:cNvSpPr/>
          <p:nvPr/>
        </p:nvSpPr>
        <p:spPr>
          <a:xfrm>
            <a:off x="9336038" y="6030380"/>
            <a:ext cx="1680910" cy="471054"/>
          </a:xfrm>
          <a:prstGeom prst="round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Text Here</a:t>
            </a:r>
          </a:p>
        </p:txBody>
      </p:sp>
      <p:sp>
        <p:nvSpPr>
          <p:cNvPr id="22" name="Rectangle: Rounded Corners 21">
            <a:extLst>
              <a:ext uri="{FF2B5EF4-FFF2-40B4-BE49-F238E27FC236}">
                <a16:creationId xmlns:a16="http://schemas.microsoft.com/office/drawing/2014/main" id="{BB6B37BA-25CF-4FEC-A532-E24C7F6DC9B1}"/>
              </a:ext>
            </a:extLst>
          </p:cNvPr>
          <p:cNvSpPr/>
          <p:nvPr/>
        </p:nvSpPr>
        <p:spPr>
          <a:xfrm>
            <a:off x="5255546" y="6030380"/>
            <a:ext cx="1680910" cy="471054"/>
          </a:xfrm>
          <a:prstGeom prst="roundRect">
            <a:avLst/>
          </a:prstGeom>
          <a:solidFill>
            <a:srgbClr val="FF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Text Here</a:t>
            </a:r>
          </a:p>
        </p:txBody>
      </p:sp>
      <p:pic>
        <p:nvPicPr>
          <p:cNvPr id="7" name="Picture 6">
            <a:extLst>
              <a:ext uri="{FF2B5EF4-FFF2-40B4-BE49-F238E27FC236}">
                <a16:creationId xmlns:a16="http://schemas.microsoft.com/office/drawing/2014/main" id="{296529BA-F4AA-7640-9D47-D23EC737CE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55755" y="0"/>
            <a:ext cx="8136245" cy="6858000"/>
          </a:xfrm>
          <a:prstGeom prst="rect">
            <a:avLst/>
          </a:prstGeom>
        </p:spPr>
      </p:pic>
    </p:spTree>
    <p:extLst>
      <p:ext uri="{BB962C8B-B14F-4D97-AF65-F5344CB8AC3E}">
        <p14:creationId xmlns:p14="http://schemas.microsoft.com/office/powerpoint/2010/main" val="3883185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3ABA0F-8758-E74A-ABBC-99B83AB65818}"/>
              </a:ext>
            </a:extLst>
          </p:cNvPr>
          <p:cNvSpPr>
            <a:spLocks noGrp="1"/>
          </p:cNvSpPr>
          <p:nvPr>
            <p:ph idx="1"/>
          </p:nvPr>
        </p:nvSpPr>
        <p:spPr>
          <a:xfrm>
            <a:off x="2471532" y="2540194"/>
            <a:ext cx="5552661" cy="2760675"/>
          </a:xfrm>
        </p:spPr>
        <p:txBody>
          <a:bodyPr>
            <a:normAutofit/>
          </a:bodyPr>
          <a:lstStyle/>
          <a:p>
            <a:pPr marL="274638" indent="-274638"/>
            <a:r>
              <a:rPr lang="en-US" sz="2400" dirty="0">
                <a:solidFill>
                  <a:srgbClr val="082349"/>
                </a:solidFill>
              </a:rPr>
              <a:t>Tell me more (about)….</a:t>
            </a:r>
          </a:p>
          <a:p>
            <a:pPr marL="274638" indent="-274638"/>
            <a:endParaRPr lang="en-US" sz="2400" dirty="0">
              <a:solidFill>
                <a:srgbClr val="082349"/>
              </a:solidFill>
            </a:endParaRPr>
          </a:p>
          <a:p>
            <a:pPr marL="274638" indent="-274638"/>
            <a:r>
              <a:rPr lang="en-US" sz="2400" dirty="0">
                <a:solidFill>
                  <a:srgbClr val="082349"/>
                </a:solidFill>
              </a:rPr>
              <a:t>How (did you/are you)….</a:t>
            </a:r>
          </a:p>
          <a:p>
            <a:pPr marL="274638" indent="-274638">
              <a:buNone/>
            </a:pPr>
            <a:endParaRPr lang="en-US" sz="2400" dirty="0">
              <a:solidFill>
                <a:srgbClr val="082349"/>
              </a:solidFill>
            </a:endParaRPr>
          </a:p>
          <a:p>
            <a:pPr marL="274638" indent="-274638"/>
            <a:r>
              <a:rPr lang="en-US" sz="2400" dirty="0">
                <a:solidFill>
                  <a:srgbClr val="082349"/>
                </a:solidFill>
              </a:rPr>
              <a:t>What (are your/do you)...</a:t>
            </a:r>
          </a:p>
        </p:txBody>
      </p:sp>
      <p:sp>
        <p:nvSpPr>
          <p:cNvPr id="3" name="Footer Placeholder 2">
            <a:extLst>
              <a:ext uri="{FF2B5EF4-FFF2-40B4-BE49-F238E27FC236}">
                <a16:creationId xmlns:a16="http://schemas.microsoft.com/office/drawing/2014/main" id="{F37AE733-AD4B-964B-AD0F-2758A9BF9C2F}"/>
              </a:ext>
            </a:extLst>
          </p:cNvPr>
          <p:cNvSpPr>
            <a:spLocks noGrp="1"/>
          </p:cNvSpPr>
          <p:nvPr>
            <p:ph type="ftr" sz="quarter" idx="4294967295"/>
          </p:nvPr>
        </p:nvSpPr>
        <p:spPr>
          <a:xfrm>
            <a:off x="304800" y="6356350"/>
            <a:ext cx="4114800" cy="365125"/>
          </a:xfrm>
        </p:spPr>
        <p:txBody>
          <a:bodyPr/>
          <a:lstStyle/>
          <a:p>
            <a:r>
              <a:rPr lang="en-US" dirty="0"/>
              <a:t>Presentations by Design Pickle - Edit This Footer</a:t>
            </a:r>
          </a:p>
        </p:txBody>
      </p:sp>
      <p:sp>
        <p:nvSpPr>
          <p:cNvPr id="6" name="Title 5">
            <a:extLst>
              <a:ext uri="{FF2B5EF4-FFF2-40B4-BE49-F238E27FC236}">
                <a16:creationId xmlns:a16="http://schemas.microsoft.com/office/drawing/2014/main" id="{B3E3E893-01CD-B944-B953-955C4EA95043}"/>
              </a:ext>
            </a:extLst>
          </p:cNvPr>
          <p:cNvSpPr>
            <a:spLocks noGrp="1"/>
          </p:cNvSpPr>
          <p:nvPr>
            <p:ph type="title"/>
          </p:nvPr>
        </p:nvSpPr>
        <p:spPr/>
        <p:txBody>
          <a:bodyPr>
            <a:normAutofit fontScale="90000"/>
          </a:bodyPr>
          <a:lstStyle/>
          <a:p>
            <a:pPr algn="ctr"/>
            <a:r>
              <a:rPr lang="en-US" dirty="0"/>
              <a:t>Stems:</a:t>
            </a:r>
          </a:p>
        </p:txBody>
      </p:sp>
      <p:pic>
        <p:nvPicPr>
          <p:cNvPr id="7" name="Graphic 6" descr="Comment Slash Silence outline">
            <a:extLst>
              <a:ext uri="{FF2B5EF4-FFF2-40B4-BE49-F238E27FC236}">
                <a16:creationId xmlns:a16="http://schemas.microsoft.com/office/drawing/2014/main" id="{801C73D9-7DF3-884B-AF74-F30FCB8C583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71789" y="2314736"/>
            <a:ext cx="3008245" cy="2558935"/>
          </a:xfrm>
          <a:prstGeom prst="rect">
            <a:avLst/>
          </a:prstGeom>
        </p:spPr>
      </p:pic>
      <p:sp>
        <p:nvSpPr>
          <p:cNvPr id="8" name="Content Placeholder 1">
            <a:extLst>
              <a:ext uri="{FF2B5EF4-FFF2-40B4-BE49-F238E27FC236}">
                <a16:creationId xmlns:a16="http://schemas.microsoft.com/office/drawing/2014/main" id="{95F736C3-B3A6-8042-A8DF-8903C97B853F}"/>
              </a:ext>
            </a:extLst>
          </p:cNvPr>
          <p:cNvSpPr txBox="1">
            <a:spLocks/>
          </p:cNvSpPr>
          <p:nvPr/>
        </p:nvSpPr>
        <p:spPr>
          <a:xfrm>
            <a:off x="8252790" y="4534831"/>
            <a:ext cx="2246242" cy="974945"/>
          </a:xfrm>
          <a:prstGeom prst="rect">
            <a:avLst/>
          </a:prstGeom>
        </p:spPr>
        <p:txBody>
          <a:bodyPr vert="horz" lIns="91440" tIns="45720" rIns="91440" bIns="45720" rtlCol="0">
            <a:normAutofit/>
          </a:bodyPr>
          <a:lstStyle>
            <a:lvl1pPr marL="177800" indent="-177800" algn="l" defTabSz="914400" rtl="0" eaLnBrk="1" latinLnBrk="0" hangingPunct="1">
              <a:lnSpc>
                <a:spcPct val="90000"/>
              </a:lnSpc>
              <a:spcBef>
                <a:spcPts val="1000"/>
              </a:spcBef>
              <a:buClr>
                <a:srgbClr val="FF555E"/>
              </a:buClr>
              <a:buFont typeface="Arial" panose="020B0604020202020204" pitchFamily="34" charset="0"/>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22300" indent="-1651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079500" indent="-165100" algn="l" defTabSz="914400" rtl="0" eaLnBrk="1" latinLnBrk="0" hangingPunct="1">
              <a:lnSpc>
                <a:spcPct val="90000"/>
              </a:lnSpc>
              <a:spcBef>
                <a:spcPts val="500"/>
              </a:spcBef>
              <a:buClr>
                <a:srgbClr val="FF555E"/>
              </a:buClr>
              <a:buFont typeface="Arial" panose="020B0604020202020204" pitchFamily="34" charset="0"/>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524000" indent="-152400" algn="l" defTabSz="914400" rtl="0" eaLnBrk="1" latinLnBrk="0" hangingPunct="1">
              <a:lnSpc>
                <a:spcPct val="90000"/>
              </a:lnSpc>
              <a:spcBef>
                <a:spcPts val="500"/>
              </a:spcBef>
              <a:buClr>
                <a:srgbClr val="FF555E"/>
              </a:buClr>
              <a:buFont typeface="Arial" panose="020B0604020202020204" pitchFamily="34" charset="0"/>
              <a:buChar char="•"/>
              <a:defRPr sz="11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968500" indent="-139700" algn="l" defTabSz="914400" rtl="0" eaLnBrk="1" latinLnBrk="0" hangingPunct="1">
              <a:lnSpc>
                <a:spcPct val="90000"/>
              </a:lnSpc>
              <a:spcBef>
                <a:spcPts val="500"/>
              </a:spcBef>
              <a:buClr>
                <a:srgbClr val="FF555E"/>
              </a:buClr>
              <a:buFont typeface="Arial" panose="020B0604020202020204" pitchFamily="34" charset="0"/>
              <a:buChar char="•"/>
              <a:defRPr sz="11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082349"/>
                </a:solidFill>
              </a:rPr>
              <a:t>Why…?</a:t>
            </a:r>
          </a:p>
        </p:txBody>
      </p:sp>
    </p:spTree>
    <p:extLst>
      <p:ext uri="{BB962C8B-B14F-4D97-AF65-F5344CB8AC3E}">
        <p14:creationId xmlns:p14="http://schemas.microsoft.com/office/powerpoint/2010/main" val="2803884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1926FD-FBD5-904F-BC16-25E1014284CA}"/>
              </a:ext>
            </a:extLst>
          </p:cNvPr>
          <p:cNvSpPr txBox="1"/>
          <p:nvPr/>
        </p:nvSpPr>
        <p:spPr>
          <a:xfrm>
            <a:off x="2491409" y="2090172"/>
            <a:ext cx="7394713" cy="2677656"/>
          </a:xfrm>
          <a:prstGeom prst="rect">
            <a:avLst/>
          </a:prstGeom>
          <a:noFill/>
        </p:spPr>
        <p:txBody>
          <a:bodyPr wrap="square" rtlCol="0">
            <a:spAutoFit/>
          </a:bodyPr>
          <a:lstStyle/>
          <a:p>
            <a:pPr algn="ctr"/>
            <a:r>
              <a:rPr lang="en-US" sz="2400" dirty="0">
                <a:solidFill>
                  <a:srgbClr val="082349"/>
                </a:solidFill>
                <a:latin typeface="Open Sans" panose="020B0606030504020204" pitchFamily="34" charset="0"/>
                <a:ea typeface="Open Sans" panose="020B0606030504020204" pitchFamily="34" charset="0"/>
                <a:cs typeface="Open Sans" panose="020B0606030504020204" pitchFamily="34" charset="0"/>
              </a:rPr>
              <a:t>Which medications are you taking?</a:t>
            </a:r>
          </a:p>
          <a:p>
            <a:pPr algn="ctr"/>
            <a:endParaRPr lang="en-US" sz="2400"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dirty="0">
                <a:solidFill>
                  <a:srgbClr val="082349"/>
                </a:solidFill>
                <a:latin typeface="Open Sans" panose="020B0606030504020204" pitchFamily="34" charset="0"/>
                <a:ea typeface="Open Sans" panose="020B0606030504020204" pitchFamily="34" charset="0"/>
                <a:cs typeface="Open Sans" panose="020B0606030504020204" pitchFamily="34" charset="0"/>
              </a:rPr>
              <a:t>Did you have a good day?</a:t>
            </a:r>
          </a:p>
          <a:p>
            <a:pPr algn="ctr"/>
            <a:endParaRPr lang="en-US" sz="2400"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dirty="0">
                <a:solidFill>
                  <a:srgbClr val="082349"/>
                </a:solidFill>
                <a:latin typeface="Open Sans" panose="020B0606030504020204" pitchFamily="34" charset="0"/>
                <a:ea typeface="Open Sans" panose="020B0606030504020204" pitchFamily="34" charset="0"/>
                <a:cs typeface="Open Sans" panose="020B0606030504020204" pitchFamily="34" charset="0"/>
              </a:rPr>
              <a:t>Don't you think you should….?</a:t>
            </a:r>
          </a:p>
          <a:p>
            <a:pPr algn="ctr"/>
            <a:endParaRPr lang="en-US" sz="2400"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dirty="0">
                <a:solidFill>
                  <a:srgbClr val="082349"/>
                </a:solidFill>
                <a:latin typeface="Open Sans" panose="020B0606030504020204" pitchFamily="34" charset="0"/>
                <a:ea typeface="Open Sans" panose="020B0606030504020204" pitchFamily="34" charset="0"/>
                <a:cs typeface="Open Sans" panose="020B0606030504020204" pitchFamily="34" charset="0"/>
              </a:rPr>
              <a:t>Do you want to come in tomorrow?</a:t>
            </a:r>
          </a:p>
        </p:txBody>
      </p:sp>
      <p:pic>
        <p:nvPicPr>
          <p:cNvPr id="7" name="Graphic 6" descr="Comment Slash Silence outline">
            <a:extLst>
              <a:ext uri="{FF2B5EF4-FFF2-40B4-BE49-F238E27FC236}">
                <a16:creationId xmlns:a16="http://schemas.microsoft.com/office/drawing/2014/main" id="{0089B3BC-F26A-FF4C-96A1-D6B713B6693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52329" y="493969"/>
            <a:ext cx="1563757" cy="1330195"/>
          </a:xfrm>
          <a:prstGeom prst="rect">
            <a:avLst/>
          </a:prstGeom>
        </p:spPr>
      </p:pic>
      <p:sp>
        <p:nvSpPr>
          <p:cNvPr id="8" name="Rectangle 7">
            <a:extLst>
              <a:ext uri="{FF2B5EF4-FFF2-40B4-BE49-F238E27FC236}">
                <a16:creationId xmlns:a16="http://schemas.microsoft.com/office/drawing/2014/main" id="{C4F982A2-799A-8442-B71A-AF13896E0AB0}"/>
              </a:ext>
            </a:extLst>
          </p:cNvPr>
          <p:cNvSpPr/>
          <p:nvPr/>
        </p:nvSpPr>
        <p:spPr>
          <a:xfrm>
            <a:off x="2491409" y="1602459"/>
            <a:ext cx="7394713" cy="3579142"/>
          </a:xfrm>
          <a:prstGeom prst="rect">
            <a:avLst/>
          </a:prstGeom>
          <a:noFill/>
          <a:ln w="28575">
            <a:solidFill>
              <a:srgbClr val="FF55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0B90D396-189B-534C-8A79-9C57FB79457F}"/>
              </a:ext>
            </a:extLst>
          </p:cNvPr>
          <p:cNvGrpSpPr/>
          <p:nvPr/>
        </p:nvGrpSpPr>
        <p:grpSpPr>
          <a:xfrm>
            <a:off x="3638089" y="2703443"/>
            <a:ext cx="5101351" cy="1470991"/>
            <a:chOff x="3127513" y="2703443"/>
            <a:chExt cx="6122504" cy="1470991"/>
          </a:xfrm>
        </p:grpSpPr>
        <p:cxnSp>
          <p:nvCxnSpPr>
            <p:cNvPr id="10" name="Straight Connector 9">
              <a:extLst>
                <a:ext uri="{FF2B5EF4-FFF2-40B4-BE49-F238E27FC236}">
                  <a16:creationId xmlns:a16="http://schemas.microsoft.com/office/drawing/2014/main" id="{F7AFB4CA-0C45-FC49-A205-F34A7A3F13E7}"/>
                </a:ext>
              </a:extLst>
            </p:cNvPr>
            <p:cNvCxnSpPr/>
            <p:nvPr/>
          </p:nvCxnSpPr>
          <p:spPr>
            <a:xfrm>
              <a:off x="3127513" y="2703443"/>
              <a:ext cx="6122504" cy="0"/>
            </a:xfrm>
            <a:prstGeom prst="line">
              <a:avLst/>
            </a:prstGeom>
            <a:ln w="28575">
              <a:solidFill>
                <a:srgbClr val="FF555E"/>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372799B-816E-6845-8F84-327FF8E0DAE5}"/>
                </a:ext>
              </a:extLst>
            </p:cNvPr>
            <p:cNvCxnSpPr/>
            <p:nvPr/>
          </p:nvCxnSpPr>
          <p:spPr>
            <a:xfrm>
              <a:off x="3127513" y="3438938"/>
              <a:ext cx="6122504" cy="0"/>
            </a:xfrm>
            <a:prstGeom prst="line">
              <a:avLst/>
            </a:prstGeom>
            <a:ln w="28575">
              <a:solidFill>
                <a:srgbClr val="FF555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77CBF38-F64E-2940-A9C0-7B4E5AEC8DFD}"/>
                </a:ext>
              </a:extLst>
            </p:cNvPr>
            <p:cNvCxnSpPr/>
            <p:nvPr/>
          </p:nvCxnSpPr>
          <p:spPr>
            <a:xfrm>
              <a:off x="3127513" y="4174434"/>
              <a:ext cx="6122504" cy="0"/>
            </a:xfrm>
            <a:prstGeom prst="line">
              <a:avLst/>
            </a:prstGeom>
            <a:ln w="28575">
              <a:solidFill>
                <a:srgbClr val="FF555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6254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9AADF-74DB-4D47-84DA-E3B72DCCD4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4006" y="0"/>
            <a:ext cx="9495693" cy="6858000"/>
          </a:xfrm>
          <a:prstGeom prst="rect">
            <a:avLst/>
          </a:prstGeom>
        </p:spPr>
      </p:pic>
      <p:sp>
        <p:nvSpPr>
          <p:cNvPr id="4" name="Title 3">
            <a:extLst>
              <a:ext uri="{FF2B5EF4-FFF2-40B4-BE49-F238E27FC236}">
                <a16:creationId xmlns:a16="http://schemas.microsoft.com/office/drawing/2014/main" id="{D3FB379B-0F55-4F88-880D-D55569649CA9}"/>
              </a:ext>
            </a:extLst>
          </p:cNvPr>
          <p:cNvSpPr>
            <a:spLocks noGrp="1"/>
          </p:cNvSpPr>
          <p:nvPr>
            <p:ph type="title"/>
          </p:nvPr>
        </p:nvSpPr>
        <p:spPr>
          <a:xfrm>
            <a:off x="541978" y="2285365"/>
            <a:ext cx="2971800" cy="1968583"/>
          </a:xfrm>
        </p:spPr>
        <p:txBody>
          <a:bodyPr>
            <a:normAutofit fontScale="90000"/>
          </a:bodyPr>
          <a:lstStyle/>
          <a:p>
            <a:r>
              <a:rPr lang="en-US" dirty="0"/>
              <a:t>Core IMI Strategies:</a:t>
            </a:r>
            <a:br>
              <a:rPr lang="en-US" dirty="0"/>
            </a:br>
            <a:br>
              <a:rPr lang="en-US" dirty="0"/>
            </a:br>
            <a:r>
              <a:rPr lang="en-US" dirty="0">
                <a:solidFill>
                  <a:schemeClr val="bg1"/>
                </a:solidFill>
              </a:rPr>
              <a:t>Empathic Reflection</a:t>
            </a:r>
          </a:p>
        </p:txBody>
      </p:sp>
    </p:spTree>
    <p:extLst>
      <p:ext uri="{BB962C8B-B14F-4D97-AF65-F5344CB8AC3E}">
        <p14:creationId xmlns:p14="http://schemas.microsoft.com/office/powerpoint/2010/main" val="177571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255;p21">
            <a:extLst>
              <a:ext uri="{FF2B5EF4-FFF2-40B4-BE49-F238E27FC236}">
                <a16:creationId xmlns:a16="http://schemas.microsoft.com/office/drawing/2014/main" id="{BAA4858E-0AEC-9A4F-9A52-170EF32BA2BD}"/>
              </a:ext>
            </a:extLst>
          </p:cNvPr>
          <p:cNvSpPr/>
          <p:nvPr/>
        </p:nvSpPr>
        <p:spPr>
          <a:xfrm>
            <a:off x="4005672" y="1983225"/>
            <a:ext cx="6715517" cy="461624"/>
          </a:xfrm>
          <a:prstGeom prst="rect">
            <a:avLst/>
          </a:prstGeom>
          <a:noFill/>
          <a:ln>
            <a:noFill/>
          </a:ln>
        </p:spPr>
        <p:txBody>
          <a:bodyPr spcFirstLastPara="1" wrap="square" lIns="91425" tIns="45700" rIns="91425" bIns="45700" anchor="ctr" anchorCtr="0">
            <a:spAutoFit/>
          </a:bodyPr>
          <a:lstStyle/>
          <a:p>
            <a:r>
              <a:rPr lang="en-US" sz="24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Summary: </a:t>
            </a:r>
            <a:r>
              <a:rPr lang="en-US" sz="2400"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"You've had a lot of loss this year"</a:t>
            </a:r>
          </a:p>
        </p:txBody>
      </p:sp>
      <p:sp>
        <p:nvSpPr>
          <p:cNvPr id="29" name="Google Shape;257;p21">
            <a:extLst>
              <a:ext uri="{FF2B5EF4-FFF2-40B4-BE49-F238E27FC236}">
                <a16:creationId xmlns:a16="http://schemas.microsoft.com/office/drawing/2014/main" id="{35738827-DDF3-6C40-B1A5-B80EA990AE57}"/>
              </a:ext>
            </a:extLst>
          </p:cNvPr>
          <p:cNvSpPr/>
          <p:nvPr/>
        </p:nvSpPr>
        <p:spPr>
          <a:xfrm>
            <a:off x="4005672" y="2843097"/>
            <a:ext cx="6132242" cy="830956"/>
          </a:xfrm>
          <a:prstGeom prst="rect">
            <a:avLst/>
          </a:prstGeom>
          <a:noFill/>
          <a:ln>
            <a:noFill/>
          </a:ln>
        </p:spPr>
        <p:txBody>
          <a:bodyPr spcFirstLastPara="1" wrap="square" lIns="91425" tIns="45700" rIns="91425" bIns="45700" anchor="ctr" anchorCtr="0">
            <a:spAutoFit/>
          </a:bodyPr>
          <a:lstStyle/>
          <a:p>
            <a:r>
              <a:rPr lang="en-US" sz="24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Selected exact words: </a:t>
            </a:r>
            <a:r>
              <a:rPr lang="en-US" sz="2400"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"You just feel done with this"</a:t>
            </a:r>
          </a:p>
        </p:txBody>
      </p:sp>
      <p:sp>
        <p:nvSpPr>
          <p:cNvPr id="30" name="Google Shape;259;p21">
            <a:extLst>
              <a:ext uri="{FF2B5EF4-FFF2-40B4-BE49-F238E27FC236}">
                <a16:creationId xmlns:a16="http://schemas.microsoft.com/office/drawing/2014/main" id="{BC99AEB2-DE55-C846-A9BB-8854E7A4DA1E}"/>
              </a:ext>
            </a:extLst>
          </p:cNvPr>
          <p:cNvSpPr/>
          <p:nvPr/>
        </p:nvSpPr>
        <p:spPr>
          <a:xfrm>
            <a:off x="4005671" y="3918836"/>
            <a:ext cx="6582815" cy="830956"/>
          </a:xfrm>
          <a:prstGeom prst="rect">
            <a:avLst/>
          </a:prstGeom>
          <a:noFill/>
          <a:ln>
            <a:noFill/>
          </a:ln>
        </p:spPr>
        <p:txBody>
          <a:bodyPr spcFirstLastPara="1" wrap="square" lIns="91425" tIns="45700" rIns="91425" bIns="45700" anchor="ctr" anchorCtr="0">
            <a:spAutoFit/>
          </a:bodyPr>
          <a:lstStyle/>
          <a:p>
            <a:r>
              <a:rPr lang="en-US" sz="24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Reflecting back feelings: </a:t>
            </a:r>
            <a:r>
              <a:rPr lang="en-US" sz="2400"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"That sounds really hard.  I can see you are sad."</a:t>
            </a:r>
          </a:p>
        </p:txBody>
      </p:sp>
      <p:grpSp>
        <p:nvGrpSpPr>
          <p:cNvPr id="2" name="Group 1">
            <a:extLst>
              <a:ext uri="{FF2B5EF4-FFF2-40B4-BE49-F238E27FC236}">
                <a16:creationId xmlns:a16="http://schemas.microsoft.com/office/drawing/2014/main" id="{509C121F-56E8-AC43-B07B-0032DED45C47}"/>
              </a:ext>
            </a:extLst>
          </p:cNvPr>
          <p:cNvGrpSpPr/>
          <p:nvPr/>
        </p:nvGrpSpPr>
        <p:grpSpPr>
          <a:xfrm>
            <a:off x="2807851" y="1742161"/>
            <a:ext cx="914400" cy="914400"/>
            <a:chOff x="2807851" y="1742161"/>
            <a:chExt cx="914400" cy="914400"/>
          </a:xfrm>
        </p:grpSpPr>
        <p:sp>
          <p:nvSpPr>
            <p:cNvPr id="33" name="Oval 32">
              <a:extLst>
                <a:ext uri="{FF2B5EF4-FFF2-40B4-BE49-F238E27FC236}">
                  <a16:creationId xmlns:a16="http://schemas.microsoft.com/office/drawing/2014/main" id="{05794E47-61A6-4C4E-B62F-AC3681BC8A81}"/>
                </a:ext>
              </a:extLst>
            </p:cNvPr>
            <p:cNvSpPr/>
            <p:nvPr/>
          </p:nvSpPr>
          <p:spPr>
            <a:xfrm>
              <a:off x="2807851" y="1742161"/>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Graphic 19">
              <a:extLst>
                <a:ext uri="{FF2B5EF4-FFF2-40B4-BE49-F238E27FC236}">
                  <a16:creationId xmlns:a16="http://schemas.microsoft.com/office/drawing/2014/main" id="{C0FB7F2F-9FE2-F448-913F-953805F2C24A}"/>
                </a:ext>
              </a:extLst>
            </p:cNvPr>
            <p:cNvGrpSpPr/>
            <p:nvPr/>
          </p:nvGrpSpPr>
          <p:grpSpPr>
            <a:xfrm>
              <a:off x="3010470" y="1887842"/>
              <a:ext cx="588978" cy="642089"/>
              <a:chOff x="6106677" y="2335617"/>
              <a:chExt cx="2215798" cy="2347257"/>
            </a:xfrm>
            <a:solidFill>
              <a:srgbClr val="082349"/>
            </a:solidFill>
          </p:grpSpPr>
          <p:sp>
            <p:nvSpPr>
              <p:cNvPr id="21" name="Freeform: Shape 20">
                <a:extLst>
                  <a:ext uri="{FF2B5EF4-FFF2-40B4-BE49-F238E27FC236}">
                    <a16:creationId xmlns:a16="http://schemas.microsoft.com/office/drawing/2014/main" id="{F7C753F3-A5AE-964D-945C-8E54781E626D}"/>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B98129FD-5D2B-8545-87C8-ED14D82C556E}"/>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7D22C61D-A134-D74D-A32E-69E8DFB454FF}"/>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27779757-C6E2-CC46-9303-C5C1892054B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grpSp>
        <p:nvGrpSpPr>
          <p:cNvPr id="3" name="Group 2">
            <a:extLst>
              <a:ext uri="{FF2B5EF4-FFF2-40B4-BE49-F238E27FC236}">
                <a16:creationId xmlns:a16="http://schemas.microsoft.com/office/drawing/2014/main" id="{D0D8DC60-616E-184A-9920-EE57D14B0838}"/>
              </a:ext>
            </a:extLst>
          </p:cNvPr>
          <p:cNvGrpSpPr/>
          <p:nvPr/>
        </p:nvGrpSpPr>
        <p:grpSpPr>
          <a:xfrm>
            <a:off x="2807851" y="2801375"/>
            <a:ext cx="914400" cy="914400"/>
            <a:chOff x="2807851" y="2801375"/>
            <a:chExt cx="914400" cy="914400"/>
          </a:xfrm>
        </p:grpSpPr>
        <p:sp>
          <p:nvSpPr>
            <p:cNvPr id="31" name="Oval 30">
              <a:extLst>
                <a:ext uri="{FF2B5EF4-FFF2-40B4-BE49-F238E27FC236}">
                  <a16:creationId xmlns:a16="http://schemas.microsoft.com/office/drawing/2014/main" id="{1D693049-A46E-7A48-8824-EAD491FFDC5C}"/>
                </a:ext>
              </a:extLst>
            </p:cNvPr>
            <p:cNvSpPr/>
            <p:nvPr/>
          </p:nvSpPr>
          <p:spPr>
            <a:xfrm>
              <a:off x="2807851" y="2801375"/>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aphic 19">
              <a:extLst>
                <a:ext uri="{FF2B5EF4-FFF2-40B4-BE49-F238E27FC236}">
                  <a16:creationId xmlns:a16="http://schemas.microsoft.com/office/drawing/2014/main" id="{C52BE2DB-BAE3-9247-8B31-C7DC15ABDA05}"/>
                </a:ext>
              </a:extLst>
            </p:cNvPr>
            <p:cNvGrpSpPr/>
            <p:nvPr/>
          </p:nvGrpSpPr>
          <p:grpSpPr>
            <a:xfrm>
              <a:off x="3010470" y="2926067"/>
              <a:ext cx="588978" cy="642089"/>
              <a:chOff x="6106677" y="2335617"/>
              <a:chExt cx="2215798" cy="2347257"/>
            </a:xfrm>
            <a:solidFill>
              <a:srgbClr val="082349"/>
            </a:solidFill>
          </p:grpSpPr>
          <p:sp>
            <p:nvSpPr>
              <p:cNvPr id="35" name="Freeform: Shape 20">
                <a:extLst>
                  <a:ext uri="{FF2B5EF4-FFF2-40B4-BE49-F238E27FC236}">
                    <a16:creationId xmlns:a16="http://schemas.microsoft.com/office/drawing/2014/main" id="{EEED2777-90A8-784D-BF2D-C03B7076CD82}"/>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36" name="Freeform: Shape 21">
                <a:extLst>
                  <a:ext uri="{FF2B5EF4-FFF2-40B4-BE49-F238E27FC236}">
                    <a16:creationId xmlns:a16="http://schemas.microsoft.com/office/drawing/2014/main" id="{31B814A5-8B14-6C46-B83C-9C7D8021FB32}"/>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40" name="Freeform: Shape 22">
                <a:extLst>
                  <a:ext uri="{FF2B5EF4-FFF2-40B4-BE49-F238E27FC236}">
                    <a16:creationId xmlns:a16="http://schemas.microsoft.com/office/drawing/2014/main" id="{C3F33F23-33D2-2E4F-B421-96917DABCCEE}"/>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41" name="Freeform: Shape 23">
                <a:extLst>
                  <a:ext uri="{FF2B5EF4-FFF2-40B4-BE49-F238E27FC236}">
                    <a16:creationId xmlns:a16="http://schemas.microsoft.com/office/drawing/2014/main" id="{A95B6915-E800-5344-A56C-1ACFB473DBC9}"/>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grpSp>
        <p:nvGrpSpPr>
          <p:cNvPr id="4" name="Group 3">
            <a:extLst>
              <a:ext uri="{FF2B5EF4-FFF2-40B4-BE49-F238E27FC236}">
                <a16:creationId xmlns:a16="http://schemas.microsoft.com/office/drawing/2014/main" id="{37857DAE-D0C2-AC48-B0E7-3E8BEE35DEEF}"/>
              </a:ext>
            </a:extLst>
          </p:cNvPr>
          <p:cNvGrpSpPr/>
          <p:nvPr/>
        </p:nvGrpSpPr>
        <p:grpSpPr>
          <a:xfrm>
            <a:off x="2812768" y="3835392"/>
            <a:ext cx="914400" cy="914400"/>
            <a:chOff x="2812768" y="3835392"/>
            <a:chExt cx="914400" cy="914400"/>
          </a:xfrm>
        </p:grpSpPr>
        <p:sp>
          <p:nvSpPr>
            <p:cNvPr id="32" name="Oval 31">
              <a:extLst>
                <a:ext uri="{FF2B5EF4-FFF2-40B4-BE49-F238E27FC236}">
                  <a16:creationId xmlns:a16="http://schemas.microsoft.com/office/drawing/2014/main" id="{8497364F-2F21-144A-90B7-9B8363E367B7}"/>
                </a:ext>
              </a:extLst>
            </p:cNvPr>
            <p:cNvSpPr/>
            <p:nvPr/>
          </p:nvSpPr>
          <p:spPr>
            <a:xfrm>
              <a:off x="2812768" y="3835392"/>
              <a:ext cx="914400" cy="914400"/>
            </a:xfrm>
            <a:prstGeom prst="ellipse">
              <a:avLst/>
            </a:prstGeom>
            <a:solidFill>
              <a:srgbClr val="FF55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2" name="Graphic 19">
              <a:extLst>
                <a:ext uri="{FF2B5EF4-FFF2-40B4-BE49-F238E27FC236}">
                  <a16:creationId xmlns:a16="http://schemas.microsoft.com/office/drawing/2014/main" id="{75500A07-DA8F-0340-9023-F71195410F30}"/>
                </a:ext>
              </a:extLst>
            </p:cNvPr>
            <p:cNvGrpSpPr/>
            <p:nvPr/>
          </p:nvGrpSpPr>
          <p:grpSpPr>
            <a:xfrm>
              <a:off x="3010470" y="3973817"/>
              <a:ext cx="588978" cy="642089"/>
              <a:chOff x="6106677" y="2335617"/>
              <a:chExt cx="2215798" cy="2347257"/>
            </a:xfrm>
            <a:solidFill>
              <a:srgbClr val="082349"/>
            </a:solidFill>
          </p:grpSpPr>
          <p:sp>
            <p:nvSpPr>
              <p:cNvPr id="43" name="Freeform: Shape 20">
                <a:extLst>
                  <a:ext uri="{FF2B5EF4-FFF2-40B4-BE49-F238E27FC236}">
                    <a16:creationId xmlns:a16="http://schemas.microsoft.com/office/drawing/2014/main" id="{164BB8B2-688B-B24D-A6B7-07077DC6A133}"/>
                  </a:ext>
                </a:extLst>
              </p:cNvPr>
              <p:cNvSpPr/>
              <p:nvPr/>
            </p:nvSpPr>
            <p:spPr>
              <a:xfrm>
                <a:off x="7977290" y="3795573"/>
                <a:ext cx="345185" cy="207111"/>
              </a:xfrm>
              <a:custGeom>
                <a:avLst/>
                <a:gdLst>
                  <a:gd name="connsiteX0" fmla="*/ 253984 w 345184"/>
                  <a:gd name="connsiteY0" fmla="*/ 185575 h 207110"/>
                  <a:gd name="connsiteX1" fmla="*/ 316117 w 345184"/>
                  <a:gd name="connsiteY1" fmla="*/ 132647 h 207110"/>
                  <a:gd name="connsiteX2" fmla="*/ 263189 w 345184"/>
                  <a:gd name="connsiteY2" fmla="*/ 70513 h 207110"/>
                  <a:gd name="connsiteX3" fmla="*/ 109006 w 345184"/>
                  <a:gd name="connsiteY3" fmla="*/ 42898 h 207110"/>
                  <a:gd name="connsiteX4" fmla="*/ 42271 w 345184"/>
                  <a:gd name="connsiteY4" fmla="*/ 88923 h 207110"/>
                  <a:gd name="connsiteX5" fmla="*/ 88295 w 345184"/>
                  <a:gd name="connsiteY5" fmla="*/ 155659 h 207110"/>
                  <a:gd name="connsiteX6" fmla="*/ 242478 w 345184"/>
                  <a:gd name="connsiteY6" fmla="*/ 183274 h 207110"/>
                  <a:gd name="connsiteX7" fmla="*/ 253984 w 345184"/>
                  <a:gd name="connsiteY7" fmla="*/ 185575 h 20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184" h="20711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w="22942" cap="flat">
                <a:noFill/>
                <a:prstDash val="solid"/>
                <a:miter/>
              </a:ln>
            </p:spPr>
            <p:txBody>
              <a:bodyPr rtlCol="0" anchor="ctr"/>
              <a:lstStyle/>
              <a:p>
                <a:endParaRPr lang="en-GB" dirty="0"/>
              </a:p>
            </p:txBody>
          </p:sp>
          <p:sp>
            <p:nvSpPr>
              <p:cNvPr id="44" name="Freeform: Shape 21">
                <a:extLst>
                  <a:ext uri="{FF2B5EF4-FFF2-40B4-BE49-F238E27FC236}">
                    <a16:creationId xmlns:a16="http://schemas.microsoft.com/office/drawing/2014/main" id="{235C3486-5B42-0541-B798-A9ECB9695AC8}"/>
                  </a:ext>
                </a:extLst>
              </p:cNvPr>
              <p:cNvSpPr/>
              <p:nvPr/>
            </p:nvSpPr>
            <p:spPr>
              <a:xfrm>
                <a:off x="7851591" y="3973723"/>
                <a:ext cx="253136" cy="299160"/>
              </a:xfrm>
              <a:custGeom>
                <a:avLst/>
                <a:gdLst>
                  <a:gd name="connsiteX0" fmla="*/ 121945 w 253135"/>
                  <a:gd name="connsiteY0" fmla="*/ 246753 h 299160"/>
                  <a:gd name="connsiteX1" fmla="*/ 202489 w 253135"/>
                  <a:gd name="connsiteY1" fmla="*/ 258259 h 299160"/>
                  <a:gd name="connsiteX2" fmla="*/ 220898 w 253135"/>
                  <a:gd name="connsiteY2" fmla="*/ 189222 h 299160"/>
                  <a:gd name="connsiteX3" fmla="*/ 147259 w 253135"/>
                  <a:gd name="connsiteY3" fmla="*/ 69558 h 299160"/>
                  <a:gd name="connsiteX4" fmla="*/ 69017 w 253135"/>
                  <a:gd name="connsiteY4" fmla="*/ 51149 h 299160"/>
                  <a:gd name="connsiteX5" fmla="*/ 50607 w 253135"/>
                  <a:gd name="connsiteY5" fmla="*/ 129390 h 299160"/>
                  <a:gd name="connsiteX6" fmla="*/ 121945 w 253135"/>
                  <a:gd name="connsiteY6" fmla="*/ 246753 h 2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135" h="29916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w="22942" cap="flat">
                <a:noFill/>
                <a:prstDash val="solid"/>
                <a:miter/>
              </a:ln>
            </p:spPr>
            <p:txBody>
              <a:bodyPr rtlCol="0" anchor="ctr"/>
              <a:lstStyle/>
              <a:p>
                <a:endParaRPr lang="en-GB" dirty="0"/>
              </a:p>
            </p:txBody>
          </p:sp>
          <p:sp>
            <p:nvSpPr>
              <p:cNvPr id="45" name="Freeform: Shape 22">
                <a:extLst>
                  <a:ext uri="{FF2B5EF4-FFF2-40B4-BE49-F238E27FC236}">
                    <a16:creationId xmlns:a16="http://schemas.microsoft.com/office/drawing/2014/main" id="{868F0D3E-C4E7-D64E-A061-3E0EB5D958A7}"/>
                  </a:ext>
                </a:extLst>
              </p:cNvPr>
              <p:cNvSpPr/>
              <p:nvPr/>
            </p:nvSpPr>
            <p:spPr>
              <a:xfrm>
                <a:off x="7928983" y="3504953"/>
                <a:ext cx="299160" cy="276148"/>
              </a:xfrm>
              <a:custGeom>
                <a:avLst/>
                <a:gdLst>
                  <a:gd name="connsiteX0" fmla="*/ 99783 w 299160"/>
                  <a:gd name="connsiteY0" fmla="*/ 241470 h 276147"/>
                  <a:gd name="connsiteX1" fmla="*/ 134301 w 299160"/>
                  <a:gd name="connsiteY1" fmla="*/ 229963 h 276147"/>
                  <a:gd name="connsiteX2" fmla="*/ 244761 w 299160"/>
                  <a:gd name="connsiteY2" fmla="*/ 144818 h 276147"/>
                  <a:gd name="connsiteX3" fmla="*/ 256267 w 299160"/>
                  <a:gd name="connsiteY3" fmla="*/ 64275 h 276147"/>
                  <a:gd name="connsiteX4" fmla="*/ 175724 w 299160"/>
                  <a:gd name="connsiteY4" fmla="*/ 52768 h 276147"/>
                  <a:gd name="connsiteX5" fmla="*/ 175724 w 299160"/>
                  <a:gd name="connsiteY5" fmla="*/ 52768 h 276147"/>
                  <a:gd name="connsiteX6" fmla="*/ 65264 w 299160"/>
                  <a:gd name="connsiteY6" fmla="*/ 137914 h 276147"/>
                  <a:gd name="connsiteX7" fmla="*/ 53758 w 299160"/>
                  <a:gd name="connsiteY7" fmla="*/ 218457 h 276147"/>
                  <a:gd name="connsiteX8" fmla="*/ 99783 w 299160"/>
                  <a:gd name="connsiteY8" fmla="*/ 241470 h 27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160" h="276147">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w="22942" cap="flat">
                <a:noFill/>
                <a:prstDash val="solid"/>
                <a:miter/>
              </a:ln>
            </p:spPr>
            <p:txBody>
              <a:bodyPr rtlCol="0" anchor="ctr"/>
              <a:lstStyle/>
              <a:p>
                <a:endParaRPr lang="en-GB" dirty="0"/>
              </a:p>
            </p:txBody>
          </p:sp>
          <p:sp>
            <p:nvSpPr>
              <p:cNvPr id="46" name="Freeform: Shape 23">
                <a:extLst>
                  <a:ext uri="{FF2B5EF4-FFF2-40B4-BE49-F238E27FC236}">
                    <a16:creationId xmlns:a16="http://schemas.microsoft.com/office/drawing/2014/main" id="{099BDAFA-6350-CE48-B536-4878BFE4C224}"/>
                  </a:ext>
                </a:extLst>
              </p:cNvPr>
              <p:cNvSpPr/>
              <p:nvPr/>
            </p:nvSpPr>
            <p:spPr>
              <a:xfrm>
                <a:off x="6106677" y="2335617"/>
                <a:ext cx="1887009" cy="2347257"/>
              </a:xfrm>
              <a:custGeom>
                <a:avLst/>
                <a:gdLst>
                  <a:gd name="connsiteX0" fmla="*/ 1843846 w 1887010"/>
                  <a:gd name="connsiteY0" fmla="*/ 978172 h 2347256"/>
                  <a:gd name="connsiteX1" fmla="*/ 1774809 w 1887010"/>
                  <a:gd name="connsiteY1" fmla="*/ 918340 h 2347256"/>
                  <a:gd name="connsiteX2" fmla="*/ 1616024 w 1887010"/>
                  <a:gd name="connsiteY2" fmla="*/ 674410 h 2347256"/>
                  <a:gd name="connsiteX3" fmla="*/ 1606819 w 1887010"/>
                  <a:gd name="connsiteY3" fmla="*/ 582360 h 2347256"/>
                  <a:gd name="connsiteX4" fmla="*/ 900341 w 1887010"/>
                  <a:gd name="connsiteY4" fmla="*/ 41571 h 2347256"/>
                  <a:gd name="connsiteX5" fmla="*/ 891136 w 1887010"/>
                  <a:gd name="connsiteY5" fmla="*/ 41571 h 2347256"/>
                  <a:gd name="connsiteX6" fmla="*/ 44282 w 1887010"/>
                  <a:gd name="connsiteY6" fmla="*/ 764158 h 2347256"/>
                  <a:gd name="connsiteX7" fmla="*/ 157043 w 1887010"/>
                  <a:gd name="connsiteY7" fmla="*/ 1240513 h 2347256"/>
                  <a:gd name="connsiteX8" fmla="*/ 200766 w 1887010"/>
                  <a:gd name="connsiteY8" fmla="*/ 1993016 h 2347256"/>
                  <a:gd name="connsiteX9" fmla="*/ 212272 w 1887010"/>
                  <a:gd name="connsiteY9" fmla="*/ 2059751 h 2347256"/>
                  <a:gd name="connsiteX10" fmla="*/ 895738 w 1887010"/>
                  <a:gd name="connsiteY10" fmla="*/ 2319791 h 2347256"/>
                  <a:gd name="connsiteX11" fmla="*/ 1118958 w 1887010"/>
                  <a:gd name="connsiteY11" fmla="*/ 2294477 h 2347256"/>
                  <a:gd name="connsiteX12" fmla="*/ 1164983 w 1887010"/>
                  <a:gd name="connsiteY12" fmla="*/ 2239248 h 2347256"/>
                  <a:gd name="connsiteX13" fmla="*/ 1164983 w 1887010"/>
                  <a:gd name="connsiteY13" fmla="*/ 2002221 h 2347256"/>
                  <a:gd name="connsiteX14" fmla="*/ 1215610 w 1887010"/>
                  <a:gd name="connsiteY14" fmla="*/ 2009124 h 2347256"/>
                  <a:gd name="connsiteX15" fmla="*/ 1507866 w 1887010"/>
                  <a:gd name="connsiteY15" fmla="*/ 1995317 h 2347256"/>
                  <a:gd name="connsiteX16" fmla="*/ 1668952 w 1887010"/>
                  <a:gd name="connsiteY16" fmla="*/ 1758290 h 2347256"/>
                  <a:gd name="connsiteX17" fmla="*/ 1662049 w 1887010"/>
                  <a:gd name="connsiteY17" fmla="*/ 1732976 h 2347256"/>
                  <a:gd name="connsiteX18" fmla="*/ 1668952 w 1887010"/>
                  <a:gd name="connsiteY18" fmla="*/ 1677747 h 2347256"/>
                  <a:gd name="connsiteX19" fmla="*/ 1675856 w 1887010"/>
                  <a:gd name="connsiteY19" fmla="*/ 1650132 h 2347256"/>
                  <a:gd name="connsiteX20" fmla="*/ 1664350 w 1887010"/>
                  <a:gd name="connsiteY20" fmla="*/ 1574191 h 2347256"/>
                  <a:gd name="connsiteX21" fmla="*/ 1599915 w 1887010"/>
                  <a:gd name="connsiteY21" fmla="*/ 1532769 h 2347256"/>
                  <a:gd name="connsiteX22" fmla="*/ 1461842 w 1887010"/>
                  <a:gd name="connsiteY22" fmla="*/ 1445322 h 2347256"/>
                  <a:gd name="connsiteX23" fmla="*/ 1687362 w 1887010"/>
                  <a:gd name="connsiteY23" fmla="*/ 1413105 h 2347256"/>
                  <a:gd name="connsiteX24" fmla="*/ 1726483 w 1887010"/>
                  <a:gd name="connsiteY24" fmla="*/ 1355574 h 2347256"/>
                  <a:gd name="connsiteX25" fmla="*/ 1719580 w 1887010"/>
                  <a:gd name="connsiteY25" fmla="*/ 1219802 h 2347256"/>
                  <a:gd name="connsiteX26" fmla="*/ 1830039 w 1887010"/>
                  <a:gd name="connsiteY26" fmla="*/ 1143861 h 2347256"/>
                  <a:gd name="connsiteX27" fmla="*/ 1843846 w 1887010"/>
                  <a:gd name="connsiteY27" fmla="*/ 978172 h 2347256"/>
                  <a:gd name="connsiteX28" fmla="*/ 1742592 w 1887010"/>
                  <a:gd name="connsiteY28" fmla="*/ 1067920 h 2347256"/>
                  <a:gd name="connsiteX29" fmla="*/ 1641338 w 1887010"/>
                  <a:gd name="connsiteY29" fmla="*/ 1123150 h 2347256"/>
                  <a:gd name="connsiteX30" fmla="*/ 1599915 w 1887010"/>
                  <a:gd name="connsiteY30" fmla="*/ 1180681 h 2347256"/>
                  <a:gd name="connsiteX31" fmla="*/ 1606819 w 1887010"/>
                  <a:gd name="connsiteY31" fmla="*/ 1314152 h 2347256"/>
                  <a:gd name="connsiteX32" fmla="*/ 1445733 w 1887010"/>
                  <a:gd name="connsiteY32" fmla="*/ 1327960 h 2347256"/>
                  <a:gd name="connsiteX33" fmla="*/ 1360587 w 1887010"/>
                  <a:gd name="connsiteY33" fmla="*/ 1367080 h 2347256"/>
                  <a:gd name="connsiteX34" fmla="*/ 1344479 w 1887010"/>
                  <a:gd name="connsiteY34" fmla="*/ 1461431 h 2347256"/>
                  <a:gd name="connsiteX35" fmla="*/ 1558493 w 1887010"/>
                  <a:gd name="connsiteY35" fmla="*/ 1638626 h 2347256"/>
                  <a:gd name="connsiteX36" fmla="*/ 1556192 w 1887010"/>
                  <a:gd name="connsiteY36" fmla="*/ 1647831 h 2347256"/>
                  <a:gd name="connsiteX37" fmla="*/ 1551590 w 1887010"/>
                  <a:gd name="connsiteY37" fmla="*/ 1758290 h 2347256"/>
                  <a:gd name="connsiteX38" fmla="*/ 1553891 w 1887010"/>
                  <a:gd name="connsiteY38" fmla="*/ 1765194 h 2347256"/>
                  <a:gd name="connsiteX39" fmla="*/ 1546987 w 1887010"/>
                  <a:gd name="connsiteY39" fmla="*/ 1838833 h 2347256"/>
                  <a:gd name="connsiteX40" fmla="*/ 1487155 w 1887010"/>
                  <a:gd name="connsiteY40" fmla="*/ 1882557 h 2347256"/>
                  <a:gd name="connsiteX41" fmla="*/ 1224815 w 1887010"/>
                  <a:gd name="connsiteY41" fmla="*/ 1894063 h 2347256"/>
                  <a:gd name="connsiteX42" fmla="*/ 976281 w 1887010"/>
                  <a:gd name="connsiteY42" fmla="*/ 1822725 h 2347256"/>
                  <a:gd name="connsiteX43" fmla="*/ 854316 w 1887010"/>
                  <a:gd name="connsiteY43" fmla="*/ 1719169 h 2347256"/>
                  <a:gd name="connsiteX44" fmla="*/ 773773 w 1887010"/>
                  <a:gd name="connsiteY44" fmla="*/ 1703060 h 2347256"/>
                  <a:gd name="connsiteX45" fmla="*/ 757664 w 1887010"/>
                  <a:gd name="connsiteY45" fmla="*/ 1783604 h 2347256"/>
                  <a:gd name="connsiteX46" fmla="*/ 921052 w 1887010"/>
                  <a:gd name="connsiteY46" fmla="*/ 1926280 h 2347256"/>
                  <a:gd name="connsiteX47" fmla="*/ 1047620 w 1887010"/>
                  <a:gd name="connsiteY47" fmla="*/ 1979208 h 2347256"/>
                  <a:gd name="connsiteX48" fmla="*/ 1047620 w 1887010"/>
                  <a:gd name="connsiteY48" fmla="*/ 2193223 h 2347256"/>
                  <a:gd name="connsiteX49" fmla="*/ 322732 w 1887010"/>
                  <a:gd name="connsiteY49" fmla="*/ 2002221 h 2347256"/>
                  <a:gd name="connsiteX50" fmla="*/ 253695 w 1887010"/>
                  <a:gd name="connsiteY50" fmla="*/ 1180681 h 2347256"/>
                  <a:gd name="connsiteX51" fmla="*/ 159344 w 1887010"/>
                  <a:gd name="connsiteY51" fmla="*/ 773363 h 2347256"/>
                  <a:gd name="connsiteX52" fmla="*/ 891136 w 1887010"/>
                  <a:gd name="connsiteY52" fmla="*/ 156632 h 2347256"/>
                  <a:gd name="connsiteX53" fmla="*/ 900341 w 1887010"/>
                  <a:gd name="connsiteY53" fmla="*/ 156632 h 2347256"/>
                  <a:gd name="connsiteX54" fmla="*/ 1494059 w 1887010"/>
                  <a:gd name="connsiteY54" fmla="*/ 600770 h 2347256"/>
                  <a:gd name="connsiteX55" fmla="*/ 1500963 w 1887010"/>
                  <a:gd name="connsiteY55" fmla="*/ 681313 h 2347256"/>
                  <a:gd name="connsiteX56" fmla="*/ 1719580 w 1887010"/>
                  <a:gd name="connsiteY56" fmla="*/ 1021896 h 2347256"/>
                  <a:gd name="connsiteX57" fmla="*/ 1744893 w 1887010"/>
                  <a:gd name="connsiteY57" fmla="*/ 1038004 h 2347256"/>
                  <a:gd name="connsiteX58" fmla="*/ 1742592 w 1887010"/>
                  <a:gd name="connsiteY58" fmla="*/ 1067920 h 23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887010" h="2347256">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w="22942" cap="flat">
                <a:noFill/>
                <a:prstDash val="solid"/>
                <a:miter/>
              </a:ln>
            </p:spPr>
            <p:txBody>
              <a:bodyPr rtlCol="0" anchor="ctr"/>
              <a:lstStyle/>
              <a:p>
                <a:endParaRPr lang="en-GB" dirty="0"/>
              </a:p>
            </p:txBody>
          </p:sp>
        </p:grpSp>
      </p:grpSp>
      <p:sp>
        <p:nvSpPr>
          <p:cNvPr id="28" name="Text Placeholder 1">
            <a:extLst>
              <a:ext uri="{FF2B5EF4-FFF2-40B4-BE49-F238E27FC236}">
                <a16:creationId xmlns:a16="http://schemas.microsoft.com/office/drawing/2014/main" id="{96D79F00-3399-344A-BEB1-4EB078A47D28}"/>
              </a:ext>
            </a:extLst>
          </p:cNvPr>
          <p:cNvSpPr txBox="1">
            <a:spLocks/>
          </p:cNvSpPr>
          <p:nvPr/>
        </p:nvSpPr>
        <p:spPr>
          <a:xfrm>
            <a:off x="9812899" y="1092281"/>
            <a:ext cx="6715517" cy="1132992"/>
          </a:xfrm>
          <a:prstGeom prst="rect">
            <a:avLst/>
          </a:prstGeom>
        </p:spPr>
        <p:txBody>
          <a:bodyPr/>
          <a:lstStyle>
            <a:lvl1pPr marL="266700" indent="-266700" algn="l" defTabSz="914400" rtl="0" eaLnBrk="1" latinLnBrk="0" hangingPunct="1">
              <a:lnSpc>
                <a:spcPct val="90000"/>
              </a:lnSpc>
              <a:spcBef>
                <a:spcPts val="1000"/>
              </a:spcBef>
              <a:buClr>
                <a:srgbClr val="FF555E"/>
              </a:buClr>
              <a:buFont typeface="Arial" panose="020B0604020202020204" pitchFamily="34" charset="0"/>
              <a:buChar char="•"/>
              <a:defRPr sz="20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23900" indent="-266700" algn="l" defTabSz="914400" rtl="0" eaLnBrk="1" latinLnBrk="0" hangingPunct="1">
              <a:lnSpc>
                <a:spcPct val="90000"/>
              </a:lnSpc>
              <a:spcBef>
                <a:spcPts val="500"/>
              </a:spcBef>
              <a:buClr>
                <a:srgbClr val="FF555E"/>
              </a:buClr>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079500" indent="-165100" algn="l" defTabSz="914400" rtl="0" eaLnBrk="1" latinLnBrk="0" hangingPunct="1">
              <a:lnSpc>
                <a:spcPct val="90000"/>
              </a:lnSpc>
              <a:spcBef>
                <a:spcPts val="500"/>
              </a:spcBef>
              <a:buClr>
                <a:srgbClr val="FF555E"/>
              </a:buClr>
              <a:buFont typeface="Arial" panose="020B0604020202020204" pitchFamily="34" charset="0"/>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524000" indent="-1524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968500" indent="-1397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rgbClr val="002060"/>
              </a:solidFill>
              <a:latin typeface="Libre Baskerville" panose="02000000000000000000" pitchFamily="2" charset="0"/>
            </a:endParaRPr>
          </a:p>
        </p:txBody>
      </p:sp>
      <p:sp>
        <p:nvSpPr>
          <p:cNvPr id="37" name="Text Placeholder 2">
            <a:extLst>
              <a:ext uri="{FF2B5EF4-FFF2-40B4-BE49-F238E27FC236}">
                <a16:creationId xmlns:a16="http://schemas.microsoft.com/office/drawing/2014/main" id="{C37B36BD-9063-F347-8DAD-4980101CE0F2}"/>
              </a:ext>
            </a:extLst>
          </p:cNvPr>
          <p:cNvSpPr txBox="1">
            <a:spLocks/>
          </p:cNvSpPr>
          <p:nvPr/>
        </p:nvSpPr>
        <p:spPr>
          <a:xfrm>
            <a:off x="9812898" y="2845627"/>
            <a:ext cx="6715517" cy="1132992"/>
          </a:xfrm>
          <a:prstGeom prst="rect">
            <a:avLst/>
          </a:prstGeom>
        </p:spPr>
        <p:txBody>
          <a:bodyPr/>
          <a:lstStyle>
            <a:lvl1pPr marL="266700" indent="-266700" algn="l" defTabSz="914400" rtl="0" eaLnBrk="1" latinLnBrk="0" hangingPunct="1">
              <a:lnSpc>
                <a:spcPct val="90000"/>
              </a:lnSpc>
              <a:spcBef>
                <a:spcPts val="1000"/>
              </a:spcBef>
              <a:buClr>
                <a:srgbClr val="FF555E"/>
              </a:buClr>
              <a:buFont typeface="Arial" panose="020B0604020202020204" pitchFamily="34" charset="0"/>
              <a:buChar char="•"/>
              <a:defRPr sz="20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723900" indent="-266700" algn="l" defTabSz="914400" rtl="0" eaLnBrk="1" latinLnBrk="0" hangingPunct="1">
              <a:lnSpc>
                <a:spcPct val="90000"/>
              </a:lnSpc>
              <a:spcBef>
                <a:spcPts val="500"/>
              </a:spcBef>
              <a:buClr>
                <a:srgbClr val="FF555E"/>
              </a:buClr>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079500" indent="-165100" algn="l" defTabSz="914400" rtl="0" eaLnBrk="1" latinLnBrk="0" hangingPunct="1">
              <a:lnSpc>
                <a:spcPct val="90000"/>
              </a:lnSpc>
              <a:spcBef>
                <a:spcPts val="500"/>
              </a:spcBef>
              <a:buClr>
                <a:srgbClr val="FF555E"/>
              </a:buClr>
              <a:buFont typeface="Arial" panose="020B0604020202020204" pitchFamily="34" charset="0"/>
              <a:buChar char="•"/>
              <a:defRPr sz="16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524000" indent="-1524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968500" indent="-139700" algn="l" defTabSz="914400" rtl="0" eaLnBrk="1" latinLnBrk="0" hangingPunct="1">
              <a:lnSpc>
                <a:spcPct val="90000"/>
              </a:lnSpc>
              <a:spcBef>
                <a:spcPts val="500"/>
              </a:spcBef>
              <a:buClr>
                <a:srgbClr val="FF555E"/>
              </a:buClr>
              <a:buFont typeface="Arial" panose="020B0604020202020204" pitchFamily="34" charset="0"/>
              <a:buChar char="•"/>
              <a:defRPr sz="1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rgbClr val="002060"/>
              </a:solidFill>
              <a:latin typeface="Libre Baskerville" panose="02000000000000000000" pitchFamily="2" charset="0"/>
            </a:endParaRPr>
          </a:p>
        </p:txBody>
      </p:sp>
    </p:spTree>
    <p:extLst>
      <p:ext uri="{BB962C8B-B14F-4D97-AF65-F5344CB8AC3E}">
        <p14:creationId xmlns:p14="http://schemas.microsoft.com/office/powerpoint/2010/main" val="3342226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EE6562F-A633-294F-9892-44517F3A9EE3}"/>
              </a:ext>
            </a:extLst>
          </p:cNvPr>
          <p:cNvSpPr>
            <a:spLocks noGrp="1"/>
          </p:cNvSpPr>
          <p:nvPr>
            <p:ph type="title"/>
          </p:nvPr>
        </p:nvSpPr>
        <p:spPr/>
        <p:txBody>
          <a:bodyPr>
            <a:normAutofit fontScale="90000"/>
          </a:bodyPr>
          <a:lstStyle/>
          <a:p>
            <a:pPr algn="ctr"/>
            <a:r>
              <a:rPr lang="en-US" dirty="0"/>
              <a:t> Time to Practice!</a:t>
            </a:r>
          </a:p>
        </p:txBody>
      </p:sp>
      <p:cxnSp>
        <p:nvCxnSpPr>
          <p:cNvPr id="34" name="Google Shape;302;p25">
            <a:extLst>
              <a:ext uri="{FF2B5EF4-FFF2-40B4-BE49-F238E27FC236}">
                <a16:creationId xmlns:a16="http://schemas.microsoft.com/office/drawing/2014/main" id="{F0ECA60E-1A1D-D145-AD9C-984B1D9C1DB5}"/>
              </a:ext>
            </a:extLst>
          </p:cNvPr>
          <p:cNvCxnSpPr/>
          <p:nvPr/>
        </p:nvCxnSpPr>
        <p:spPr>
          <a:xfrm>
            <a:off x="1524000" y="2934480"/>
            <a:ext cx="9144000" cy="0"/>
          </a:xfrm>
          <a:prstGeom prst="straightConnector1">
            <a:avLst/>
          </a:prstGeom>
          <a:noFill/>
          <a:ln w="28575" cap="flat" cmpd="sng">
            <a:solidFill>
              <a:srgbClr val="FF555E"/>
            </a:solidFill>
            <a:prstDash val="solid"/>
            <a:miter lim="800000"/>
            <a:headEnd type="none" w="sm" len="sm"/>
            <a:tailEnd type="none" w="sm" len="sm"/>
          </a:ln>
        </p:spPr>
      </p:cxnSp>
      <p:grpSp>
        <p:nvGrpSpPr>
          <p:cNvPr id="36" name="Google Shape;304;p25">
            <a:extLst>
              <a:ext uri="{FF2B5EF4-FFF2-40B4-BE49-F238E27FC236}">
                <a16:creationId xmlns:a16="http://schemas.microsoft.com/office/drawing/2014/main" id="{91CFD26B-8AD9-3A4A-8A28-80C6ACEB783C}"/>
              </a:ext>
            </a:extLst>
          </p:cNvPr>
          <p:cNvGrpSpPr/>
          <p:nvPr/>
        </p:nvGrpSpPr>
        <p:grpSpPr>
          <a:xfrm>
            <a:off x="2410959" y="3974824"/>
            <a:ext cx="1780066" cy="1780066"/>
            <a:chOff x="819517" y="2184030"/>
            <a:chExt cx="1926467" cy="1926467"/>
          </a:xfrm>
        </p:grpSpPr>
        <p:sp>
          <p:nvSpPr>
            <p:cNvPr id="37" name="Google Shape;305;p25">
              <a:extLst>
                <a:ext uri="{FF2B5EF4-FFF2-40B4-BE49-F238E27FC236}">
                  <a16:creationId xmlns:a16="http://schemas.microsoft.com/office/drawing/2014/main" id="{6B9A1F41-AC4A-0E44-B1F2-25979F24E0F3}"/>
                </a:ext>
              </a:extLst>
            </p:cNvPr>
            <p:cNvSpPr/>
            <p:nvPr/>
          </p:nvSpPr>
          <p:spPr>
            <a:xfrm>
              <a:off x="819517" y="2184030"/>
              <a:ext cx="1926467" cy="1926467"/>
            </a:xfrm>
            <a:prstGeom prst="ellipse">
              <a:avLst/>
            </a:prstGeom>
            <a:noFill/>
            <a:ln w="12700" cap="flat" cmpd="sng">
              <a:solidFill>
                <a:srgbClr val="082349"/>
              </a:solidFill>
              <a:prstDash val="dash"/>
              <a:miter lim="800000"/>
              <a:headEnd type="none" w="sm" len="sm"/>
              <a:tailEnd type="none" w="sm" len="sm"/>
            </a:ln>
          </p:spPr>
          <p:txBody>
            <a:bodyPr spcFirstLastPara="1" wrap="square" lIns="91425" tIns="45700" rIns="91425" bIns="45700" anchor="ctr" anchorCtr="0">
              <a:noAutofit/>
            </a:bodyPr>
            <a:lstStyle/>
            <a:p>
              <a:pPr algn="ctr"/>
              <a:endParaRPr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sp>
          <p:nvSpPr>
            <p:cNvPr id="38" name="Google Shape;306;p25">
              <a:extLst>
                <a:ext uri="{FF2B5EF4-FFF2-40B4-BE49-F238E27FC236}">
                  <a16:creationId xmlns:a16="http://schemas.microsoft.com/office/drawing/2014/main" id="{A368E6B8-8040-5042-AAF6-62EE954BFC75}"/>
                </a:ext>
              </a:extLst>
            </p:cNvPr>
            <p:cNvSpPr/>
            <p:nvPr/>
          </p:nvSpPr>
          <p:spPr>
            <a:xfrm>
              <a:off x="1014085" y="2764232"/>
              <a:ext cx="1537332" cy="766063"/>
            </a:xfrm>
            <a:prstGeom prst="rect">
              <a:avLst/>
            </a:prstGeom>
            <a:noFill/>
            <a:ln>
              <a:noFill/>
            </a:ln>
          </p:spPr>
          <p:txBody>
            <a:bodyPr spcFirstLastPara="1" wrap="square" lIns="91425" tIns="45700" rIns="91425" bIns="45700" anchor="t" anchorCtr="0">
              <a:spAutoFit/>
            </a:bodyPr>
            <a:lstStyle/>
            <a:p>
              <a:pPr algn="ctr"/>
              <a:r>
                <a:rPr lang="en-US" sz="2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Open Sans"/>
                </a:rPr>
                <a:t>Pair </a:t>
              </a:r>
            </a:p>
            <a:p>
              <a:pPr algn="ctr"/>
              <a:r>
                <a:rPr lang="en-US" sz="2000" b="1" dirty="0">
                  <a:solidFill>
                    <a:srgbClr val="002060"/>
                  </a:solidFill>
                  <a:latin typeface="Open Sans" panose="020B0606030504020204" pitchFamily="34" charset="0"/>
                  <a:ea typeface="Open Sans" panose="020B0606030504020204" pitchFamily="34" charset="0"/>
                  <a:cs typeface="Open Sans" panose="020B0606030504020204" pitchFamily="34" charset="0"/>
                  <a:sym typeface="Open Sans"/>
                </a:rPr>
                <a:t>Up!</a:t>
              </a:r>
            </a:p>
          </p:txBody>
        </p:sp>
      </p:grpSp>
      <p:sp>
        <p:nvSpPr>
          <p:cNvPr id="39" name="Google Shape;307;p25">
            <a:extLst>
              <a:ext uri="{FF2B5EF4-FFF2-40B4-BE49-F238E27FC236}">
                <a16:creationId xmlns:a16="http://schemas.microsoft.com/office/drawing/2014/main" id="{2DC347D5-DEED-4945-978C-6C34B35558DE}"/>
              </a:ext>
            </a:extLst>
          </p:cNvPr>
          <p:cNvSpPr/>
          <p:nvPr/>
        </p:nvSpPr>
        <p:spPr>
          <a:xfrm>
            <a:off x="4590172" y="5140545"/>
            <a:ext cx="2866173" cy="707846"/>
          </a:xfrm>
          <a:prstGeom prst="rect">
            <a:avLst/>
          </a:prstGeom>
          <a:noFill/>
          <a:ln>
            <a:noFill/>
          </a:ln>
        </p:spPr>
        <p:txBody>
          <a:bodyPr spcFirstLastPara="1" wrap="square" lIns="91425" tIns="45700" rIns="91425" bIns="45700" anchor="t" anchorCtr="0">
            <a:spAutoFit/>
          </a:bodyPr>
          <a:lstStyle/>
          <a:p>
            <a:pPr algn="ctr"/>
            <a:r>
              <a:rPr lang="en-US" sz="20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OEQ &amp; Empathic Reflection</a:t>
            </a:r>
          </a:p>
        </p:txBody>
      </p:sp>
      <p:sp>
        <p:nvSpPr>
          <p:cNvPr id="40" name="Google Shape;308;p25">
            <a:extLst>
              <a:ext uri="{FF2B5EF4-FFF2-40B4-BE49-F238E27FC236}">
                <a16:creationId xmlns:a16="http://schemas.microsoft.com/office/drawing/2014/main" id="{54BB4B05-9F44-7646-B2C5-2D0F0123A1E2}"/>
              </a:ext>
            </a:extLst>
          </p:cNvPr>
          <p:cNvSpPr txBox="1"/>
          <p:nvPr/>
        </p:nvSpPr>
        <p:spPr>
          <a:xfrm>
            <a:off x="2135792" y="3251834"/>
            <a:ext cx="2506372" cy="461624"/>
          </a:xfrm>
          <a:prstGeom prst="rect">
            <a:avLst/>
          </a:prstGeom>
          <a:noFill/>
          <a:ln>
            <a:noFill/>
          </a:ln>
        </p:spPr>
        <p:txBody>
          <a:bodyPr spcFirstLastPara="1" wrap="square" lIns="91425" tIns="45700" rIns="91425" bIns="45700" anchor="t" anchorCtr="0">
            <a:spAutoFit/>
          </a:bodyPr>
          <a:lstStyle/>
          <a:p>
            <a:pPr algn="ctr"/>
            <a:r>
              <a:rPr lang="en-US" sz="2400" b="1" dirty="0">
                <a:solidFill>
                  <a:srgbClr val="FF555E"/>
                </a:solidFill>
                <a:latin typeface="Open Sans" panose="020B0606030504020204" pitchFamily="34" charset="0"/>
                <a:ea typeface="Open Sans" panose="020B0606030504020204" pitchFamily="34" charset="0"/>
                <a:cs typeface="Open Sans" panose="020B0606030504020204" pitchFamily="34" charset="0"/>
                <a:sym typeface="Spartan"/>
              </a:rPr>
              <a:t>Practice</a:t>
            </a:r>
            <a:endParaRPr sz="1400" b="1" dirty="0">
              <a:solidFill>
                <a:srgbClr val="FF555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Google Shape;309;p25">
            <a:extLst>
              <a:ext uri="{FF2B5EF4-FFF2-40B4-BE49-F238E27FC236}">
                <a16:creationId xmlns:a16="http://schemas.microsoft.com/office/drawing/2014/main" id="{DB0D442F-792E-C443-9179-DA769E3FB703}"/>
              </a:ext>
            </a:extLst>
          </p:cNvPr>
          <p:cNvSpPr txBox="1"/>
          <p:nvPr/>
        </p:nvSpPr>
        <p:spPr>
          <a:xfrm>
            <a:off x="4935915" y="3251833"/>
            <a:ext cx="2506372" cy="461624"/>
          </a:xfrm>
          <a:prstGeom prst="rect">
            <a:avLst/>
          </a:prstGeom>
          <a:noFill/>
          <a:ln>
            <a:noFill/>
          </a:ln>
        </p:spPr>
        <p:txBody>
          <a:bodyPr spcFirstLastPara="1" wrap="square" lIns="91425" tIns="45700" rIns="91425" bIns="45700" anchor="t" anchorCtr="0">
            <a:spAutoFit/>
          </a:bodyPr>
          <a:lstStyle/>
          <a:p>
            <a:pPr algn="ctr"/>
            <a:r>
              <a:rPr lang="en-US" sz="2400" b="1" dirty="0">
                <a:solidFill>
                  <a:srgbClr val="FF555E"/>
                </a:solidFill>
                <a:latin typeface="Open Sans" panose="020B0606030504020204" pitchFamily="34" charset="0"/>
                <a:ea typeface="Open Sans" panose="020B0606030504020204" pitchFamily="34" charset="0"/>
                <a:cs typeface="Open Sans" panose="020B0606030504020204" pitchFamily="34" charset="0"/>
                <a:sym typeface="Spartan"/>
              </a:rPr>
              <a:t>Practice</a:t>
            </a:r>
            <a:endParaRPr sz="1400" b="1" dirty="0">
              <a:solidFill>
                <a:srgbClr val="FF555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Google Shape;310;p25">
            <a:extLst>
              <a:ext uri="{FF2B5EF4-FFF2-40B4-BE49-F238E27FC236}">
                <a16:creationId xmlns:a16="http://schemas.microsoft.com/office/drawing/2014/main" id="{0AA9BCED-B83B-A641-98F5-4B50FE43E701}"/>
              </a:ext>
            </a:extLst>
          </p:cNvPr>
          <p:cNvSpPr txBox="1"/>
          <p:nvPr/>
        </p:nvSpPr>
        <p:spPr>
          <a:xfrm>
            <a:off x="7645222" y="3251833"/>
            <a:ext cx="2506372" cy="461624"/>
          </a:xfrm>
          <a:prstGeom prst="rect">
            <a:avLst/>
          </a:prstGeom>
          <a:noFill/>
          <a:ln>
            <a:noFill/>
          </a:ln>
        </p:spPr>
        <p:txBody>
          <a:bodyPr spcFirstLastPara="1" wrap="square" lIns="91425" tIns="45700" rIns="91425" bIns="45700" anchor="t" anchorCtr="0">
            <a:spAutoFit/>
          </a:bodyPr>
          <a:lstStyle/>
          <a:p>
            <a:pPr algn="ctr"/>
            <a:r>
              <a:rPr lang="en-US" sz="2400" b="1" dirty="0">
                <a:solidFill>
                  <a:srgbClr val="FF555E"/>
                </a:solidFill>
                <a:latin typeface="Open Sans" panose="020B0606030504020204" pitchFamily="34" charset="0"/>
                <a:ea typeface="Open Sans" panose="020B0606030504020204" pitchFamily="34" charset="0"/>
                <a:cs typeface="Open Sans" panose="020B0606030504020204" pitchFamily="34" charset="0"/>
                <a:sym typeface="Spartan"/>
              </a:rPr>
              <a:t>Practice</a:t>
            </a:r>
            <a:endParaRPr lang="en-US" sz="1400" b="1" dirty="0">
              <a:solidFill>
                <a:srgbClr val="FF555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Google Shape;311;p25">
            <a:extLst>
              <a:ext uri="{FF2B5EF4-FFF2-40B4-BE49-F238E27FC236}">
                <a16:creationId xmlns:a16="http://schemas.microsoft.com/office/drawing/2014/main" id="{6DCF64AB-61A1-A14D-BE8C-F06232083FA4}"/>
              </a:ext>
            </a:extLst>
          </p:cNvPr>
          <p:cNvSpPr/>
          <p:nvPr/>
        </p:nvSpPr>
        <p:spPr>
          <a:xfrm>
            <a:off x="7977678" y="5261070"/>
            <a:ext cx="1880926" cy="707846"/>
          </a:xfrm>
          <a:prstGeom prst="rect">
            <a:avLst/>
          </a:prstGeom>
          <a:noFill/>
          <a:ln>
            <a:noFill/>
          </a:ln>
        </p:spPr>
        <p:txBody>
          <a:bodyPr spcFirstLastPara="1" wrap="square" lIns="91425" tIns="45700" rIns="91425" bIns="45700" anchor="t" anchorCtr="0">
            <a:spAutoFit/>
          </a:bodyPr>
          <a:lstStyle/>
          <a:p>
            <a:pPr algn="ctr"/>
            <a:r>
              <a:rPr lang="en-US" sz="2000" b="1" dirty="0">
                <a:solidFill>
                  <a:srgbClr val="082349"/>
                </a:solidFill>
                <a:latin typeface="Open Sans" panose="020B0606030504020204" pitchFamily="34" charset="0"/>
                <a:ea typeface="Open Sans" panose="020B0606030504020204" pitchFamily="34" charset="0"/>
                <a:cs typeface="Open Sans" panose="020B0606030504020204" pitchFamily="34" charset="0"/>
                <a:sym typeface="Open Sans"/>
              </a:rPr>
              <a:t>Feedback &amp; Switch</a:t>
            </a:r>
            <a:endParaRPr sz="1400" dirty="0">
              <a:solidFill>
                <a:srgbClr val="08234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Google Shape;312;p25">
            <a:extLst>
              <a:ext uri="{FF2B5EF4-FFF2-40B4-BE49-F238E27FC236}">
                <a16:creationId xmlns:a16="http://schemas.microsoft.com/office/drawing/2014/main" id="{E1E84092-1A32-B64F-8A23-57418BD9161D}"/>
              </a:ext>
            </a:extLst>
          </p:cNvPr>
          <p:cNvSpPr/>
          <p:nvPr/>
        </p:nvSpPr>
        <p:spPr>
          <a:xfrm>
            <a:off x="3123662" y="2772045"/>
            <a:ext cx="300395" cy="300395"/>
          </a:xfrm>
          <a:prstGeom prst="ellipse">
            <a:avLst/>
          </a:prstGeom>
          <a:solidFill>
            <a:srgbClr val="082349"/>
          </a:solidFill>
          <a:ln>
            <a:noFill/>
          </a:ln>
        </p:spPr>
        <p:txBody>
          <a:bodyPr spcFirstLastPara="1" wrap="square" lIns="91425" tIns="45700" rIns="91425" bIns="45700" anchor="ctr" anchorCtr="0">
            <a:noAutofit/>
          </a:bodyPr>
          <a:lstStyle/>
          <a:p>
            <a:pPr algn="ctr"/>
            <a:endParaRPr dirty="0">
              <a:solidFill>
                <a:schemeClr val="lt1"/>
              </a:solidFill>
              <a:latin typeface="Open Sans"/>
              <a:ea typeface="Open Sans"/>
              <a:cs typeface="Open Sans"/>
              <a:sym typeface="Open Sans"/>
            </a:endParaRPr>
          </a:p>
        </p:txBody>
      </p:sp>
      <p:sp>
        <p:nvSpPr>
          <p:cNvPr id="45" name="Google Shape;313;p25">
            <a:extLst>
              <a:ext uri="{FF2B5EF4-FFF2-40B4-BE49-F238E27FC236}">
                <a16:creationId xmlns:a16="http://schemas.microsoft.com/office/drawing/2014/main" id="{EC2937B2-0403-064A-A79E-2081FE70B067}"/>
              </a:ext>
            </a:extLst>
          </p:cNvPr>
          <p:cNvSpPr/>
          <p:nvPr/>
        </p:nvSpPr>
        <p:spPr>
          <a:xfrm>
            <a:off x="5945803" y="2787129"/>
            <a:ext cx="300395" cy="300395"/>
          </a:xfrm>
          <a:prstGeom prst="ellipse">
            <a:avLst/>
          </a:prstGeom>
          <a:solidFill>
            <a:srgbClr val="082349"/>
          </a:solidFill>
          <a:ln>
            <a:noFill/>
          </a:ln>
        </p:spPr>
        <p:txBody>
          <a:bodyPr spcFirstLastPara="1" wrap="square" lIns="91425" tIns="45700" rIns="91425" bIns="45700" anchor="ctr" anchorCtr="0">
            <a:noAutofit/>
          </a:bodyPr>
          <a:lstStyle/>
          <a:p>
            <a:pPr algn="ctr"/>
            <a:endParaRPr dirty="0">
              <a:solidFill>
                <a:schemeClr val="lt1"/>
              </a:solidFill>
              <a:latin typeface="Open Sans"/>
              <a:ea typeface="Open Sans"/>
              <a:cs typeface="Open Sans"/>
              <a:sym typeface="Open Sans"/>
            </a:endParaRPr>
          </a:p>
        </p:txBody>
      </p:sp>
      <p:sp>
        <p:nvSpPr>
          <p:cNvPr id="46" name="Google Shape;314;p25">
            <a:extLst>
              <a:ext uri="{FF2B5EF4-FFF2-40B4-BE49-F238E27FC236}">
                <a16:creationId xmlns:a16="http://schemas.microsoft.com/office/drawing/2014/main" id="{901FA13F-1BD1-C940-9B81-FD895B174E5D}"/>
              </a:ext>
            </a:extLst>
          </p:cNvPr>
          <p:cNvSpPr/>
          <p:nvPr/>
        </p:nvSpPr>
        <p:spPr>
          <a:xfrm>
            <a:off x="8767944" y="2802213"/>
            <a:ext cx="300395" cy="300395"/>
          </a:xfrm>
          <a:prstGeom prst="ellipse">
            <a:avLst/>
          </a:prstGeom>
          <a:solidFill>
            <a:srgbClr val="082349"/>
          </a:solidFill>
          <a:ln>
            <a:noFill/>
          </a:ln>
        </p:spPr>
        <p:txBody>
          <a:bodyPr spcFirstLastPara="1" wrap="square" lIns="91425" tIns="45700" rIns="91425" bIns="45700" anchor="ctr" anchorCtr="0">
            <a:noAutofit/>
          </a:bodyPr>
          <a:lstStyle/>
          <a:p>
            <a:pPr algn="ctr"/>
            <a:endParaRPr dirty="0">
              <a:solidFill>
                <a:schemeClr val="lt1"/>
              </a:solidFill>
              <a:latin typeface="Open Sans"/>
              <a:ea typeface="Open Sans"/>
              <a:cs typeface="Open Sans"/>
              <a:sym typeface="Open Sans"/>
            </a:endParaRPr>
          </a:p>
        </p:txBody>
      </p:sp>
      <p:grpSp>
        <p:nvGrpSpPr>
          <p:cNvPr id="17" name="Google Shape;515;p43">
            <a:extLst>
              <a:ext uri="{FF2B5EF4-FFF2-40B4-BE49-F238E27FC236}">
                <a16:creationId xmlns:a16="http://schemas.microsoft.com/office/drawing/2014/main" id="{6829B650-780E-CD4C-B0B9-DD85AECD9539}"/>
              </a:ext>
            </a:extLst>
          </p:cNvPr>
          <p:cNvGrpSpPr/>
          <p:nvPr/>
        </p:nvGrpSpPr>
        <p:grpSpPr>
          <a:xfrm flipH="1">
            <a:off x="5636007" y="4027799"/>
            <a:ext cx="847769" cy="925989"/>
            <a:chOff x="6106678" y="2335618"/>
            <a:chExt cx="2215797" cy="2347257"/>
          </a:xfrm>
          <a:solidFill>
            <a:srgbClr val="082349"/>
          </a:solidFill>
        </p:grpSpPr>
        <p:sp>
          <p:nvSpPr>
            <p:cNvPr id="18" name="Google Shape;516;p43">
              <a:extLst>
                <a:ext uri="{FF2B5EF4-FFF2-40B4-BE49-F238E27FC236}">
                  <a16:creationId xmlns:a16="http://schemas.microsoft.com/office/drawing/2014/main" id="{EF099533-0BA2-2443-ADC8-224833BA2840}"/>
                </a:ext>
              </a:extLst>
            </p:cNvPr>
            <p:cNvSpPr/>
            <p:nvPr/>
          </p:nvSpPr>
          <p:spPr>
            <a:xfrm>
              <a:off x="7977290" y="3795573"/>
              <a:ext cx="345185" cy="207111"/>
            </a:xfrm>
            <a:custGeom>
              <a:avLst/>
              <a:gdLst/>
              <a:ahLst/>
              <a:cxnLst/>
              <a:rect l="l" t="t" r="r" b="b"/>
              <a:pathLst>
                <a:path w="345184" h="207110" extrusionOk="0">
                  <a:moveTo>
                    <a:pt x="253984" y="185575"/>
                  </a:moveTo>
                  <a:cubicBezTo>
                    <a:pt x="286201" y="187876"/>
                    <a:pt x="313816" y="164864"/>
                    <a:pt x="316117" y="132647"/>
                  </a:cubicBezTo>
                  <a:cubicBezTo>
                    <a:pt x="318418" y="100429"/>
                    <a:pt x="295406" y="72815"/>
                    <a:pt x="263189" y="70513"/>
                  </a:cubicBezTo>
                  <a:lnTo>
                    <a:pt x="109006" y="42898"/>
                  </a:lnTo>
                  <a:cubicBezTo>
                    <a:pt x="76789" y="35995"/>
                    <a:pt x="46873" y="56706"/>
                    <a:pt x="42271" y="88923"/>
                  </a:cubicBezTo>
                  <a:cubicBezTo>
                    <a:pt x="37668" y="121140"/>
                    <a:pt x="56078" y="151056"/>
                    <a:pt x="88295" y="155659"/>
                  </a:cubicBezTo>
                  <a:lnTo>
                    <a:pt x="242478" y="183274"/>
                  </a:lnTo>
                  <a:cubicBezTo>
                    <a:pt x="247080" y="185575"/>
                    <a:pt x="251683" y="185575"/>
                    <a:pt x="253984" y="185575"/>
                  </a:cubicBez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sp>
          <p:nvSpPr>
            <p:cNvPr id="19" name="Google Shape;517;p43">
              <a:extLst>
                <a:ext uri="{FF2B5EF4-FFF2-40B4-BE49-F238E27FC236}">
                  <a16:creationId xmlns:a16="http://schemas.microsoft.com/office/drawing/2014/main" id="{ABC0AFD0-4E27-3148-8366-6A0D22356C9F}"/>
                </a:ext>
              </a:extLst>
            </p:cNvPr>
            <p:cNvSpPr/>
            <p:nvPr/>
          </p:nvSpPr>
          <p:spPr>
            <a:xfrm>
              <a:off x="7851591" y="3973723"/>
              <a:ext cx="253136" cy="299160"/>
            </a:xfrm>
            <a:custGeom>
              <a:avLst/>
              <a:gdLst/>
              <a:ahLst/>
              <a:cxnLst/>
              <a:rect l="l" t="t" r="r" b="b"/>
              <a:pathLst>
                <a:path w="253135" h="299160" extrusionOk="0">
                  <a:moveTo>
                    <a:pt x="121945" y="246753"/>
                  </a:moveTo>
                  <a:cubicBezTo>
                    <a:pt x="140355" y="272067"/>
                    <a:pt x="177175" y="276669"/>
                    <a:pt x="202489" y="258259"/>
                  </a:cubicBezTo>
                  <a:cubicBezTo>
                    <a:pt x="223199" y="242151"/>
                    <a:pt x="230103" y="212235"/>
                    <a:pt x="220898" y="189222"/>
                  </a:cubicBezTo>
                  <a:lnTo>
                    <a:pt x="147259" y="69558"/>
                  </a:lnTo>
                  <a:cubicBezTo>
                    <a:pt x="131150" y="41944"/>
                    <a:pt x="94330" y="32739"/>
                    <a:pt x="69017" y="51149"/>
                  </a:cubicBezTo>
                  <a:cubicBezTo>
                    <a:pt x="43703" y="69558"/>
                    <a:pt x="32197" y="104077"/>
                    <a:pt x="50607" y="129390"/>
                  </a:cubicBezTo>
                  <a:lnTo>
                    <a:pt x="121945" y="246753"/>
                  </a:ln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sp>
          <p:nvSpPr>
            <p:cNvPr id="21" name="Google Shape;518;p43">
              <a:extLst>
                <a:ext uri="{FF2B5EF4-FFF2-40B4-BE49-F238E27FC236}">
                  <a16:creationId xmlns:a16="http://schemas.microsoft.com/office/drawing/2014/main" id="{26FFD41D-D742-6C43-8B30-739BE199FD53}"/>
                </a:ext>
              </a:extLst>
            </p:cNvPr>
            <p:cNvSpPr/>
            <p:nvPr/>
          </p:nvSpPr>
          <p:spPr>
            <a:xfrm>
              <a:off x="7928983" y="3504953"/>
              <a:ext cx="299160" cy="276148"/>
            </a:xfrm>
            <a:custGeom>
              <a:avLst/>
              <a:gdLst/>
              <a:ahLst/>
              <a:cxnLst/>
              <a:rect l="l" t="t" r="r" b="b"/>
              <a:pathLst>
                <a:path w="299160" h="276147" extrusionOk="0">
                  <a:moveTo>
                    <a:pt x="99783" y="241470"/>
                  </a:moveTo>
                  <a:cubicBezTo>
                    <a:pt x="113590" y="241470"/>
                    <a:pt x="125097" y="236867"/>
                    <a:pt x="134301" y="229963"/>
                  </a:cubicBezTo>
                  <a:lnTo>
                    <a:pt x="244761" y="144818"/>
                  </a:lnTo>
                  <a:cubicBezTo>
                    <a:pt x="270074" y="126408"/>
                    <a:pt x="274677" y="89588"/>
                    <a:pt x="256267" y="64275"/>
                  </a:cubicBezTo>
                  <a:cubicBezTo>
                    <a:pt x="237857" y="38961"/>
                    <a:pt x="201037" y="34359"/>
                    <a:pt x="175724" y="52768"/>
                  </a:cubicBezTo>
                  <a:lnTo>
                    <a:pt x="175724" y="52768"/>
                  </a:lnTo>
                  <a:lnTo>
                    <a:pt x="65264" y="137914"/>
                  </a:lnTo>
                  <a:cubicBezTo>
                    <a:pt x="39951" y="156324"/>
                    <a:pt x="33047" y="193144"/>
                    <a:pt x="53758" y="218457"/>
                  </a:cubicBezTo>
                  <a:cubicBezTo>
                    <a:pt x="62963" y="232265"/>
                    <a:pt x="81373" y="241470"/>
                    <a:pt x="99783" y="241470"/>
                  </a:cubicBez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sp>
          <p:nvSpPr>
            <p:cNvPr id="22" name="Google Shape;519;p43">
              <a:extLst>
                <a:ext uri="{FF2B5EF4-FFF2-40B4-BE49-F238E27FC236}">
                  <a16:creationId xmlns:a16="http://schemas.microsoft.com/office/drawing/2014/main" id="{1DE86B5E-4211-4E4C-ABB0-CCFAA65A60BF}"/>
                </a:ext>
              </a:extLst>
            </p:cNvPr>
            <p:cNvSpPr/>
            <p:nvPr/>
          </p:nvSpPr>
          <p:spPr>
            <a:xfrm>
              <a:off x="6106678" y="2335618"/>
              <a:ext cx="1887010" cy="2347257"/>
            </a:xfrm>
            <a:custGeom>
              <a:avLst/>
              <a:gdLst/>
              <a:ahLst/>
              <a:cxnLst/>
              <a:rect l="l" t="t" r="r" b="b"/>
              <a:pathLst>
                <a:path w="1887010" h="2347256" extrusionOk="0">
                  <a:moveTo>
                    <a:pt x="1843846" y="978172"/>
                  </a:moveTo>
                  <a:cubicBezTo>
                    <a:pt x="1827737" y="952859"/>
                    <a:pt x="1802424" y="932148"/>
                    <a:pt x="1774809" y="918340"/>
                  </a:cubicBezTo>
                  <a:cubicBezTo>
                    <a:pt x="1682760" y="870014"/>
                    <a:pt x="1620627" y="777965"/>
                    <a:pt x="1616024" y="674410"/>
                  </a:cubicBezTo>
                  <a:cubicBezTo>
                    <a:pt x="1613723" y="644494"/>
                    <a:pt x="1611422" y="612276"/>
                    <a:pt x="1606819" y="582360"/>
                  </a:cubicBezTo>
                  <a:cubicBezTo>
                    <a:pt x="1567698" y="336128"/>
                    <a:pt x="1411214" y="41571"/>
                    <a:pt x="900341" y="41571"/>
                  </a:cubicBezTo>
                  <a:lnTo>
                    <a:pt x="891136" y="41571"/>
                  </a:lnTo>
                  <a:cubicBezTo>
                    <a:pt x="435492" y="41571"/>
                    <a:pt x="78801" y="345333"/>
                    <a:pt x="44282" y="764158"/>
                  </a:cubicBezTo>
                  <a:cubicBezTo>
                    <a:pt x="30475" y="929846"/>
                    <a:pt x="69596" y="1097836"/>
                    <a:pt x="157043" y="1240513"/>
                  </a:cubicBezTo>
                  <a:cubicBezTo>
                    <a:pt x="299719" y="1468335"/>
                    <a:pt x="315828" y="1751386"/>
                    <a:pt x="200766" y="1993016"/>
                  </a:cubicBezTo>
                  <a:cubicBezTo>
                    <a:pt x="189260" y="2016028"/>
                    <a:pt x="193862" y="2041342"/>
                    <a:pt x="212272" y="2059751"/>
                  </a:cubicBezTo>
                  <a:cubicBezTo>
                    <a:pt x="400973" y="2225440"/>
                    <a:pt x="642603" y="2317490"/>
                    <a:pt x="895738" y="2319791"/>
                  </a:cubicBezTo>
                  <a:cubicBezTo>
                    <a:pt x="971679" y="2319791"/>
                    <a:pt x="1045318" y="2310586"/>
                    <a:pt x="1118958" y="2294477"/>
                  </a:cubicBezTo>
                  <a:cubicBezTo>
                    <a:pt x="1146573" y="2289875"/>
                    <a:pt x="1164983" y="2264561"/>
                    <a:pt x="1164983" y="2239248"/>
                  </a:cubicBezTo>
                  <a:lnTo>
                    <a:pt x="1164983" y="2002221"/>
                  </a:lnTo>
                  <a:cubicBezTo>
                    <a:pt x="1181091" y="2004522"/>
                    <a:pt x="1199501" y="2006823"/>
                    <a:pt x="1215610" y="2009124"/>
                  </a:cubicBezTo>
                  <a:cubicBezTo>
                    <a:pt x="1312261" y="2018329"/>
                    <a:pt x="1411214" y="2013727"/>
                    <a:pt x="1507866" y="1995317"/>
                  </a:cubicBezTo>
                  <a:cubicBezTo>
                    <a:pt x="1618325" y="1974606"/>
                    <a:pt x="1689663" y="1866448"/>
                    <a:pt x="1668952" y="1758290"/>
                  </a:cubicBezTo>
                  <a:cubicBezTo>
                    <a:pt x="1666651" y="1749085"/>
                    <a:pt x="1664350" y="1742181"/>
                    <a:pt x="1662049" y="1732976"/>
                  </a:cubicBezTo>
                  <a:cubicBezTo>
                    <a:pt x="1662049" y="1714567"/>
                    <a:pt x="1664350" y="1696157"/>
                    <a:pt x="1668952" y="1677747"/>
                  </a:cubicBezTo>
                  <a:lnTo>
                    <a:pt x="1675856" y="1650132"/>
                  </a:lnTo>
                  <a:cubicBezTo>
                    <a:pt x="1682760" y="1624819"/>
                    <a:pt x="1678157" y="1594903"/>
                    <a:pt x="1664350" y="1574191"/>
                  </a:cubicBezTo>
                  <a:cubicBezTo>
                    <a:pt x="1650543" y="1551179"/>
                    <a:pt x="1627530" y="1537372"/>
                    <a:pt x="1599915" y="1532769"/>
                  </a:cubicBezTo>
                  <a:cubicBezTo>
                    <a:pt x="1528577" y="1521263"/>
                    <a:pt x="1482553" y="1491347"/>
                    <a:pt x="1461842" y="1445322"/>
                  </a:cubicBezTo>
                  <a:cubicBezTo>
                    <a:pt x="1537782" y="1445322"/>
                    <a:pt x="1613723" y="1436117"/>
                    <a:pt x="1687362" y="1413105"/>
                  </a:cubicBezTo>
                  <a:cubicBezTo>
                    <a:pt x="1712676" y="1403900"/>
                    <a:pt x="1726483" y="1380888"/>
                    <a:pt x="1726483" y="1355574"/>
                  </a:cubicBezTo>
                  <a:lnTo>
                    <a:pt x="1719580" y="1219802"/>
                  </a:lnTo>
                  <a:cubicBezTo>
                    <a:pt x="1761002" y="1203693"/>
                    <a:pt x="1800123" y="1178380"/>
                    <a:pt x="1830039" y="1143861"/>
                  </a:cubicBezTo>
                  <a:cubicBezTo>
                    <a:pt x="1869160" y="1097836"/>
                    <a:pt x="1876063" y="1031101"/>
                    <a:pt x="1843846" y="978172"/>
                  </a:cubicBezTo>
                  <a:close/>
                  <a:moveTo>
                    <a:pt x="1742592" y="1067920"/>
                  </a:moveTo>
                  <a:cubicBezTo>
                    <a:pt x="1714977" y="1095535"/>
                    <a:pt x="1680459" y="1116246"/>
                    <a:pt x="1641338" y="1123150"/>
                  </a:cubicBezTo>
                  <a:cubicBezTo>
                    <a:pt x="1616024" y="1130054"/>
                    <a:pt x="1599915" y="1155367"/>
                    <a:pt x="1599915" y="1180681"/>
                  </a:cubicBezTo>
                  <a:lnTo>
                    <a:pt x="1606819" y="1314152"/>
                  </a:lnTo>
                  <a:cubicBezTo>
                    <a:pt x="1553891" y="1325658"/>
                    <a:pt x="1500963" y="1330261"/>
                    <a:pt x="1445733" y="1327960"/>
                  </a:cubicBezTo>
                  <a:cubicBezTo>
                    <a:pt x="1413516" y="1325658"/>
                    <a:pt x="1381298" y="1341767"/>
                    <a:pt x="1360587" y="1367080"/>
                  </a:cubicBezTo>
                  <a:cubicBezTo>
                    <a:pt x="1339876" y="1394695"/>
                    <a:pt x="1332972" y="1429214"/>
                    <a:pt x="1344479" y="1461431"/>
                  </a:cubicBezTo>
                  <a:cubicBezTo>
                    <a:pt x="1360587" y="1514359"/>
                    <a:pt x="1411214" y="1606409"/>
                    <a:pt x="1558493" y="1638626"/>
                  </a:cubicBezTo>
                  <a:lnTo>
                    <a:pt x="1556192" y="1647831"/>
                  </a:lnTo>
                  <a:cubicBezTo>
                    <a:pt x="1546987" y="1684651"/>
                    <a:pt x="1544686" y="1721470"/>
                    <a:pt x="1551590" y="1758290"/>
                  </a:cubicBezTo>
                  <a:cubicBezTo>
                    <a:pt x="1551590" y="1760591"/>
                    <a:pt x="1553891" y="1762893"/>
                    <a:pt x="1553891" y="1765194"/>
                  </a:cubicBezTo>
                  <a:cubicBezTo>
                    <a:pt x="1563096" y="1790507"/>
                    <a:pt x="1560795" y="1815821"/>
                    <a:pt x="1546987" y="1838833"/>
                  </a:cubicBezTo>
                  <a:cubicBezTo>
                    <a:pt x="1535481" y="1861845"/>
                    <a:pt x="1512469" y="1877954"/>
                    <a:pt x="1487155" y="1882557"/>
                  </a:cubicBezTo>
                  <a:cubicBezTo>
                    <a:pt x="1402009" y="1898665"/>
                    <a:pt x="1312261" y="1900966"/>
                    <a:pt x="1224815" y="1894063"/>
                  </a:cubicBezTo>
                  <a:cubicBezTo>
                    <a:pt x="1137368" y="1887159"/>
                    <a:pt x="1054523" y="1864147"/>
                    <a:pt x="976281" y="1822725"/>
                  </a:cubicBezTo>
                  <a:cubicBezTo>
                    <a:pt x="927956" y="1799712"/>
                    <a:pt x="886533" y="1762893"/>
                    <a:pt x="854316" y="1719169"/>
                  </a:cubicBezTo>
                  <a:cubicBezTo>
                    <a:pt x="835906" y="1691554"/>
                    <a:pt x="801388" y="1684651"/>
                    <a:pt x="773773" y="1703060"/>
                  </a:cubicBezTo>
                  <a:cubicBezTo>
                    <a:pt x="746158" y="1721470"/>
                    <a:pt x="739255" y="1755989"/>
                    <a:pt x="757664" y="1783604"/>
                  </a:cubicBezTo>
                  <a:cubicBezTo>
                    <a:pt x="799087" y="1843436"/>
                    <a:pt x="856617" y="1891762"/>
                    <a:pt x="921052" y="1926280"/>
                  </a:cubicBezTo>
                  <a:cubicBezTo>
                    <a:pt x="962474" y="1949292"/>
                    <a:pt x="1003896" y="1965401"/>
                    <a:pt x="1047620" y="1979208"/>
                  </a:cubicBezTo>
                  <a:lnTo>
                    <a:pt x="1047620" y="2193223"/>
                  </a:lnTo>
                  <a:cubicBezTo>
                    <a:pt x="684025" y="2255356"/>
                    <a:pt x="410178" y="2073559"/>
                    <a:pt x="322732" y="2002221"/>
                  </a:cubicBezTo>
                  <a:cubicBezTo>
                    <a:pt x="433191" y="1732976"/>
                    <a:pt x="407877" y="1426913"/>
                    <a:pt x="253695" y="1180681"/>
                  </a:cubicBezTo>
                  <a:cubicBezTo>
                    <a:pt x="180055" y="1058715"/>
                    <a:pt x="147838" y="916039"/>
                    <a:pt x="159344" y="773363"/>
                  </a:cubicBezTo>
                  <a:cubicBezTo>
                    <a:pt x="189260" y="416672"/>
                    <a:pt x="495324" y="156632"/>
                    <a:pt x="891136" y="156632"/>
                  </a:cubicBezTo>
                  <a:lnTo>
                    <a:pt x="900341" y="156632"/>
                  </a:lnTo>
                  <a:cubicBezTo>
                    <a:pt x="1250128" y="156632"/>
                    <a:pt x="1445733" y="301610"/>
                    <a:pt x="1494059" y="600770"/>
                  </a:cubicBezTo>
                  <a:cubicBezTo>
                    <a:pt x="1498661" y="628385"/>
                    <a:pt x="1500963" y="653698"/>
                    <a:pt x="1500963" y="681313"/>
                  </a:cubicBezTo>
                  <a:cubicBezTo>
                    <a:pt x="1507866" y="826291"/>
                    <a:pt x="1590711" y="955160"/>
                    <a:pt x="1719580" y="1021896"/>
                  </a:cubicBezTo>
                  <a:cubicBezTo>
                    <a:pt x="1728785" y="1026498"/>
                    <a:pt x="1737989" y="1031101"/>
                    <a:pt x="1744893" y="1038004"/>
                  </a:cubicBezTo>
                  <a:cubicBezTo>
                    <a:pt x="1751797" y="1047209"/>
                    <a:pt x="1749495" y="1058715"/>
                    <a:pt x="1742592" y="1067920"/>
                  </a:cubicBez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grpSp>
      <p:grpSp>
        <p:nvGrpSpPr>
          <p:cNvPr id="24" name="Google Shape;521;p43">
            <a:extLst>
              <a:ext uri="{FF2B5EF4-FFF2-40B4-BE49-F238E27FC236}">
                <a16:creationId xmlns:a16="http://schemas.microsoft.com/office/drawing/2014/main" id="{D47CD03D-963E-E64A-9DB5-F0CAEDFB8EC0}"/>
              </a:ext>
            </a:extLst>
          </p:cNvPr>
          <p:cNvGrpSpPr/>
          <p:nvPr/>
        </p:nvGrpSpPr>
        <p:grpSpPr>
          <a:xfrm>
            <a:off x="8585245" y="4069874"/>
            <a:ext cx="558755" cy="743668"/>
            <a:chOff x="8636859" y="3263433"/>
            <a:chExt cx="1845733" cy="2119874"/>
          </a:xfrm>
          <a:solidFill>
            <a:srgbClr val="082349"/>
          </a:solidFill>
        </p:grpSpPr>
        <p:sp>
          <p:nvSpPr>
            <p:cNvPr id="25" name="Google Shape;522;p43">
              <a:extLst>
                <a:ext uri="{FF2B5EF4-FFF2-40B4-BE49-F238E27FC236}">
                  <a16:creationId xmlns:a16="http://schemas.microsoft.com/office/drawing/2014/main" id="{CD69001F-2066-6C40-8BC4-7F5EFA32147C}"/>
                </a:ext>
              </a:extLst>
            </p:cNvPr>
            <p:cNvSpPr/>
            <p:nvPr/>
          </p:nvSpPr>
          <p:spPr>
            <a:xfrm>
              <a:off x="9035844" y="4543114"/>
              <a:ext cx="361930" cy="491190"/>
            </a:xfrm>
            <a:custGeom>
              <a:avLst/>
              <a:gdLst/>
              <a:ahLst/>
              <a:cxnLst/>
              <a:rect l="l" t="t" r="r" b="b"/>
              <a:pathLst>
                <a:path w="361929" h="491190" extrusionOk="0">
                  <a:moveTo>
                    <a:pt x="288699" y="344594"/>
                  </a:moveTo>
                  <a:cubicBezTo>
                    <a:pt x="244750" y="321327"/>
                    <a:pt x="208557" y="285134"/>
                    <a:pt x="185290" y="238600"/>
                  </a:cubicBezTo>
                  <a:cubicBezTo>
                    <a:pt x="162023" y="197236"/>
                    <a:pt x="151683" y="150703"/>
                    <a:pt x="154268" y="104169"/>
                  </a:cubicBezTo>
                  <a:cubicBezTo>
                    <a:pt x="154268" y="75732"/>
                    <a:pt x="133586" y="52465"/>
                    <a:pt x="105149" y="52465"/>
                  </a:cubicBezTo>
                  <a:cubicBezTo>
                    <a:pt x="79297" y="52465"/>
                    <a:pt x="56030" y="70561"/>
                    <a:pt x="53444" y="96413"/>
                  </a:cubicBezTo>
                  <a:cubicBezTo>
                    <a:pt x="48274" y="161044"/>
                    <a:pt x="63785" y="228259"/>
                    <a:pt x="94808" y="285134"/>
                  </a:cubicBezTo>
                  <a:cubicBezTo>
                    <a:pt x="128416" y="349764"/>
                    <a:pt x="180120" y="401468"/>
                    <a:pt x="244750" y="435076"/>
                  </a:cubicBezTo>
                  <a:cubicBezTo>
                    <a:pt x="270602" y="445417"/>
                    <a:pt x="299040" y="435076"/>
                    <a:pt x="311966" y="409224"/>
                  </a:cubicBezTo>
                  <a:cubicBezTo>
                    <a:pt x="324892" y="383372"/>
                    <a:pt x="314551" y="354935"/>
                    <a:pt x="288699" y="344594"/>
                  </a:cubicBezTo>
                  <a:lnTo>
                    <a:pt x="288699" y="344594"/>
                  </a:ln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sp>
          <p:nvSpPr>
            <p:cNvPr id="26" name="Google Shape;523;p43">
              <a:extLst>
                <a:ext uri="{FF2B5EF4-FFF2-40B4-BE49-F238E27FC236}">
                  <a16:creationId xmlns:a16="http://schemas.microsoft.com/office/drawing/2014/main" id="{7A637AEB-3AB6-2444-89C3-21AF049C99E2}"/>
                </a:ext>
              </a:extLst>
            </p:cNvPr>
            <p:cNvSpPr/>
            <p:nvPr/>
          </p:nvSpPr>
          <p:spPr>
            <a:xfrm>
              <a:off x="8842159" y="4535140"/>
              <a:ext cx="465338" cy="646303"/>
            </a:xfrm>
            <a:custGeom>
              <a:avLst/>
              <a:gdLst/>
              <a:ahLst/>
              <a:cxnLst/>
              <a:rect l="l" t="t" r="r" b="b"/>
              <a:pathLst>
                <a:path w="465338" h="646303" extrusionOk="0">
                  <a:moveTo>
                    <a:pt x="384145" y="515436"/>
                  </a:moveTo>
                  <a:cubicBezTo>
                    <a:pt x="306589" y="476658"/>
                    <a:pt x="244543" y="412027"/>
                    <a:pt x="205765" y="334471"/>
                  </a:cubicBezTo>
                  <a:cubicBezTo>
                    <a:pt x="166987" y="264670"/>
                    <a:pt x="148891" y="184529"/>
                    <a:pt x="154061" y="106972"/>
                  </a:cubicBezTo>
                  <a:cubicBezTo>
                    <a:pt x="156646" y="78535"/>
                    <a:pt x="135964" y="55268"/>
                    <a:pt x="107527" y="52683"/>
                  </a:cubicBezTo>
                  <a:cubicBezTo>
                    <a:pt x="79090" y="50098"/>
                    <a:pt x="55823" y="70779"/>
                    <a:pt x="53238" y="99217"/>
                  </a:cubicBezTo>
                  <a:lnTo>
                    <a:pt x="53238" y="99217"/>
                  </a:lnTo>
                  <a:cubicBezTo>
                    <a:pt x="48067" y="197455"/>
                    <a:pt x="68749" y="295693"/>
                    <a:pt x="117868" y="383590"/>
                  </a:cubicBezTo>
                  <a:cubicBezTo>
                    <a:pt x="166987" y="481828"/>
                    <a:pt x="247129" y="561970"/>
                    <a:pt x="345367" y="611089"/>
                  </a:cubicBezTo>
                  <a:cubicBezTo>
                    <a:pt x="371219" y="621430"/>
                    <a:pt x="399656" y="611089"/>
                    <a:pt x="412582" y="585237"/>
                  </a:cubicBezTo>
                  <a:cubicBezTo>
                    <a:pt x="422923" y="556799"/>
                    <a:pt x="412582" y="525777"/>
                    <a:pt x="384145" y="515436"/>
                  </a:cubicBezTo>
                  <a:lnTo>
                    <a:pt x="384145" y="515436"/>
                  </a:ln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sp>
          <p:nvSpPr>
            <p:cNvPr id="27" name="Google Shape;524;p43">
              <a:extLst>
                <a:ext uri="{FF2B5EF4-FFF2-40B4-BE49-F238E27FC236}">
                  <a16:creationId xmlns:a16="http://schemas.microsoft.com/office/drawing/2014/main" id="{34A39ED4-2FCE-9A4D-B660-5DDF5D589D1F}"/>
                </a:ext>
              </a:extLst>
            </p:cNvPr>
            <p:cNvSpPr/>
            <p:nvPr/>
          </p:nvSpPr>
          <p:spPr>
            <a:xfrm>
              <a:off x="8636859" y="4498947"/>
              <a:ext cx="568747" cy="878972"/>
            </a:xfrm>
            <a:custGeom>
              <a:avLst/>
              <a:gdLst/>
              <a:ahLst/>
              <a:cxnLst/>
              <a:rect l="l" t="t" r="r" b="b"/>
              <a:pathLst>
                <a:path w="568746" h="878972" extrusionOk="0">
                  <a:moveTo>
                    <a:pt x="509304" y="735179"/>
                  </a:moveTo>
                  <a:cubicBezTo>
                    <a:pt x="403310" y="688645"/>
                    <a:pt x="302487" y="585237"/>
                    <a:pt x="235272" y="455976"/>
                  </a:cubicBezTo>
                  <a:cubicBezTo>
                    <a:pt x="175812" y="349982"/>
                    <a:pt x="147374" y="228477"/>
                    <a:pt x="155130" y="106972"/>
                  </a:cubicBezTo>
                  <a:cubicBezTo>
                    <a:pt x="157715" y="78535"/>
                    <a:pt x="137034" y="55268"/>
                    <a:pt x="108596" y="52683"/>
                  </a:cubicBezTo>
                  <a:cubicBezTo>
                    <a:pt x="80159" y="50098"/>
                    <a:pt x="56892" y="70779"/>
                    <a:pt x="54307" y="99217"/>
                  </a:cubicBezTo>
                  <a:lnTo>
                    <a:pt x="54307" y="99217"/>
                  </a:lnTo>
                  <a:cubicBezTo>
                    <a:pt x="43966" y="241403"/>
                    <a:pt x="77574" y="381005"/>
                    <a:pt x="144789" y="505095"/>
                  </a:cubicBezTo>
                  <a:cubicBezTo>
                    <a:pt x="222346" y="652452"/>
                    <a:pt x="341265" y="771372"/>
                    <a:pt x="467941" y="828247"/>
                  </a:cubicBezTo>
                  <a:cubicBezTo>
                    <a:pt x="493793" y="838587"/>
                    <a:pt x="522230" y="828247"/>
                    <a:pt x="535156" y="802395"/>
                  </a:cubicBezTo>
                  <a:cubicBezTo>
                    <a:pt x="545497" y="776542"/>
                    <a:pt x="535156" y="745520"/>
                    <a:pt x="509304" y="735179"/>
                  </a:cubicBezTo>
                  <a:lnTo>
                    <a:pt x="509304" y="735179"/>
                  </a:ln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sp>
          <p:nvSpPr>
            <p:cNvPr id="28" name="Google Shape;525;p43">
              <a:extLst>
                <a:ext uri="{FF2B5EF4-FFF2-40B4-BE49-F238E27FC236}">
                  <a16:creationId xmlns:a16="http://schemas.microsoft.com/office/drawing/2014/main" id="{A1688EC4-4726-D24F-9050-601CA11F926C}"/>
                </a:ext>
              </a:extLst>
            </p:cNvPr>
            <p:cNvSpPr/>
            <p:nvPr/>
          </p:nvSpPr>
          <p:spPr>
            <a:xfrm>
              <a:off x="9060725" y="3263433"/>
              <a:ext cx="1421867" cy="2119874"/>
            </a:xfrm>
            <a:custGeom>
              <a:avLst/>
              <a:gdLst/>
              <a:ahLst/>
              <a:cxnLst/>
              <a:rect l="l" t="t" r="r" b="b"/>
              <a:pathLst>
                <a:path w="1421867" h="2119874" extrusionOk="0">
                  <a:moveTo>
                    <a:pt x="1347022" y="1714756"/>
                  </a:moveTo>
                  <a:cubicBezTo>
                    <a:pt x="1323755" y="1701830"/>
                    <a:pt x="1292733" y="1712171"/>
                    <a:pt x="1279807" y="1735438"/>
                  </a:cubicBezTo>
                  <a:cubicBezTo>
                    <a:pt x="1274636" y="1743194"/>
                    <a:pt x="1269466" y="1756120"/>
                    <a:pt x="1261710" y="1774216"/>
                  </a:cubicBezTo>
                  <a:cubicBezTo>
                    <a:pt x="1230687" y="1851773"/>
                    <a:pt x="1176398" y="1983618"/>
                    <a:pt x="995433" y="1983618"/>
                  </a:cubicBezTo>
                  <a:cubicBezTo>
                    <a:pt x="835150" y="1983618"/>
                    <a:pt x="806712" y="1872454"/>
                    <a:pt x="775690" y="1691490"/>
                  </a:cubicBezTo>
                  <a:cubicBezTo>
                    <a:pt x="760179" y="1608763"/>
                    <a:pt x="744667" y="1520865"/>
                    <a:pt x="705889" y="1453650"/>
                  </a:cubicBezTo>
                  <a:cubicBezTo>
                    <a:pt x="638674" y="1339901"/>
                    <a:pt x="540435" y="1257174"/>
                    <a:pt x="442197" y="1177032"/>
                  </a:cubicBezTo>
                  <a:cubicBezTo>
                    <a:pt x="351715" y="1102061"/>
                    <a:pt x="263818" y="1029675"/>
                    <a:pt x="206943" y="934022"/>
                  </a:cubicBezTo>
                  <a:cubicBezTo>
                    <a:pt x="134557" y="817688"/>
                    <a:pt x="126801" y="566922"/>
                    <a:pt x="230210" y="385957"/>
                  </a:cubicBezTo>
                  <a:cubicBezTo>
                    <a:pt x="289670" y="279963"/>
                    <a:pt x="411175" y="155873"/>
                    <a:pt x="651600" y="155873"/>
                  </a:cubicBezTo>
                  <a:cubicBezTo>
                    <a:pt x="1171228" y="155873"/>
                    <a:pt x="1269466" y="636723"/>
                    <a:pt x="1274636" y="657404"/>
                  </a:cubicBezTo>
                  <a:cubicBezTo>
                    <a:pt x="1279807" y="685842"/>
                    <a:pt x="1305659" y="701353"/>
                    <a:pt x="1334096" y="696183"/>
                  </a:cubicBezTo>
                  <a:cubicBezTo>
                    <a:pt x="1362533" y="691012"/>
                    <a:pt x="1378045" y="665160"/>
                    <a:pt x="1372874" y="636723"/>
                  </a:cubicBezTo>
                  <a:lnTo>
                    <a:pt x="1372874" y="636723"/>
                  </a:lnTo>
                  <a:cubicBezTo>
                    <a:pt x="1372874" y="631552"/>
                    <a:pt x="1256540" y="52465"/>
                    <a:pt x="651600" y="52465"/>
                  </a:cubicBezTo>
                  <a:cubicBezTo>
                    <a:pt x="362056" y="52465"/>
                    <a:pt x="214699" y="204992"/>
                    <a:pt x="142313" y="334253"/>
                  </a:cubicBezTo>
                  <a:cubicBezTo>
                    <a:pt x="18222" y="553996"/>
                    <a:pt x="33734" y="843540"/>
                    <a:pt x="121631" y="985726"/>
                  </a:cubicBezTo>
                  <a:cubicBezTo>
                    <a:pt x="188846" y="1094305"/>
                    <a:pt x="284499" y="1174447"/>
                    <a:pt x="380152" y="1252003"/>
                  </a:cubicBezTo>
                  <a:cubicBezTo>
                    <a:pt x="475805" y="1329560"/>
                    <a:pt x="563702" y="1401946"/>
                    <a:pt x="620577" y="1500184"/>
                  </a:cubicBezTo>
                  <a:cubicBezTo>
                    <a:pt x="651600" y="1551888"/>
                    <a:pt x="664526" y="1626859"/>
                    <a:pt x="680037" y="1704416"/>
                  </a:cubicBezTo>
                  <a:cubicBezTo>
                    <a:pt x="711060" y="1872454"/>
                    <a:pt x="747253" y="2079271"/>
                    <a:pt x="998018" y="2079271"/>
                  </a:cubicBezTo>
                  <a:cubicBezTo>
                    <a:pt x="1246199" y="2079271"/>
                    <a:pt x="1323755" y="1890551"/>
                    <a:pt x="1357363" y="1807824"/>
                  </a:cubicBezTo>
                  <a:cubicBezTo>
                    <a:pt x="1362533" y="1797483"/>
                    <a:pt x="1365118" y="1787142"/>
                    <a:pt x="1370289" y="1779387"/>
                  </a:cubicBezTo>
                  <a:cubicBezTo>
                    <a:pt x="1380630" y="1758705"/>
                    <a:pt x="1372874" y="1727683"/>
                    <a:pt x="1347022" y="1714756"/>
                  </a:cubicBez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sp>
          <p:nvSpPr>
            <p:cNvPr id="29" name="Google Shape;526;p43">
              <a:extLst>
                <a:ext uri="{FF2B5EF4-FFF2-40B4-BE49-F238E27FC236}">
                  <a16:creationId xmlns:a16="http://schemas.microsoft.com/office/drawing/2014/main" id="{66CD5998-F170-BB45-8320-ED466B8588BD}"/>
                </a:ext>
              </a:extLst>
            </p:cNvPr>
            <p:cNvSpPr/>
            <p:nvPr/>
          </p:nvSpPr>
          <p:spPr>
            <a:xfrm>
              <a:off x="9384943" y="3630534"/>
              <a:ext cx="801416" cy="1008233"/>
            </a:xfrm>
            <a:custGeom>
              <a:avLst/>
              <a:gdLst/>
              <a:ahLst/>
              <a:cxnLst/>
              <a:rect l="l" t="t" r="r" b="b"/>
              <a:pathLst>
                <a:path w="801416" h="1008232" extrusionOk="0">
                  <a:moveTo>
                    <a:pt x="720334" y="510047"/>
                  </a:moveTo>
                  <a:cubicBezTo>
                    <a:pt x="738430" y="502292"/>
                    <a:pt x="751357" y="481610"/>
                    <a:pt x="751357" y="460928"/>
                  </a:cubicBezTo>
                  <a:cubicBezTo>
                    <a:pt x="735845" y="148117"/>
                    <a:pt x="650533" y="52465"/>
                    <a:pt x="389427" y="52465"/>
                  </a:cubicBezTo>
                  <a:cubicBezTo>
                    <a:pt x="174854" y="52465"/>
                    <a:pt x="76616" y="254111"/>
                    <a:pt x="53349" y="360105"/>
                  </a:cubicBezTo>
                  <a:cubicBezTo>
                    <a:pt x="48178" y="388542"/>
                    <a:pt x="66275" y="414394"/>
                    <a:pt x="92127" y="419565"/>
                  </a:cubicBezTo>
                  <a:cubicBezTo>
                    <a:pt x="120564" y="424735"/>
                    <a:pt x="146417" y="406639"/>
                    <a:pt x="151587" y="380787"/>
                  </a:cubicBezTo>
                  <a:cubicBezTo>
                    <a:pt x="151587" y="378201"/>
                    <a:pt x="200706" y="150703"/>
                    <a:pt x="386841" y="150703"/>
                  </a:cubicBezTo>
                  <a:cubicBezTo>
                    <a:pt x="572977" y="150703"/>
                    <a:pt x="629851" y="184310"/>
                    <a:pt x="642778" y="429906"/>
                  </a:cubicBezTo>
                  <a:cubicBezTo>
                    <a:pt x="575562" y="466099"/>
                    <a:pt x="428205" y="556581"/>
                    <a:pt x="428205" y="680671"/>
                  </a:cubicBezTo>
                  <a:cubicBezTo>
                    <a:pt x="428205" y="835784"/>
                    <a:pt x="562636" y="957289"/>
                    <a:pt x="684141" y="980556"/>
                  </a:cubicBezTo>
                  <a:cubicBezTo>
                    <a:pt x="686726" y="980556"/>
                    <a:pt x="689311" y="980556"/>
                    <a:pt x="694482" y="980556"/>
                  </a:cubicBezTo>
                  <a:cubicBezTo>
                    <a:pt x="722919" y="980556"/>
                    <a:pt x="746186" y="959874"/>
                    <a:pt x="746186" y="931437"/>
                  </a:cubicBezTo>
                  <a:cubicBezTo>
                    <a:pt x="746186" y="905585"/>
                    <a:pt x="728090" y="884903"/>
                    <a:pt x="704823" y="882318"/>
                  </a:cubicBezTo>
                  <a:cubicBezTo>
                    <a:pt x="619511" y="866807"/>
                    <a:pt x="529028" y="781495"/>
                    <a:pt x="529028" y="680671"/>
                  </a:cubicBezTo>
                  <a:cubicBezTo>
                    <a:pt x="531613" y="613456"/>
                    <a:pt x="658289" y="535899"/>
                    <a:pt x="720334" y="510047"/>
                  </a:cubicBezTo>
                  <a:close/>
                </a:path>
              </a:pathLst>
            </a:custGeom>
            <a:grpFill/>
            <a:ln>
              <a:noFill/>
            </a:ln>
          </p:spPr>
          <p:txBody>
            <a:bodyPr spcFirstLastPara="1" wrap="square" lIns="91425" tIns="45700" rIns="91425" bIns="45700" anchor="ctr" anchorCtr="0">
              <a:noAutofit/>
            </a:bodyPr>
            <a:lstStyle/>
            <a:p>
              <a:endParaRPr dirty="0">
                <a:solidFill>
                  <a:schemeClr val="dk1"/>
                </a:solidFill>
                <a:latin typeface="Open Sans"/>
                <a:ea typeface="Open Sans"/>
                <a:cs typeface="Open Sans"/>
                <a:sym typeface="Open Sans"/>
              </a:endParaRPr>
            </a:p>
          </p:txBody>
        </p:sp>
      </p:grpSp>
    </p:spTree>
    <p:extLst>
      <p:ext uri="{BB962C8B-B14F-4D97-AF65-F5344CB8AC3E}">
        <p14:creationId xmlns:p14="http://schemas.microsoft.com/office/powerpoint/2010/main" val="2953440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82349"/>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568B636-FDEA-314D-91BA-39F07A5144A1}"/>
              </a:ext>
            </a:extLst>
          </p:cNvPr>
          <p:cNvSpPr>
            <a:spLocks noGrp="1"/>
          </p:cNvSpPr>
          <p:nvPr>
            <p:ph type="ctrTitle"/>
          </p:nvPr>
        </p:nvSpPr>
        <p:spPr>
          <a:xfrm>
            <a:off x="580292" y="5486400"/>
            <a:ext cx="7491046" cy="298938"/>
          </a:xfrm>
        </p:spPr>
        <p:txBody>
          <a:bodyPr>
            <a:normAutofit fontScale="90000"/>
          </a:bodyPr>
          <a:lstStyle/>
          <a:p>
            <a:r>
              <a:rPr lang="en-US" sz="3600" dirty="0">
                <a:latin typeface="Open Sans" panose="020B0606030504020204" pitchFamily="34" charset="0"/>
                <a:ea typeface="Open Sans" panose="020B0606030504020204" pitchFamily="34" charset="0"/>
                <a:cs typeface="Open Sans" panose="020B0606030504020204" pitchFamily="34" charset="0"/>
              </a:rPr>
              <a:t>www.emorrisonconsulting.com</a:t>
            </a:r>
          </a:p>
        </p:txBody>
      </p:sp>
      <p:sp>
        <p:nvSpPr>
          <p:cNvPr id="14" name="Rounded Rectangle 13">
            <a:extLst>
              <a:ext uri="{FF2B5EF4-FFF2-40B4-BE49-F238E27FC236}">
                <a16:creationId xmlns:a16="http://schemas.microsoft.com/office/drawing/2014/main" id="{D233BD9A-A9AF-6849-B867-089BD5109AB4}"/>
              </a:ext>
            </a:extLst>
          </p:cNvPr>
          <p:cNvSpPr/>
          <p:nvPr/>
        </p:nvSpPr>
        <p:spPr>
          <a:xfrm>
            <a:off x="7315200" y="1371600"/>
            <a:ext cx="1670538" cy="1441938"/>
          </a:xfrm>
          <a:prstGeom prst="round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Shape, arrow&#10;&#10;Description automatically generated">
            <a:extLst>
              <a:ext uri="{FF2B5EF4-FFF2-40B4-BE49-F238E27FC236}">
                <a16:creationId xmlns:a16="http://schemas.microsoft.com/office/drawing/2014/main" id="{FA439887-BBFD-D548-98AD-03B5FF646A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1724" y="1015999"/>
            <a:ext cx="3595077" cy="3595077"/>
          </a:xfrm>
          <a:prstGeom prst="rect">
            <a:avLst/>
          </a:prstGeom>
        </p:spPr>
      </p:pic>
    </p:spTree>
    <p:extLst>
      <p:ext uri="{BB962C8B-B14F-4D97-AF65-F5344CB8AC3E}">
        <p14:creationId xmlns:p14="http://schemas.microsoft.com/office/powerpoint/2010/main" val="79912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057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with medium confidence">
            <a:extLst>
              <a:ext uri="{FF2B5EF4-FFF2-40B4-BE49-F238E27FC236}">
                <a16:creationId xmlns:a16="http://schemas.microsoft.com/office/drawing/2014/main" id="{AD2D8369-3306-7A4B-9600-47DE72543D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6877" y="1037493"/>
            <a:ext cx="4009292" cy="4736692"/>
          </a:xfrm>
          <a:prstGeom prst="rect">
            <a:avLst/>
          </a:prstGeom>
        </p:spPr>
      </p:pic>
      <p:sp>
        <p:nvSpPr>
          <p:cNvPr id="6" name="object 2">
            <a:extLst>
              <a:ext uri="{FF2B5EF4-FFF2-40B4-BE49-F238E27FC236}">
                <a16:creationId xmlns:a16="http://schemas.microsoft.com/office/drawing/2014/main" id="{7311CCF2-6F32-1943-A0B7-481E9AAD9B18}"/>
              </a:ext>
            </a:extLst>
          </p:cNvPr>
          <p:cNvSpPr/>
          <p:nvPr/>
        </p:nvSpPr>
        <p:spPr>
          <a:xfrm>
            <a:off x="-2268416" y="-316523"/>
            <a:ext cx="16256000" cy="9144000"/>
          </a:xfrm>
          <a:prstGeom prst="rect">
            <a:avLst/>
          </a:prstGeom>
          <a:blipFill>
            <a:blip r:embed="rId4" cstate="print"/>
            <a:stretch>
              <a:fillRect/>
            </a:stretch>
          </a:blipFill>
        </p:spPr>
        <p:txBody>
          <a:bodyPr wrap="square" lIns="0" tIns="0" rIns="0" bIns="0" rtlCol="0"/>
          <a:lstStyle/>
          <a:p>
            <a:r>
              <a:rPr lang="en-US" dirty="0"/>
              <a:t>We'd all like to have someone who thinks we're wonderful, encourages us, and loves us unconditionally. We can be with that person all the time because we have that person inside us. </a:t>
            </a:r>
            <a:br>
              <a:rPr lang="en-US" dirty="0"/>
            </a:br>
            <a:r>
              <a:rPr lang="en-US" dirty="0"/>
              <a:t>- Cheri Huber</a:t>
            </a:r>
            <a:endParaRPr dirty="0"/>
          </a:p>
        </p:txBody>
      </p:sp>
    </p:spTree>
    <p:extLst>
      <p:ext uri="{BB962C8B-B14F-4D97-AF65-F5344CB8AC3E}">
        <p14:creationId xmlns:p14="http://schemas.microsoft.com/office/powerpoint/2010/main" val="1997139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38216A-897A-E540-BB84-FD34A11DF0AD}"/>
              </a:ext>
            </a:extLst>
          </p:cNvPr>
          <p:cNvSpPr>
            <a:spLocks noGrp="1"/>
          </p:cNvSpPr>
          <p:nvPr>
            <p:ph type="title"/>
          </p:nvPr>
        </p:nvSpPr>
        <p:spPr>
          <a:xfrm>
            <a:off x="304800" y="609599"/>
            <a:ext cx="11887200" cy="528319"/>
          </a:xfrm>
        </p:spPr>
        <p:txBody>
          <a:bodyPr>
            <a:normAutofit fontScale="90000"/>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Agenda Today</a:t>
            </a:r>
          </a:p>
        </p:txBody>
      </p:sp>
      <p:sp>
        <p:nvSpPr>
          <p:cNvPr id="6" name="Content Placeholder 5">
            <a:extLst>
              <a:ext uri="{FF2B5EF4-FFF2-40B4-BE49-F238E27FC236}">
                <a16:creationId xmlns:a16="http://schemas.microsoft.com/office/drawing/2014/main" id="{4828C9A2-3063-5640-A0AC-93608B8A22E4}"/>
              </a:ext>
            </a:extLst>
          </p:cNvPr>
          <p:cNvSpPr>
            <a:spLocks noGrp="1"/>
          </p:cNvSpPr>
          <p:nvPr>
            <p:ph idx="14"/>
          </p:nvPr>
        </p:nvSpPr>
        <p:spPr>
          <a:xfrm>
            <a:off x="3991232" y="1631092"/>
            <a:ext cx="4740018" cy="4378068"/>
          </a:xfrm>
        </p:spPr>
        <p:txBody>
          <a:bodyPr/>
          <a:lstStyle/>
          <a:p>
            <a:pPr marL="0" indent="0">
              <a:buNone/>
            </a:pPr>
            <a:endParaRPr lang="en-US" dirty="0"/>
          </a:p>
          <a:p>
            <a:pPr marL="0" indent="0">
              <a:buNone/>
            </a:pPr>
            <a:endParaRPr lang="en-US" dirty="0"/>
          </a:p>
          <a:p>
            <a:endParaRPr lang="en-US" dirty="0"/>
          </a:p>
          <a:p>
            <a:endParaRPr lang="en-US" dirty="0"/>
          </a:p>
        </p:txBody>
      </p:sp>
      <p:sp>
        <p:nvSpPr>
          <p:cNvPr id="7" name="Rectangle 6">
            <a:extLst>
              <a:ext uri="{FF2B5EF4-FFF2-40B4-BE49-F238E27FC236}">
                <a16:creationId xmlns:a16="http://schemas.microsoft.com/office/drawing/2014/main" id="{E66CB5AF-4FFE-1548-8CF3-F9AEB86C98C9}"/>
              </a:ext>
            </a:extLst>
          </p:cNvPr>
          <p:cNvSpPr/>
          <p:nvPr/>
        </p:nvSpPr>
        <p:spPr>
          <a:xfrm>
            <a:off x="0" y="6248400"/>
            <a:ext cx="12192000" cy="609600"/>
          </a:xfrm>
          <a:prstGeom prst="rect">
            <a:avLst/>
          </a:prstGeom>
          <a:solidFill>
            <a:srgbClr val="082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282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E755E3B-2D18-9842-A307-A01EA9F27046}"/>
              </a:ext>
            </a:extLst>
          </p:cNvPr>
          <p:cNvSpPr>
            <a:spLocks noGrp="1"/>
          </p:cNvSpPr>
          <p:nvPr>
            <p:ph idx="1"/>
          </p:nvPr>
        </p:nvSpPr>
        <p:spPr>
          <a:xfrm>
            <a:off x="1124607" y="1309495"/>
            <a:ext cx="4614041" cy="3758546"/>
          </a:xfrm>
        </p:spPr>
        <p:txBody>
          <a:bodyPr anchor="ctr">
            <a:normAutofit/>
          </a:bodyPr>
          <a:lstStyle/>
          <a:p>
            <a:pPr marL="0" indent="0">
              <a:buNone/>
            </a:pPr>
            <a:r>
              <a:rPr lang="en-US" sz="2400" b="1" dirty="0"/>
              <a:t>IMI is just as applicable to our relationships with our friends, family, &amp; ourselves</a:t>
            </a:r>
          </a:p>
        </p:txBody>
      </p:sp>
      <p:sp>
        <p:nvSpPr>
          <p:cNvPr id="20" name="Rectangle 19">
            <a:extLst>
              <a:ext uri="{FF2B5EF4-FFF2-40B4-BE49-F238E27FC236}">
                <a16:creationId xmlns:a16="http://schemas.microsoft.com/office/drawing/2014/main" id="{4C8215CA-11CC-4FE2-8773-A3C05123552D}"/>
              </a:ext>
            </a:extLst>
          </p:cNvPr>
          <p:cNvSpPr/>
          <p:nvPr/>
        </p:nvSpPr>
        <p:spPr>
          <a:xfrm>
            <a:off x="10531824" y="670356"/>
            <a:ext cx="1255282" cy="1255282"/>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Placeholder 10">
            <a:extLst>
              <a:ext uri="{FF2B5EF4-FFF2-40B4-BE49-F238E27FC236}">
                <a16:creationId xmlns:a16="http://schemas.microsoft.com/office/drawing/2014/main" id="{3E4A7576-99F1-F644-825B-E60945AF93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20655" y="1309495"/>
            <a:ext cx="4940007" cy="3758546"/>
          </a:xfrm>
          <a:prstGeom prst="rect">
            <a:avLst/>
          </a:prstGeom>
        </p:spPr>
      </p:pic>
    </p:spTree>
    <p:extLst>
      <p:ext uri="{BB962C8B-B14F-4D97-AF65-F5344CB8AC3E}">
        <p14:creationId xmlns:p14="http://schemas.microsoft.com/office/powerpoint/2010/main" val="727337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4FFCB-C0A9-493B-8294-F56F79CF9DB3}"/>
              </a:ext>
            </a:extLst>
          </p:cNvPr>
          <p:cNvSpPr>
            <a:spLocks noGrp="1"/>
          </p:cNvSpPr>
          <p:nvPr>
            <p:ph type="ctrTitle"/>
          </p:nvPr>
        </p:nvSpPr>
        <p:spPr>
          <a:xfrm>
            <a:off x="3559157" y="2235200"/>
            <a:ext cx="6689100" cy="2387600"/>
          </a:xfrm>
        </p:spPr>
        <p:txBody>
          <a:bodyPr>
            <a:normAutofit fontScale="90000"/>
          </a:bodyPr>
          <a:lstStyle/>
          <a:p>
            <a:r>
              <a:rPr lang="en-US" dirty="0"/>
              <a:t>Empathy is healing &amp; </a:t>
            </a:r>
            <a:r>
              <a:rPr lang="en-US" dirty="0">
                <a:solidFill>
                  <a:srgbClr val="FF555E"/>
                </a:solidFill>
              </a:rPr>
              <a:t>Judgment is harmful</a:t>
            </a:r>
          </a:p>
        </p:txBody>
      </p:sp>
    </p:spTree>
    <p:extLst>
      <p:ext uri="{BB962C8B-B14F-4D97-AF65-F5344CB8AC3E}">
        <p14:creationId xmlns:p14="http://schemas.microsoft.com/office/powerpoint/2010/main" val="689585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8F747CA-8207-4930-9768-D75BE2F079D3}"/>
              </a:ext>
            </a:extLst>
          </p:cNvPr>
          <p:cNvSpPr>
            <a:spLocks noGrp="1"/>
          </p:cNvSpPr>
          <p:nvPr>
            <p:ph type="ctrTitle"/>
          </p:nvPr>
        </p:nvSpPr>
        <p:spPr>
          <a:xfrm>
            <a:off x="1774602" y="1952625"/>
            <a:ext cx="8645971" cy="2387600"/>
          </a:xfrm>
        </p:spPr>
        <p:txBody>
          <a:bodyPr>
            <a:noAutofit/>
          </a:bodyPr>
          <a:lstStyle/>
          <a:p>
            <a:r>
              <a:rPr lang="en-GB" dirty="0">
                <a:ea typeface="Open Sans" panose="020B0606030504020204" pitchFamily="34" charset="0"/>
                <a:cs typeface="Open Sans" panose="020B0606030504020204" pitchFamily="34" charset="0"/>
              </a:rPr>
              <a:t>Empathy is the</a:t>
            </a:r>
            <a:br>
              <a:rPr lang="en-GB" dirty="0">
                <a:ea typeface="Open Sans" panose="020B0606030504020204" pitchFamily="34" charset="0"/>
                <a:cs typeface="Open Sans" panose="020B0606030504020204" pitchFamily="34" charset="0"/>
              </a:rPr>
            </a:br>
            <a:r>
              <a:rPr lang="en-GB" dirty="0">
                <a:solidFill>
                  <a:srgbClr val="FF555E"/>
                </a:solidFill>
                <a:ea typeface="Open Sans" panose="020B0606030504020204" pitchFamily="34" charset="0"/>
                <a:cs typeface="Open Sans" panose="020B0606030504020204" pitchFamily="34" charset="0"/>
              </a:rPr>
              <a:t>Communication</a:t>
            </a:r>
            <a:r>
              <a:rPr lang="en-GB" dirty="0">
                <a:ea typeface="Open Sans" panose="020B0606030504020204" pitchFamily="34" charset="0"/>
                <a:cs typeface="Open Sans" panose="020B0606030504020204" pitchFamily="34" charset="0"/>
              </a:rPr>
              <a:t> of…..</a:t>
            </a:r>
            <a:endParaRPr lang="en-US" dirty="0"/>
          </a:p>
        </p:txBody>
      </p:sp>
    </p:spTree>
    <p:extLst>
      <p:ext uri="{BB962C8B-B14F-4D97-AF65-F5344CB8AC3E}">
        <p14:creationId xmlns:p14="http://schemas.microsoft.com/office/powerpoint/2010/main" val="2635204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1468</TotalTime>
  <Words>4513</Words>
  <Application>Microsoft Macintosh PowerPoint</Application>
  <PresentationFormat>Widescreen</PresentationFormat>
  <Paragraphs>344</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Poppins</vt:lpstr>
      <vt:lpstr>Libre Baskerville</vt:lpstr>
      <vt:lpstr>Open Sans</vt:lpstr>
      <vt:lpstr>Calibri</vt:lpstr>
      <vt:lpstr>Arial</vt:lpstr>
      <vt:lpstr>PLAYFAIR DISPLAY BOLD ROMAN</vt:lpstr>
      <vt:lpstr>Noto Sans JP</vt:lpstr>
      <vt:lpstr>Calibri Light</vt:lpstr>
      <vt:lpstr>League Spartan</vt:lpstr>
      <vt:lpstr>Poppins Light</vt:lpstr>
      <vt:lpstr>Office Theme</vt:lpstr>
      <vt:lpstr>Empathic Communication</vt:lpstr>
      <vt:lpstr>Empathic Communication</vt:lpstr>
      <vt:lpstr>PowerPoint Presentation</vt:lpstr>
      <vt:lpstr>PowerPoint Presentation</vt:lpstr>
      <vt:lpstr>PowerPoint Presentation</vt:lpstr>
      <vt:lpstr>Agenda Today</vt:lpstr>
      <vt:lpstr>PowerPoint Presentation</vt:lpstr>
      <vt:lpstr>Empathy is healing &amp; Judgment is harmful</vt:lpstr>
      <vt:lpstr>Empathy is the Communication of…..</vt:lpstr>
      <vt:lpstr>PowerPoint Presentation</vt:lpstr>
      <vt:lpstr>Judgment is the Communication of….</vt:lpstr>
      <vt:lpstr>PowerPoint Presentation</vt:lpstr>
      <vt:lpstr>Think of a time when you or a family member received care and experienced either:</vt:lpstr>
      <vt:lpstr>What is so important about empathy?</vt:lpstr>
      <vt:lpstr>Adverse Childhood Experiences</vt:lpstr>
      <vt:lpstr>When communication is not empathic, it causes…</vt:lpstr>
      <vt:lpstr>PowerPoint Presentation</vt:lpstr>
      <vt:lpstr>Empathy from the front office impacts…</vt:lpstr>
      <vt:lpstr>Core Empathic Communication Strategies</vt:lpstr>
      <vt:lpstr>PowerPoint Presentation</vt:lpstr>
      <vt:lpstr>PowerPoint Presentation</vt:lpstr>
      <vt:lpstr>Eye Contact: The most important non-verbal communication behavior; necessary for psychological safety </vt:lpstr>
      <vt:lpstr>PowerPoint Presentation</vt:lpstr>
      <vt:lpstr>PowerPoint Presentation</vt:lpstr>
      <vt:lpstr>Communicating that a situation is not uncommon.</vt:lpstr>
      <vt:lpstr>PowerPoint Presentation</vt:lpstr>
      <vt:lpstr>Looking for, noticing and verbalizing a person’s strengths</vt:lpstr>
      <vt:lpstr>PowerPoint Presentation</vt:lpstr>
      <vt:lpstr>Normalizing and Affirming Strengths Practice</vt:lpstr>
      <vt:lpstr>Open-Ended Questions</vt:lpstr>
      <vt:lpstr>Stems:</vt:lpstr>
      <vt:lpstr>PowerPoint Presentation</vt:lpstr>
      <vt:lpstr>Core IMI Strategies:  Empathic Reflection</vt:lpstr>
      <vt:lpstr>PowerPoint Presentation</vt:lpstr>
      <vt:lpstr> Time to Practice!</vt:lpstr>
      <vt:lpstr>www.emorrisonconsulting.com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alegria milanes</dc:creator>
  <cp:lastModifiedBy>Elizabeth Morrison</cp:lastModifiedBy>
  <cp:revision>148</cp:revision>
  <dcterms:created xsi:type="dcterms:W3CDTF">2020-12-11T05:22:46Z</dcterms:created>
  <dcterms:modified xsi:type="dcterms:W3CDTF">2022-03-31T15:15:36Z</dcterms:modified>
</cp:coreProperties>
</file>