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65" r:id="rId5"/>
    <p:sldId id="266" r:id="rId6"/>
    <p:sldId id="267" r:id="rId7"/>
    <p:sldId id="268" r:id="rId8"/>
    <p:sldId id="276" r:id="rId9"/>
    <p:sldId id="269" r:id="rId10"/>
    <p:sldId id="270" r:id="rId11"/>
    <p:sldId id="272" r:id="rId12"/>
    <p:sldId id="277" r:id="rId13"/>
    <p:sldId id="273" r:id="rId14"/>
    <p:sldId id="274" r:id="rId15"/>
    <p:sldId id="275" r:id="rId16"/>
    <p:sldId id="258" r:id="rId17"/>
    <p:sldId id="261" r:id="rId18"/>
    <p:sldId id="262" r:id="rId19"/>
    <p:sldId id="260" r:id="rId20"/>
    <p:sldId id="26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85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9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2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5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90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88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8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0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93F1C-D4A5-0A40-81A2-E3C729C1E3F6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3B13C-0B66-DD46-86B5-E4578C177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3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venir Black Oblique"/>
              </a:rPr>
              <a:t>Living My Best Life (With Diabetes)!</a:t>
            </a:r>
            <a:endParaRPr lang="en-US" dirty="0">
              <a:latin typeface="Avenir Black Obliq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2598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Hebrew Scholar"/>
                <a:cs typeface="Arial Hebrew Scholar"/>
              </a:rPr>
              <a:t>Class One</a:t>
            </a:r>
            <a:endParaRPr lang="en-US" dirty="0">
              <a:latin typeface="Arial Hebrew Scholar"/>
              <a:cs typeface="Arial Hebrew Scholar"/>
            </a:endParaRPr>
          </a:p>
          <a:p>
            <a:r>
              <a:rPr lang="en-US" dirty="0" smtClean="0">
                <a:latin typeface="Arial Hebrew Scholar"/>
                <a:cs typeface="Arial Hebrew Scholar"/>
              </a:rPr>
              <a:t>What is Diabetes? &amp;</a:t>
            </a:r>
          </a:p>
          <a:p>
            <a:r>
              <a:rPr lang="en-US" dirty="0" smtClean="0">
                <a:latin typeface="Arial Hebrew Scholar"/>
                <a:cs typeface="Arial Hebrew Scholar"/>
              </a:rPr>
              <a:t>The ABCs of Diabetes</a:t>
            </a:r>
            <a:endParaRPr lang="en-US" dirty="0">
              <a:latin typeface="Arial Hebrew Scholar"/>
              <a:cs typeface="Arial Hebrew Scho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27546" r="6509" b="36783"/>
          <a:stretch/>
        </p:blipFill>
        <p:spPr>
          <a:xfrm>
            <a:off x="6837877" y="5677013"/>
            <a:ext cx="2194560" cy="920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93FC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1356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Glucose Monitor (CGM)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4648200"/>
            <a:ext cx="29448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9" y="1832112"/>
            <a:ext cx="57150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7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7" b="8717"/>
          <a:stretch/>
        </p:blipFill>
        <p:spPr>
          <a:xfrm>
            <a:off x="770709" y="143989"/>
            <a:ext cx="7289074" cy="6361316"/>
          </a:xfrm>
        </p:spPr>
      </p:pic>
    </p:spTree>
    <p:extLst>
      <p:ext uri="{BB962C8B-B14F-4D97-AF65-F5344CB8AC3E}">
        <p14:creationId xmlns:p14="http://schemas.microsoft.com/office/powerpoint/2010/main" val="2455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23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" y="1026569"/>
            <a:ext cx="8350250" cy="5362575"/>
          </a:xfrm>
        </p:spPr>
      </p:pic>
    </p:spTree>
    <p:extLst>
      <p:ext uri="{BB962C8B-B14F-4D97-AF65-F5344CB8AC3E}">
        <p14:creationId xmlns:p14="http://schemas.microsoft.com/office/powerpoint/2010/main" val="3136454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Blood Sugar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morning before eating?</a:t>
            </a:r>
          </a:p>
          <a:p>
            <a:endParaRPr lang="en-US" dirty="0"/>
          </a:p>
          <a:p>
            <a:r>
              <a:rPr lang="en-US" dirty="0" smtClean="0"/>
              <a:t>2 hours after eating a meal?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your blood sugar </a:t>
            </a:r>
            <a:br>
              <a:rPr lang="en-US" dirty="0" smtClean="0"/>
            </a:br>
            <a:r>
              <a:rPr lang="en-US" dirty="0" smtClean="0"/>
              <a:t>is less </a:t>
            </a:r>
            <a:r>
              <a:rPr lang="en-US" smtClean="0"/>
              <a:t>than 70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 grams of carbohydrate</a:t>
            </a:r>
          </a:p>
          <a:p>
            <a:endParaRPr lang="en-US" dirty="0"/>
          </a:p>
          <a:p>
            <a:r>
              <a:rPr lang="en-US" dirty="0" smtClean="0"/>
              <a:t>15 minutes then test again</a:t>
            </a:r>
          </a:p>
          <a:p>
            <a:endParaRPr lang="en-US" dirty="0"/>
          </a:p>
          <a:p>
            <a:r>
              <a:rPr lang="en-US" dirty="0" smtClean="0"/>
              <a:t>If still low, repeat steps one and two</a:t>
            </a:r>
          </a:p>
          <a:p>
            <a:endParaRPr lang="en-US" dirty="0"/>
          </a:p>
          <a:p>
            <a:r>
              <a:rPr lang="en-US" dirty="0" smtClean="0"/>
              <a:t>If above 80 eat a small meal to refuel</a:t>
            </a:r>
          </a:p>
          <a:p>
            <a:endParaRPr lang="en-US" dirty="0"/>
          </a:p>
          <a:p>
            <a:r>
              <a:rPr lang="en-US" dirty="0" smtClean="0"/>
              <a:t>If low after 3 treatments call 911!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8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437423"/>
            <a:ext cx="7772400" cy="1362075"/>
          </a:xfrm>
        </p:spPr>
        <p:txBody>
          <a:bodyPr/>
          <a:lstStyle/>
          <a:p>
            <a:r>
              <a:rPr lang="en-US" dirty="0" smtClean="0"/>
              <a:t>What does better look like?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7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venir Next Condensed Demi Bold"/>
                <a:cs typeface="Avenir Next Condensed Demi Bold"/>
              </a:rPr>
              <a:t>We </a:t>
            </a:r>
            <a:r>
              <a:rPr lang="en-US" i="1" dirty="0" smtClean="0">
                <a:latin typeface="Avenir Next Condensed Demi Bold"/>
                <a:cs typeface="Avenir Next Condensed Demi Bold"/>
              </a:rPr>
              <a:t>Talked About…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problems in type 2 diabetes: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CELL is insulin resistant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PANCREAS gets pooped out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The LIVER is hyperactive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r>
              <a:rPr lang="en-US" dirty="0" smtClean="0"/>
              <a:t>Type 1 diabetes is when the pancreas does not produce insulin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venir Next Condensed Demi Bold"/>
                <a:cs typeface="Avenir Next Condensed Demi Bold"/>
              </a:rPr>
              <a:t>We Talked About…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A1c measures your average blood glucose for the last 3 months. </a:t>
            </a:r>
          </a:p>
          <a:p>
            <a:pPr lvl="1"/>
            <a:r>
              <a:rPr lang="en-US" dirty="0" smtClean="0"/>
              <a:t>Every person with diabetes should have their A1c checked every 6 months, though some may need it tested every 3 months. </a:t>
            </a:r>
          </a:p>
          <a:p>
            <a:endParaRPr lang="en-US" dirty="0"/>
          </a:p>
          <a:p>
            <a:r>
              <a:rPr lang="en-US" dirty="0" smtClean="0"/>
              <a:t>Self monitoring of blood sugar with a </a:t>
            </a:r>
            <a:r>
              <a:rPr lang="en-US" dirty="0" err="1" smtClean="0"/>
              <a:t>fingerstick</a:t>
            </a:r>
            <a:r>
              <a:rPr lang="en-US" dirty="0" smtClean="0"/>
              <a:t> or continuous glucose monitor tells you want your blood sugar is doing at that moment.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1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venir Next Condensed Demi Bold"/>
                <a:cs typeface="Avenir Next Condensed Demi Bold"/>
              </a:rPr>
              <a:t>We Talked About…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Things that affect blood sugar: food choices, food amounts, exercise, stress, medications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venir Next Condensed Demi Bold"/>
                <a:cs typeface="Avenir Next Condensed Demi Bold"/>
              </a:rPr>
              <a:t>Something I would like to try this week: </a:t>
            </a:r>
            <a:br>
              <a:rPr lang="en-US" dirty="0">
                <a:latin typeface="Avenir Next Condensed Demi Bold"/>
                <a:cs typeface="Avenir Next Condensed Demi Bold"/>
              </a:rPr>
            </a:b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035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lvl="1"/>
            <a:r>
              <a:rPr lang="en-US" dirty="0" smtClean="0"/>
              <a:t>Test blood sugar at another time of day in order to learn more about how my body responds to food, or exercise or my medication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Make an appointment to get my A1c tested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Add some exercise to my day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Condensed Demi Bold"/>
                <a:cs typeface="Avenir Next Condensed Demi Bold"/>
              </a:rPr>
              <a:t>Let’s Meet! 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</a:p>
          <a:p>
            <a:endParaRPr lang="en-US" dirty="0"/>
          </a:p>
          <a:p>
            <a:r>
              <a:rPr lang="en-US" dirty="0" smtClean="0"/>
              <a:t>One thing you love about our community</a:t>
            </a:r>
          </a:p>
          <a:p>
            <a:endParaRPr lang="en-US" dirty="0"/>
          </a:p>
          <a:p>
            <a:r>
              <a:rPr lang="en-US" dirty="0" smtClean="0"/>
              <a:t>The reason you are here tuned in today!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62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Condensed Demi Bold"/>
                <a:cs typeface="Avenir Next Condensed Demi Bold"/>
              </a:rPr>
              <a:t>Next Week…. </a:t>
            </a:r>
            <a:endParaRPr lang="en-US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 and C of the ABCs of Diabetes!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27546" r="6509" b="36783"/>
          <a:stretch/>
        </p:blipFill>
        <p:spPr>
          <a:xfrm>
            <a:off x="6643913" y="5712595"/>
            <a:ext cx="2194560" cy="920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93FC9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780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Avenir Next Condensed Demi Bold"/>
                <a:cs typeface="Avenir Next Condensed Demi Bold"/>
              </a:rPr>
              <a:t>We are Going to Talk About…</a:t>
            </a:r>
            <a:endParaRPr lang="en-US" i="1" dirty="0">
              <a:latin typeface="Avenir Next Condensed Demi Bold"/>
              <a:cs typeface="Avenir Next Condensed Demi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diabetes? </a:t>
            </a:r>
          </a:p>
          <a:p>
            <a:endParaRPr lang="en-US" dirty="0"/>
          </a:p>
          <a:p>
            <a:r>
              <a:rPr lang="en-US" dirty="0" smtClean="0"/>
              <a:t>The A in the ABCs of diabetes</a:t>
            </a:r>
          </a:p>
          <a:p>
            <a:endParaRPr lang="en-US" dirty="0"/>
          </a:p>
          <a:p>
            <a:r>
              <a:rPr lang="en-US" dirty="0" smtClean="0"/>
              <a:t>What does better look like? </a:t>
            </a:r>
          </a:p>
          <a:p>
            <a:endParaRPr lang="en-US" dirty="0"/>
          </a:p>
          <a:p>
            <a:r>
              <a:rPr lang="en-US" dirty="0" smtClean="0"/>
              <a:t>Goal Setting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22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83859" y="2411046"/>
            <a:ext cx="7772400" cy="1362075"/>
          </a:xfrm>
        </p:spPr>
        <p:txBody>
          <a:bodyPr/>
          <a:lstStyle/>
          <a:p>
            <a:r>
              <a:rPr lang="en-US" dirty="0" smtClean="0"/>
              <a:t>What is diabetes?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895157"/>
            <a:ext cx="9144000" cy="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2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some of the ways we manage diabetes?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Manage stress</a:t>
            </a:r>
          </a:p>
          <a:p>
            <a:r>
              <a:rPr lang="en-US" dirty="0" smtClean="0"/>
              <a:t>Make and keep appointments with healthcare team</a:t>
            </a:r>
          </a:p>
          <a:p>
            <a:r>
              <a:rPr lang="en-US" dirty="0" smtClean="0"/>
              <a:t>Ask for support from family and friends</a:t>
            </a:r>
          </a:p>
          <a:p>
            <a:r>
              <a:rPr lang="en-US" dirty="0" smtClean="0"/>
              <a:t>Ask questions at healthcare appointments</a:t>
            </a:r>
          </a:p>
          <a:p>
            <a:r>
              <a:rPr lang="en-US" dirty="0" smtClean="0"/>
              <a:t>Healthy food choices</a:t>
            </a:r>
          </a:p>
          <a:p>
            <a:r>
              <a:rPr lang="en-US" dirty="0" smtClean="0"/>
              <a:t>Stay active</a:t>
            </a:r>
          </a:p>
          <a:p>
            <a:r>
              <a:rPr lang="en-US" dirty="0" smtClean="0"/>
              <a:t>Monitor blood sugar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 of Diabetes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is for A1c </a:t>
            </a:r>
          </a:p>
          <a:p>
            <a:endParaRPr lang="en-US" dirty="0"/>
          </a:p>
          <a:p>
            <a:r>
              <a:rPr lang="en-US" dirty="0" smtClean="0"/>
              <a:t>B is for Blood Pressure</a:t>
            </a:r>
          </a:p>
          <a:p>
            <a:endParaRPr lang="en-US" dirty="0"/>
          </a:p>
          <a:p>
            <a:r>
              <a:rPr lang="en-US" dirty="0" smtClean="0"/>
              <a:t>C is for Cholesterol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40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 of the ABCs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care about keeping our blood sugar in a healthy range? </a:t>
            </a:r>
          </a:p>
          <a:p>
            <a:endParaRPr lang="en-US" dirty="0"/>
          </a:p>
          <a:p>
            <a:r>
              <a:rPr lang="en-US" dirty="0" smtClean="0"/>
              <a:t>Two main ways we monitor blood sugar:</a:t>
            </a:r>
          </a:p>
          <a:p>
            <a:pPr lvl="1"/>
            <a:r>
              <a:rPr lang="en-US" dirty="0" smtClean="0"/>
              <a:t>A1c</a:t>
            </a:r>
          </a:p>
          <a:p>
            <a:pPr lvl="1"/>
            <a:r>
              <a:rPr lang="en-US" dirty="0" smtClean="0"/>
              <a:t>Self monitoring blood sugar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A1c 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25415"/>
            <a:ext cx="7317502" cy="57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75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Monitoring Blood Glucose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Finger stick monitor</a:t>
            </a:r>
          </a:p>
          <a:p>
            <a:endParaRPr lang="en-US" dirty="0"/>
          </a:p>
          <a:p>
            <a:r>
              <a:rPr lang="en-US" dirty="0" smtClean="0"/>
              <a:t>Continuous Glucose Monitor (CGM)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3755858"/>
            <a:ext cx="4066359" cy="277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423</Words>
  <Application>Microsoft Office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Hebrew Scholar</vt:lpstr>
      <vt:lpstr>Avenir Black Oblique</vt:lpstr>
      <vt:lpstr>Avenir Next Condensed Demi Bold</vt:lpstr>
      <vt:lpstr>Calibri</vt:lpstr>
      <vt:lpstr>Office Theme</vt:lpstr>
      <vt:lpstr>Living My Best Life (With Diabetes)!</vt:lpstr>
      <vt:lpstr>Let’s Meet! </vt:lpstr>
      <vt:lpstr>We are Going to Talk About…</vt:lpstr>
      <vt:lpstr>What is diabetes? </vt:lpstr>
      <vt:lpstr>What are some of the ways we manage diabetes?</vt:lpstr>
      <vt:lpstr>ABCs of Diabetes </vt:lpstr>
      <vt:lpstr>The A of the ABCs</vt:lpstr>
      <vt:lpstr>A1c </vt:lpstr>
      <vt:lpstr>Self Monitoring Blood Glucose</vt:lpstr>
      <vt:lpstr>Continuous Glucose Monitor (CGM)</vt:lpstr>
      <vt:lpstr>PowerPoint Presentation</vt:lpstr>
      <vt:lpstr>PowerPoint Presentation</vt:lpstr>
      <vt:lpstr>Healthy Blood Sugar Ranges</vt:lpstr>
      <vt:lpstr>What if your blood sugar  is less than 70? </vt:lpstr>
      <vt:lpstr>What does better look like? </vt:lpstr>
      <vt:lpstr>We Talked About… </vt:lpstr>
      <vt:lpstr>We Talked About… </vt:lpstr>
      <vt:lpstr>We Talked About… </vt:lpstr>
      <vt:lpstr>Something I would like to try this week:  </vt:lpstr>
      <vt:lpstr>Next Week…. </vt:lpstr>
    </vt:vector>
  </TitlesOfParts>
  <Company>Alaska Native Tribal Health Consortium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My Best Life (With Diabetes)!</dc:title>
  <dc:creator>Teresa Hicks</dc:creator>
  <cp:lastModifiedBy>Hicks, Teresa A</cp:lastModifiedBy>
  <cp:revision>25</cp:revision>
  <dcterms:created xsi:type="dcterms:W3CDTF">2020-10-30T15:10:19Z</dcterms:created>
  <dcterms:modified xsi:type="dcterms:W3CDTF">2023-01-22T19:54:13Z</dcterms:modified>
</cp:coreProperties>
</file>