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65" r:id="rId5"/>
    <p:sldId id="266" r:id="rId6"/>
    <p:sldId id="267" r:id="rId7"/>
    <p:sldId id="269" r:id="rId8"/>
    <p:sldId id="270" r:id="rId9"/>
    <p:sldId id="271" r:id="rId10"/>
    <p:sldId id="259" r:id="rId11"/>
    <p:sldId id="258" r:id="rId12"/>
    <p:sldId id="26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8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9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8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5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9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8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8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3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venir Black Oblique"/>
              </a:rPr>
              <a:t>Living My Best Life (With Diabetes)!</a:t>
            </a:r>
            <a:endParaRPr lang="en-US" dirty="0">
              <a:latin typeface="Avenir Black Obliq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72598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Hebrew Scholar"/>
                <a:cs typeface="Arial Hebrew Scholar"/>
              </a:rPr>
              <a:t>Class Two</a:t>
            </a:r>
            <a:endParaRPr lang="en-US" dirty="0">
              <a:latin typeface="Arial Hebrew Scholar"/>
              <a:cs typeface="Arial Hebrew Scholar"/>
            </a:endParaRPr>
          </a:p>
          <a:p>
            <a:r>
              <a:rPr lang="en-US" dirty="0" smtClean="0">
                <a:latin typeface="Arial Hebrew Scholar"/>
                <a:cs typeface="Arial Hebrew Scholar"/>
              </a:rPr>
              <a:t>The ABCs of Diabetes</a:t>
            </a:r>
            <a:endParaRPr lang="en-US" dirty="0">
              <a:latin typeface="Arial Hebrew Scholar"/>
              <a:cs typeface="Arial Hebrew Scho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" t="27546" r="6509" b="36783"/>
          <a:stretch/>
        </p:blipFill>
        <p:spPr>
          <a:xfrm>
            <a:off x="6537962" y="5677013"/>
            <a:ext cx="2194560" cy="920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93FC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135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venir Next Condensed Demi Bold"/>
                <a:cs typeface="Avenir Next Condensed Demi Bold"/>
              </a:rPr>
              <a:t>We Talked About…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 person with diabetes’s ABCs of diabetes are in a healthy range, they are at their lowest risk of having a complication related to their diabetes.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venir Next Condensed Demi Bold"/>
                <a:cs typeface="Avenir Next Condensed Demi Bold"/>
              </a:rPr>
              <a:t>We </a:t>
            </a:r>
            <a:r>
              <a:rPr lang="en-US" i="1" dirty="0" smtClean="0">
                <a:latin typeface="Avenir Next Condensed Demi Bold"/>
                <a:cs typeface="Avenir Next Condensed Demi Bold"/>
              </a:rPr>
              <a:t>Talked About…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people have a blood pressure goal of less than 140/90 or less than 130/80, depending on health conditions</a:t>
            </a:r>
          </a:p>
          <a:p>
            <a:endParaRPr lang="en-US" dirty="0"/>
          </a:p>
          <a:p>
            <a:r>
              <a:rPr lang="en-US" dirty="0" smtClean="0"/>
              <a:t>There are many things a person can do to lower their blood pressure or to keep their blood pressure in a healthy range.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venir Next Condensed Demi Bold"/>
                <a:cs typeface="Avenir Next Condensed Demi Bold"/>
              </a:rPr>
              <a:t>We Talked About…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things a person can do to keep their cholesterol in a healthy range. </a:t>
            </a:r>
          </a:p>
          <a:p>
            <a:endParaRPr lang="en-US" dirty="0"/>
          </a:p>
          <a:p>
            <a:r>
              <a:rPr lang="en-US" dirty="0" smtClean="0"/>
              <a:t>Most of the lifestyle changes that support a person to have a healthy blood pressure also help a person have a healthy cholesterol.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6713"/>
            <a:ext cx="7772400" cy="1362075"/>
          </a:xfrm>
        </p:spPr>
        <p:txBody>
          <a:bodyPr/>
          <a:lstStyle/>
          <a:p>
            <a:r>
              <a:rPr lang="en-US" i="1" dirty="0" smtClean="0">
                <a:latin typeface="Avenir Next Condensed Demi Bold"/>
                <a:cs typeface="Avenir Next Condensed Demi Bold"/>
              </a:rPr>
              <a:t>Goal Setting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5325"/>
            <a:ext cx="7772400" cy="18915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9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Next Condensed Demi Bold"/>
                <a:cs typeface="Avenir Next Condensed Demi Bold"/>
              </a:rPr>
              <a:t>Something I would like to try this week: </a:t>
            </a:r>
            <a:br>
              <a:rPr lang="en-US" dirty="0">
                <a:latin typeface="Avenir Next Condensed Demi Bold"/>
                <a:cs typeface="Avenir Next Condensed Demi Bold"/>
              </a:rPr>
            </a:br>
            <a:endParaRPr lang="en-US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303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Read labels for sodium</a:t>
            </a:r>
          </a:p>
          <a:p>
            <a:endParaRPr lang="en-US" dirty="0"/>
          </a:p>
          <a:p>
            <a:r>
              <a:rPr lang="en-US" dirty="0" smtClean="0"/>
              <a:t>Try a different seasoning or condiment that is lower salt</a:t>
            </a:r>
          </a:p>
          <a:p>
            <a:endParaRPr lang="en-US" dirty="0"/>
          </a:p>
          <a:p>
            <a:r>
              <a:rPr lang="en-US" dirty="0" smtClean="0"/>
              <a:t>Eat one more vegetable a day</a:t>
            </a:r>
          </a:p>
          <a:p>
            <a:endParaRPr lang="en-US" dirty="0"/>
          </a:p>
          <a:p>
            <a:r>
              <a:rPr lang="en-US" dirty="0" smtClean="0"/>
              <a:t>Set a quit date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Other?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Next Condensed Demi Bold"/>
                <a:cs typeface="Avenir Next Condensed Demi Bold"/>
              </a:rPr>
              <a:t>Next Week…. </a:t>
            </a:r>
            <a:endParaRPr lang="en-US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Diabetes and </a:t>
            </a:r>
            <a:r>
              <a:rPr lang="en-US" smtClean="0"/>
              <a:t>the body!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" t="27546" r="6509" b="36783"/>
          <a:stretch/>
        </p:blipFill>
        <p:spPr>
          <a:xfrm>
            <a:off x="6422241" y="5571376"/>
            <a:ext cx="2194560" cy="920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93FC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78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Next Condensed Demi Bold"/>
                <a:cs typeface="Avenir Next Condensed Demi Bold"/>
              </a:rPr>
              <a:t>Let’s Catch up! </a:t>
            </a:r>
            <a:endParaRPr lang="en-US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anyone try out their goal from last week? </a:t>
            </a:r>
          </a:p>
          <a:p>
            <a:endParaRPr lang="en-US" dirty="0"/>
          </a:p>
          <a:p>
            <a:r>
              <a:rPr lang="en-US" dirty="0" smtClean="0"/>
              <a:t>How did it go? </a:t>
            </a:r>
          </a:p>
          <a:p>
            <a:endParaRPr lang="en-US" dirty="0"/>
          </a:p>
          <a:p>
            <a:r>
              <a:rPr lang="en-US" dirty="0" smtClean="0"/>
              <a:t>Did you try any thing else new to help manage your diabetes?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3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venir Next Condensed Demi Bold"/>
                <a:cs typeface="Avenir Next Condensed Demi Bold"/>
              </a:rPr>
              <a:t>We are Going to Talk About…</a:t>
            </a:r>
            <a:endParaRPr lang="en-US" i="1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ABCs of diabetes- B and C</a:t>
            </a:r>
          </a:p>
          <a:p>
            <a:endParaRPr lang="en-US" dirty="0"/>
          </a:p>
          <a:p>
            <a:r>
              <a:rPr lang="en-US" dirty="0" smtClean="0"/>
              <a:t>Goal Setting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3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is for Blood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 of blood pressure. 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7510A15-DE31-CD4C-B5FB-1A2131EB3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57" y="627016"/>
            <a:ext cx="9221142" cy="583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7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we can help keep blood pressure in a healthy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Lose or maintain weight</a:t>
            </a:r>
          </a:p>
          <a:p>
            <a:r>
              <a:rPr lang="en-US" dirty="0" smtClean="0"/>
              <a:t>Stay away from tobacco</a:t>
            </a:r>
          </a:p>
          <a:p>
            <a:r>
              <a:rPr lang="en-US" dirty="0" smtClean="0"/>
              <a:t>Eat whole foods with plenty of fruits and vegetables</a:t>
            </a:r>
          </a:p>
          <a:p>
            <a:r>
              <a:rPr lang="en-US" dirty="0" smtClean="0"/>
              <a:t>Limit sodium and too many processed foods</a:t>
            </a:r>
          </a:p>
          <a:p>
            <a:r>
              <a:rPr lang="en-US" dirty="0" smtClean="0"/>
              <a:t>30 minutes of activity a day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8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Facts Label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C088F-D761-6C45-A85B-359678E71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2" y="1417638"/>
            <a:ext cx="2989849" cy="53886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86101" y="2048608"/>
            <a:ext cx="2409092" cy="334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81667" y="3944924"/>
            <a:ext cx="2024442" cy="334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good blood pressure number?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120/80 is optimal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130/80 </a:t>
            </a:r>
            <a:r>
              <a:rPr lang="en-US" dirty="0" smtClean="0"/>
              <a:t>is high blood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is for Cholesterol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HDL </a:t>
            </a:r>
          </a:p>
          <a:p>
            <a:pPr lvl="1"/>
            <a:r>
              <a:rPr lang="en-US" dirty="0" smtClean="0"/>
              <a:t>Happy!  The Higher the better!  At least 45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LDL</a:t>
            </a:r>
          </a:p>
          <a:p>
            <a:pPr lvl="1"/>
            <a:r>
              <a:rPr lang="en-US" dirty="0" smtClean="0"/>
              <a:t>Lousy.  The lower the better. Less than </a:t>
            </a:r>
            <a:r>
              <a:rPr lang="en-US" dirty="0" smtClean="0"/>
              <a:t>100, 70 or 55 (depending on risk)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Triglycerides</a:t>
            </a:r>
          </a:p>
          <a:p>
            <a:pPr lvl="1"/>
            <a:r>
              <a:rPr lang="en-US" dirty="0" smtClean="0"/>
              <a:t>Less than 150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things that keep cholesterol in a healthy range?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Lose or maintain weight</a:t>
            </a:r>
          </a:p>
          <a:p>
            <a:r>
              <a:rPr lang="en-US" dirty="0" smtClean="0"/>
              <a:t>Stay away from tobacco</a:t>
            </a:r>
          </a:p>
          <a:p>
            <a:r>
              <a:rPr lang="en-US" dirty="0" smtClean="0"/>
              <a:t>Eat foods rich in fiber</a:t>
            </a:r>
          </a:p>
          <a:p>
            <a:r>
              <a:rPr lang="en-US" dirty="0" smtClean="0"/>
              <a:t>Eat healthy fats</a:t>
            </a:r>
          </a:p>
          <a:p>
            <a:r>
              <a:rPr lang="en-US" dirty="0" smtClean="0"/>
              <a:t>Avoid too many processed foods</a:t>
            </a:r>
          </a:p>
          <a:p>
            <a:r>
              <a:rPr lang="en-US" dirty="0" smtClean="0"/>
              <a:t>30 minutes of activity a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381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Hebrew Scholar</vt:lpstr>
      <vt:lpstr>Avenir Black Oblique</vt:lpstr>
      <vt:lpstr>Avenir Next Condensed Demi Bold</vt:lpstr>
      <vt:lpstr>Calibri</vt:lpstr>
      <vt:lpstr>Office Theme</vt:lpstr>
      <vt:lpstr>Living My Best Life (With Diabetes)!</vt:lpstr>
      <vt:lpstr>Let’s Catch up! </vt:lpstr>
      <vt:lpstr>We are Going to Talk About…</vt:lpstr>
      <vt:lpstr>B is for Blood Pressure</vt:lpstr>
      <vt:lpstr>Ways we can help keep blood pressure in a healthy range</vt:lpstr>
      <vt:lpstr>Nutrition Facts Label</vt:lpstr>
      <vt:lpstr>What is a good blood pressure number? </vt:lpstr>
      <vt:lpstr>C is for Cholesterol</vt:lpstr>
      <vt:lpstr>What are some things that keep cholesterol in a healthy range? </vt:lpstr>
      <vt:lpstr>We Talked About… </vt:lpstr>
      <vt:lpstr>We Talked About… </vt:lpstr>
      <vt:lpstr>We Talked About… </vt:lpstr>
      <vt:lpstr>Goal Setting</vt:lpstr>
      <vt:lpstr>Something I would like to try this week:  </vt:lpstr>
      <vt:lpstr>Next Week…. </vt:lpstr>
    </vt:vector>
  </TitlesOfParts>
  <Company>Alaska Native Tribal Health Consortium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My Best Life (With Diabetes)!</dc:title>
  <dc:creator>Teresa Hicks</dc:creator>
  <cp:lastModifiedBy>Hicks, Teresa A</cp:lastModifiedBy>
  <cp:revision>30</cp:revision>
  <dcterms:created xsi:type="dcterms:W3CDTF">2020-10-30T15:10:19Z</dcterms:created>
  <dcterms:modified xsi:type="dcterms:W3CDTF">2023-01-22T19:55:26Z</dcterms:modified>
</cp:coreProperties>
</file>