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18">
  <p:sldMasterIdLst>
    <p:sldMasterId id="2147483648" r:id="rId1"/>
  </p:sldMasterIdLst>
  <p:sldIdLst>
    <p:sldId id="256" r:id="rId2"/>
    <p:sldId id="264" r:id="rId3"/>
    <p:sldId id="257" r:id="rId4"/>
    <p:sldId id="265" r:id="rId5"/>
    <p:sldId id="258" r:id="rId6"/>
    <p:sldId id="259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14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93F1C-D4A5-0A40-81A2-E3C729C1E3F6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B13C-0B66-DD46-86B5-E4578C177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46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93F1C-D4A5-0A40-81A2-E3C729C1E3F6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B13C-0B66-DD46-86B5-E4578C177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485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93F1C-D4A5-0A40-81A2-E3C729C1E3F6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B13C-0B66-DD46-86B5-E4578C177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371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93F1C-D4A5-0A40-81A2-E3C729C1E3F6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B13C-0B66-DD46-86B5-E4578C177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894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93F1C-D4A5-0A40-81A2-E3C729C1E3F6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B13C-0B66-DD46-86B5-E4578C177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581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93F1C-D4A5-0A40-81A2-E3C729C1E3F6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B13C-0B66-DD46-86B5-E4578C177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527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93F1C-D4A5-0A40-81A2-E3C729C1E3F6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B13C-0B66-DD46-86B5-E4578C177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052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93F1C-D4A5-0A40-81A2-E3C729C1E3F6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B13C-0B66-DD46-86B5-E4578C177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790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93F1C-D4A5-0A40-81A2-E3C729C1E3F6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B13C-0B66-DD46-86B5-E4578C177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088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93F1C-D4A5-0A40-81A2-E3C729C1E3F6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B13C-0B66-DD46-86B5-E4578C177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282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93F1C-D4A5-0A40-81A2-E3C729C1E3F6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3B13C-0B66-DD46-86B5-E4578C177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08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93F1C-D4A5-0A40-81A2-E3C729C1E3F6}" type="datetimeFigureOut">
              <a:rPr lang="en-US" smtClean="0"/>
              <a:t>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3B13C-0B66-DD46-86B5-E4578C177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233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venir Black Oblique"/>
              </a:rPr>
              <a:t>Living My Best Life (With Diabetes)!</a:t>
            </a:r>
            <a:endParaRPr lang="en-US" dirty="0">
              <a:latin typeface="Avenir Black Oblique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72598"/>
            <a:ext cx="6400800" cy="17526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 Hebrew Scholar"/>
                <a:cs typeface="Arial Hebrew Scholar"/>
              </a:rPr>
              <a:t>Class Three</a:t>
            </a:r>
            <a:endParaRPr lang="en-US" dirty="0">
              <a:latin typeface="Arial Hebrew Scholar"/>
              <a:cs typeface="Arial Hebrew Scholar"/>
            </a:endParaRPr>
          </a:p>
          <a:p>
            <a:r>
              <a:rPr lang="en-US" dirty="0" smtClean="0">
                <a:latin typeface="Arial Hebrew Scholar"/>
                <a:cs typeface="Arial Hebrew Scholar"/>
              </a:rPr>
              <a:t>Diabetes </a:t>
            </a:r>
            <a:r>
              <a:rPr lang="en-US" smtClean="0">
                <a:latin typeface="Arial Hebrew Scholar"/>
                <a:cs typeface="Arial Hebrew Scholar"/>
              </a:rPr>
              <a:t>and the Body</a:t>
            </a:r>
            <a:endParaRPr lang="en-US" dirty="0">
              <a:latin typeface="Arial Hebrew Scholar"/>
              <a:cs typeface="Arial Hebrew Scholar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5895157"/>
            <a:ext cx="9144000" cy="96284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64" t="27546" r="6509" b="36783"/>
          <a:stretch/>
        </p:blipFill>
        <p:spPr>
          <a:xfrm>
            <a:off x="6675120" y="5576640"/>
            <a:ext cx="2194560" cy="92070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593FC9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401356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venir Next Condensed Demi Bold"/>
                <a:cs typeface="Avenir Next Condensed Demi Bold"/>
              </a:rPr>
              <a:t>Let’s Catch up! </a:t>
            </a:r>
            <a:endParaRPr lang="en-US" dirty="0">
              <a:latin typeface="Avenir Next Condensed Demi Bold"/>
              <a:cs typeface="Avenir Next Condensed Demi 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Did anyone try out their goal from last week? </a:t>
            </a:r>
          </a:p>
          <a:p>
            <a:endParaRPr lang="en-US" dirty="0"/>
          </a:p>
          <a:p>
            <a:r>
              <a:rPr lang="en-US" dirty="0"/>
              <a:t>How did it go? </a:t>
            </a:r>
          </a:p>
          <a:p>
            <a:endParaRPr lang="en-US" dirty="0"/>
          </a:p>
          <a:p>
            <a:r>
              <a:rPr lang="en-US"/>
              <a:t>Did you try any thing else new to help manage your diabetes? </a:t>
            </a:r>
          </a:p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5895157"/>
            <a:ext cx="9144000" cy="962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239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latin typeface="Avenir Next Condensed Demi Bold"/>
                <a:cs typeface="Avenir Next Condensed Demi Bold"/>
              </a:rPr>
              <a:t>We are Going to Talk About…</a:t>
            </a:r>
            <a:endParaRPr lang="en-US" i="1" dirty="0">
              <a:latin typeface="Avenir Next Condensed Demi Bold"/>
              <a:cs typeface="Avenir Next Condensed Demi 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How diabetes can affect different parts of the body</a:t>
            </a:r>
          </a:p>
          <a:p>
            <a:endParaRPr lang="en-US" dirty="0"/>
          </a:p>
          <a:p>
            <a:r>
              <a:rPr lang="en-US" dirty="0" smtClean="0"/>
              <a:t>When (and why!) to get different diabetes screens</a:t>
            </a:r>
          </a:p>
          <a:p>
            <a:endParaRPr lang="en-US" dirty="0"/>
          </a:p>
          <a:p>
            <a:r>
              <a:rPr lang="en-US" dirty="0" smtClean="0"/>
              <a:t>Goal setting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491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Diabetes Retinopathy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572000" y="2218016"/>
            <a:ext cx="4114800" cy="2994540"/>
          </a:xfr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" y="2492318"/>
            <a:ext cx="4094003" cy="2720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28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latin typeface="Avenir Next Condensed Demi Bold"/>
                <a:cs typeface="Avenir Next Condensed Demi Bold"/>
              </a:rPr>
              <a:t>We </a:t>
            </a:r>
            <a:r>
              <a:rPr lang="en-US" i="1" dirty="0" smtClean="0">
                <a:latin typeface="Avenir Next Condensed Demi Bold"/>
                <a:cs typeface="Avenir Next Condensed Demi Bold"/>
              </a:rPr>
              <a:t>Talked About…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Diabetes can affect our body in different ways</a:t>
            </a:r>
          </a:p>
          <a:p>
            <a:endParaRPr lang="en-US" dirty="0"/>
          </a:p>
          <a:p>
            <a:r>
              <a:rPr lang="en-US" dirty="0" smtClean="0"/>
              <a:t>Keeping our ABCs in a healthy range and keeping up with diabetes screens keeps our risk of developing diabetes complications much lower.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5895157"/>
            <a:ext cx="9144000" cy="962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3912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latin typeface="Avenir Next Condensed Demi Bold"/>
                <a:cs typeface="Avenir Next Condensed Demi Bold"/>
              </a:rPr>
              <a:t>We Talked About…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are many things we can do to make sure we get the best possible health care from our diabetes healthcare team.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5895157"/>
            <a:ext cx="9144000" cy="962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088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906713"/>
            <a:ext cx="7772400" cy="1362075"/>
          </a:xfrm>
        </p:spPr>
        <p:txBody>
          <a:bodyPr/>
          <a:lstStyle/>
          <a:p>
            <a:r>
              <a:rPr lang="en-US" i="1" dirty="0" smtClean="0">
                <a:latin typeface="Avenir Next Condensed Demi Bold"/>
                <a:cs typeface="Avenir Next Condensed Demi Bold"/>
              </a:rPr>
              <a:t>Goal Setting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15325"/>
            <a:ext cx="7772400" cy="1891575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5895157"/>
            <a:ext cx="9144000" cy="962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632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298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venir Next Condensed Demi Bold"/>
                <a:cs typeface="Avenir Next Condensed Demi Bold"/>
              </a:rPr>
              <a:t>Something I would like to try this week: </a:t>
            </a:r>
            <a:br>
              <a:rPr lang="en-US" dirty="0">
                <a:latin typeface="Avenir Next Condensed Demi Bold"/>
                <a:cs typeface="Avenir Next Condensed Demi Bold"/>
              </a:rPr>
            </a:br>
            <a:endParaRPr lang="en-US" dirty="0">
              <a:latin typeface="Avenir Next Condensed Demi Bold"/>
              <a:cs typeface="Avenir Next Condensed Demi 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13035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Make an appointment to get one or more needed health screens done</a:t>
            </a:r>
          </a:p>
          <a:p>
            <a:endParaRPr lang="en-US" dirty="0"/>
          </a:p>
          <a:p>
            <a:r>
              <a:rPr lang="en-US" dirty="0" smtClean="0"/>
              <a:t>Find out the results of a recent health screen</a:t>
            </a:r>
          </a:p>
          <a:p>
            <a:endParaRPr lang="en-US" dirty="0"/>
          </a:p>
          <a:p>
            <a:r>
              <a:rPr lang="en-US" dirty="0" smtClean="0"/>
              <a:t>Write down a question to ask a member of my healthcare team at my next appointment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5895157"/>
            <a:ext cx="9144000" cy="962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936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venir Next Condensed Demi Bold"/>
                <a:cs typeface="Avenir Next Condensed Demi Bold"/>
              </a:rPr>
              <a:t>Next Week…. </a:t>
            </a:r>
            <a:endParaRPr lang="en-US" dirty="0">
              <a:latin typeface="Avenir Next Condensed Demi Bold"/>
              <a:cs typeface="Avenir Next Condensed Demi 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Eating </a:t>
            </a:r>
            <a:r>
              <a:rPr lang="en-US" smtClean="0"/>
              <a:t>with Diabetes!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5895157"/>
            <a:ext cx="9144000" cy="96284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64" t="27546" r="6509" b="36783"/>
          <a:stretch/>
        </p:blipFill>
        <p:spPr>
          <a:xfrm>
            <a:off x="6616205" y="5571376"/>
            <a:ext cx="2194560" cy="92070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593FC9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417808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193</Words>
  <Application>Microsoft Office PowerPoint</Application>
  <PresentationFormat>On-screen Show (4:3)</PresentationFormat>
  <Paragraphs>32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Arial Hebrew Scholar</vt:lpstr>
      <vt:lpstr>Avenir Black Oblique</vt:lpstr>
      <vt:lpstr>Avenir Next Condensed Demi Bold</vt:lpstr>
      <vt:lpstr>Calibri</vt:lpstr>
      <vt:lpstr>Office Theme</vt:lpstr>
      <vt:lpstr>Living My Best Life (With Diabetes)!</vt:lpstr>
      <vt:lpstr>Let’s Catch up! </vt:lpstr>
      <vt:lpstr>We are Going to Talk About…</vt:lpstr>
      <vt:lpstr>Diabetes Retinopathy</vt:lpstr>
      <vt:lpstr>We Talked About… </vt:lpstr>
      <vt:lpstr>We Talked About… </vt:lpstr>
      <vt:lpstr>Goal Setting</vt:lpstr>
      <vt:lpstr>Something I would like to try this week:  </vt:lpstr>
      <vt:lpstr>Next Week…. </vt:lpstr>
    </vt:vector>
  </TitlesOfParts>
  <Company>Alaska Native Tribal Health Consortium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Living My Best Life (With Diabetes)!</dc:title>
  <dc:creator>Teresa Hicks</dc:creator>
  <cp:lastModifiedBy>Hicks, Teresa A</cp:lastModifiedBy>
  <cp:revision>16</cp:revision>
  <dcterms:created xsi:type="dcterms:W3CDTF">2020-10-30T15:10:19Z</dcterms:created>
  <dcterms:modified xsi:type="dcterms:W3CDTF">2023-01-22T19:55:57Z</dcterms:modified>
</cp:coreProperties>
</file>