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8" r:id="rId12"/>
    <p:sldId id="259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8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7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9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8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2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5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8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8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venir Black Oblique"/>
              </a:rPr>
              <a:t>Living My Best Life (With Diabetes)!</a:t>
            </a:r>
            <a:endParaRPr lang="en-US" dirty="0">
              <a:latin typeface="Avenir Black Obliqu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72598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Hebrew Scholar"/>
                <a:cs typeface="Arial Hebrew Scholar"/>
              </a:rPr>
              <a:t>Class Six</a:t>
            </a:r>
          </a:p>
          <a:p>
            <a:r>
              <a:rPr lang="en-US" smtClean="0">
                <a:latin typeface="Arial Hebrew Scholar"/>
                <a:cs typeface="Arial Hebrew Scholar"/>
              </a:rPr>
              <a:t>Getting Active</a:t>
            </a:r>
            <a:endParaRPr lang="en-US" dirty="0">
              <a:latin typeface="Arial Hebrew Scholar"/>
              <a:cs typeface="Arial Hebrew Schola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t="27546" r="6509" b="36783"/>
          <a:stretch/>
        </p:blipFill>
        <p:spPr>
          <a:xfrm>
            <a:off x="6675120" y="5576640"/>
            <a:ext cx="2194560" cy="9207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593FC9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01356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Your Goal SMART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Specific</a:t>
            </a:r>
          </a:p>
          <a:p>
            <a:pPr marL="0" indent="0">
              <a:buNone/>
            </a:pPr>
            <a:r>
              <a:rPr lang="en-US" dirty="0" smtClean="0"/>
              <a:t>Measurable</a:t>
            </a:r>
          </a:p>
          <a:p>
            <a:pPr marL="0" indent="0">
              <a:buNone/>
            </a:pPr>
            <a:r>
              <a:rPr lang="en-US" dirty="0" smtClean="0"/>
              <a:t>Achievable</a:t>
            </a:r>
          </a:p>
          <a:p>
            <a:pPr marL="0" indent="0">
              <a:buNone/>
            </a:pPr>
            <a:r>
              <a:rPr lang="en-US" dirty="0" smtClean="0"/>
              <a:t>Relevant</a:t>
            </a:r>
          </a:p>
          <a:p>
            <a:pPr marL="0" indent="0">
              <a:buNone/>
            </a:pPr>
            <a:r>
              <a:rPr lang="en-US" dirty="0" smtClean="0"/>
              <a:t>Time Sensitive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18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venir Next Condensed Demi Bold"/>
                <a:cs typeface="Avenir Next Condensed Demi Bold"/>
              </a:rPr>
              <a:t>We </a:t>
            </a:r>
            <a:r>
              <a:rPr lang="en-US" i="1" dirty="0" smtClean="0">
                <a:latin typeface="Avenir Next Condensed Demi Bold"/>
                <a:cs typeface="Avenir Next Condensed Demi Bold"/>
              </a:rPr>
              <a:t>Talked About…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150 minutes of moderate exercise a week is the recommended. </a:t>
            </a:r>
          </a:p>
          <a:p>
            <a:endParaRPr lang="en-US" dirty="0"/>
          </a:p>
          <a:p>
            <a:r>
              <a:rPr lang="en-US" dirty="0" smtClean="0"/>
              <a:t>Strength train two or three days a week</a:t>
            </a:r>
          </a:p>
          <a:p>
            <a:endParaRPr lang="en-US" dirty="0"/>
          </a:p>
          <a:p>
            <a:r>
              <a:rPr lang="en-US" dirty="0" smtClean="0"/>
              <a:t>You can start with less time and work your way up slowly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venir Next Condensed Demi Bold"/>
                <a:cs typeface="Avenir Next Condensed Demi Bold"/>
              </a:rPr>
              <a:t>We Talked About…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 needs a PLAN! </a:t>
            </a:r>
          </a:p>
          <a:p>
            <a:endParaRPr lang="en-US" dirty="0"/>
          </a:p>
          <a:p>
            <a:r>
              <a:rPr lang="en-US" dirty="0" smtClean="0"/>
              <a:t>If your goal is SMART, you are more likely to be successful in reaching it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venir Next Condensed Demi Bold"/>
                <a:cs typeface="Avenir Next Condensed Demi Bold"/>
              </a:rPr>
              <a:t>Next Week…. </a:t>
            </a:r>
            <a:endParaRPr lang="en-US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Coping with stress and practicing </a:t>
            </a:r>
            <a:r>
              <a:rPr lang="en-US" smtClean="0"/>
              <a:t>self care!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t="27546" r="6509" b="36783"/>
          <a:stretch/>
        </p:blipFill>
        <p:spPr>
          <a:xfrm>
            <a:off x="6588495" y="5571376"/>
            <a:ext cx="2194560" cy="9207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593FC9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069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venir Next Condensed Demi Bold"/>
                <a:cs typeface="Avenir Next Condensed Demi Bold"/>
              </a:rPr>
              <a:t>Let’s Catch up! </a:t>
            </a:r>
            <a:endParaRPr lang="en-US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anyone try out their goal from last week? </a:t>
            </a:r>
          </a:p>
          <a:p>
            <a:endParaRPr lang="en-US" dirty="0"/>
          </a:p>
          <a:p>
            <a:r>
              <a:rPr lang="en-US" dirty="0"/>
              <a:t>How did it go? </a:t>
            </a:r>
          </a:p>
          <a:p>
            <a:endParaRPr lang="en-US" dirty="0"/>
          </a:p>
          <a:p>
            <a:r>
              <a:rPr lang="en-US"/>
              <a:t>Did you try any thing else new to help manage your diabetes? </a:t>
            </a:r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3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venir Next Condensed Demi Bold"/>
                <a:cs typeface="Avenir Next Condensed Demi Bold"/>
              </a:rPr>
              <a:t>We are Going to Talk About…</a:t>
            </a:r>
            <a:endParaRPr lang="en-US" i="1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exercise effects our diabetes</a:t>
            </a:r>
          </a:p>
          <a:p>
            <a:endParaRPr lang="en-US" dirty="0"/>
          </a:p>
          <a:p>
            <a:r>
              <a:rPr lang="en-US" dirty="0" smtClean="0"/>
              <a:t>Different types of exercise</a:t>
            </a:r>
          </a:p>
          <a:p>
            <a:endParaRPr lang="en-US" dirty="0"/>
          </a:p>
          <a:p>
            <a:r>
              <a:rPr lang="en-US" dirty="0" smtClean="0"/>
              <a:t>Stretch band exercises to do at home</a:t>
            </a:r>
          </a:p>
          <a:p>
            <a:endParaRPr lang="en-US" dirty="0"/>
          </a:p>
          <a:p>
            <a:r>
              <a:rPr lang="en-US" dirty="0" smtClean="0"/>
              <a:t>Staying motivated</a:t>
            </a:r>
          </a:p>
          <a:p>
            <a:endParaRPr lang="en-US" dirty="0"/>
          </a:p>
          <a:p>
            <a:r>
              <a:rPr lang="en-US" dirty="0" smtClean="0"/>
              <a:t>How to make an exercise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9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much is recommended for a person with diabetes? </a:t>
            </a:r>
          </a:p>
          <a:p>
            <a:endParaRPr lang="en-US" dirty="0"/>
          </a:p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150 minutes of moderate activity a week</a:t>
            </a:r>
          </a:p>
          <a:p>
            <a:pPr lvl="1"/>
            <a:r>
              <a:rPr lang="en-US" dirty="0" smtClean="0"/>
              <a:t>2-3 days of strength</a:t>
            </a:r>
          </a:p>
          <a:p>
            <a:pPr lvl="1"/>
            <a:r>
              <a:rPr lang="en-US" dirty="0" smtClean="0"/>
              <a:t>2-3 Flexibility and balance </a:t>
            </a:r>
          </a:p>
          <a:p>
            <a:pPr lvl="1"/>
            <a:r>
              <a:rPr lang="en-US" dirty="0" smtClean="0"/>
              <a:t>Don’t sit for more than 30 minutes without moving around</a:t>
            </a:r>
          </a:p>
        </p:txBody>
      </p:sp>
    </p:spTree>
    <p:extLst>
      <p:ext uri="{BB962C8B-B14F-4D97-AF65-F5344CB8AC3E}">
        <p14:creationId xmlns:p14="http://schemas.microsoft.com/office/powerpoint/2010/main" val="1294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Main Types of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Aerobic</a:t>
            </a:r>
          </a:p>
          <a:p>
            <a:endParaRPr lang="en-US" dirty="0"/>
          </a:p>
          <a:p>
            <a:r>
              <a:rPr lang="en-US" dirty="0" smtClean="0"/>
              <a:t>Strength</a:t>
            </a:r>
          </a:p>
          <a:p>
            <a:endParaRPr lang="en-US" dirty="0"/>
          </a:p>
          <a:p>
            <a:r>
              <a:rPr lang="en-US" dirty="0" smtClean="0"/>
              <a:t>Flexibility and balance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7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745277"/>
            <a:ext cx="8229600" cy="1143000"/>
          </a:xfrm>
        </p:spPr>
        <p:txBody>
          <a:bodyPr/>
          <a:lstStyle/>
          <a:p>
            <a:r>
              <a:rPr lang="en-US" dirty="0" smtClean="0"/>
              <a:t>Talk/Sing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1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keeps exercise safe?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Shoes that fit well</a:t>
            </a:r>
          </a:p>
          <a:p>
            <a:r>
              <a:rPr lang="en-US" dirty="0" smtClean="0"/>
              <a:t>Carry jelly beans or glucose tablets (if you take medication</a:t>
            </a:r>
          </a:p>
          <a:p>
            <a:r>
              <a:rPr lang="en-US" dirty="0" smtClean="0"/>
              <a:t>Learn how your blood sugar reacts to exercise</a:t>
            </a:r>
          </a:p>
          <a:p>
            <a:r>
              <a:rPr lang="en-US" dirty="0" smtClean="0"/>
              <a:t>Talk with your provider first</a:t>
            </a:r>
          </a:p>
          <a:p>
            <a:r>
              <a:rPr lang="en-US" dirty="0" smtClean="0"/>
              <a:t>Talk/sing</a:t>
            </a:r>
          </a:p>
          <a:p>
            <a:r>
              <a:rPr lang="en-US" dirty="0" smtClean="0"/>
              <a:t>If you get low blood sugar from moderate exercise, talk to your provider about your medication plan.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7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might help you to stay active?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Seeing results</a:t>
            </a:r>
          </a:p>
          <a:p>
            <a:endParaRPr lang="en-US" dirty="0"/>
          </a:p>
          <a:p>
            <a:r>
              <a:rPr lang="en-US" dirty="0" smtClean="0"/>
              <a:t>Making yourself a priority</a:t>
            </a:r>
          </a:p>
          <a:p>
            <a:endParaRPr lang="en-US" dirty="0"/>
          </a:p>
          <a:p>
            <a:r>
              <a:rPr lang="en-US" dirty="0" smtClean="0"/>
              <a:t>Positive self talk</a:t>
            </a:r>
          </a:p>
          <a:p>
            <a:endParaRPr lang="en-US" dirty="0"/>
          </a:p>
          <a:p>
            <a:r>
              <a:rPr lang="en-US" dirty="0" smtClean="0"/>
              <a:t>Activity part of routine</a:t>
            </a:r>
          </a:p>
          <a:p>
            <a:endParaRPr lang="en-US" dirty="0"/>
          </a:p>
          <a:p>
            <a:r>
              <a:rPr lang="en-US" dirty="0" smtClean="0"/>
              <a:t>Find a friend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6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tomorrow, I will walk Monday, Wednesday, Friday at 7:00am for 30 minutes with my dog.  I want to be active so I have more energy throughout my day.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7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317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Hebrew Scholar</vt:lpstr>
      <vt:lpstr>Avenir Black Oblique</vt:lpstr>
      <vt:lpstr>Avenir Next Condensed Demi Bold</vt:lpstr>
      <vt:lpstr>Calibri</vt:lpstr>
      <vt:lpstr>Office Theme</vt:lpstr>
      <vt:lpstr>Living My Best Life (With Diabetes)!</vt:lpstr>
      <vt:lpstr>Let’s Catch up! </vt:lpstr>
      <vt:lpstr>We are Going to Talk About…</vt:lpstr>
      <vt:lpstr>Exercise</vt:lpstr>
      <vt:lpstr>3 Main Types of Exercise</vt:lpstr>
      <vt:lpstr>Talk/Sing Method</vt:lpstr>
      <vt:lpstr>What keeps exercise safe? </vt:lpstr>
      <vt:lpstr>What might help you to stay active? </vt:lpstr>
      <vt:lpstr>PowerPoint Presentation</vt:lpstr>
      <vt:lpstr>Make Your Goal SMART</vt:lpstr>
      <vt:lpstr>We Talked About… </vt:lpstr>
      <vt:lpstr>We Talked About… </vt:lpstr>
      <vt:lpstr>Next Week…. </vt:lpstr>
    </vt:vector>
  </TitlesOfParts>
  <Company>Alaska Native Tribal Health Consortium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My Best Life (With Diabetes)!</dc:title>
  <dc:creator>Teresa Hicks</dc:creator>
  <cp:lastModifiedBy>Hicks, Teresa A</cp:lastModifiedBy>
  <cp:revision>30</cp:revision>
  <dcterms:created xsi:type="dcterms:W3CDTF">2020-10-30T15:10:19Z</dcterms:created>
  <dcterms:modified xsi:type="dcterms:W3CDTF">2023-01-22T19:57:31Z</dcterms:modified>
</cp:coreProperties>
</file>