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7"/>
  </p:notesMasterIdLst>
  <p:sldIdLst>
    <p:sldId id="1966" r:id="rId5"/>
    <p:sldId id="1887" r:id="rId6"/>
    <p:sldId id="1996" r:id="rId7"/>
    <p:sldId id="1910" r:id="rId8"/>
    <p:sldId id="1967" r:id="rId9"/>
    <p:sldId id="1994" r:id="rId10"/>
    <p:sldId id="1999" r:id="rId11"/>
    <p:sldId id="1872" r:id="rId12"/>
    <p:sldId id="1983" r:id="rId13"/>
    <p:sldId id="1998" r:id="rId14"/>
    <p:sldId id="263" r:id="rId15"/>
    <p:sldId id="2004" r:id="rId16"/>
    <p:sldId id="1915" r:id="rId17"/>
    <p:sldId id="1914" r:id="rId18"/>
    <p:sldId id="2005" r:id="rId19"/>
    <p:sldId id="2003" r:id="rId20"/>
    <p:sldId id="2008" r:id="rId21"/>
    <p:sldId id="2009" r:id="rId22"/>
    <p:sldId id="1941" r:id="rId23"/>
    <p:sldId id="2000" r:id="rId24"/>
    <p:sldId id="2007" r:id="rId25"/>
    <p:sldId id="2010" r:id="rId26"/>
    <p:sldId id="2011" r:id="rId27"/>
    <p:sldId id="2012" r:id="rId28"/>
    <p:sldId id="2013" r:id="rId29"/>
    <p:sldId id="1925" r:id="rId30"/>
    <p:sldId id="1903" r:id="rId31"/>
    <p:sldId id="267" r:id="rId32"/>
    <p:sldId id="293" r:id="rId33"/>
    <p:sldId id="2014" r:id="rId34"/>
    <p:sldId id="1923" r:id="rId35"/>
    <p:sldId id="1926" r:id="rId36"/>
    <p:sldId id="2006" r:id="rId37"/>
    <p:sldId id="1933" r:id="rId38"/>
    <p:sldId id="2015" r:id="rId39"/>
    <p:sldId id="1935" r:id="rId40"/>
    <p:sldId id="1940" r:id="rId41"/>
    <p:sldId id="1904" r:id="rId42"/>
    <p:sldId id="1826" r:id="rId43"/>
    <p:sldId id="2016" r:id="rId44"/>
    <p:sldId id="1962" r:id="rId45"/>
    <p:sldId id="281" r:id="rId4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Cooper" initials="AC" lastIdx="1" clrIdx="0">
    <p:extLst>
      <p:ext uri="{19B8F6BF-5375-455C-9EA6-DF929625EA0E}">
        <p15:presenceInfo xmlns:p15="http://schemas.microsoft.com/office/powerpoint/2012/main" userId="S::Amanda@ConnectConsulting.biz::68bc9835-f8a5-41a4-adf5-1273c78db446" providerId="AD"/>
      </p:ext>
    </p:extLst>
  </p:cmAuthor>
  <p:cmAuthor id="2" name="Nora O'Brien" initials="NO" lastIdx="1" clrIdx="1">
    <p:extLst>
      <p:ext uri="{19B8F6BF-5375-455C-9EA6-DF929625EA0E}">
        <p15:presenceInfo xmlns:p15="http://schemas.microsoft.com/office/powerpoint/2012/main" userId="S::nora@connectconsulting.biz::dcbf3726-b29e-4fc2-ab64-eec7726e6d2d" providerId="AD"/>
      </p:ext>
    </p:extLst>
  </p:cmAuthor>
  <p:cmAuthor id="3" name="Tony Hurley" initials="TH" lastIdx="4" clrIdx="2">
    <p:extLst>
      <p:ext uri="{19B8F6BF-5375-455C-9EA6-DF929625EA0E}">
        <p15:presenceInfo xmlns:p15="http://schemas.microsoft.com/office/powerpoint/2012/main" userId="0bc4cecef3cb4b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76003"/>
    <a:srgbClr val="FFFF99"/>
    <a:srgbClr val="CCCCFF"/>
    <a:srgbClr val="CCECFF"/>
    <a:srgbClr val="901602"/>
    <a:srgbClr val="7D8309"/>
    <a:srgbClr val="888604"/>
    <a:srgbClr val="C8691A"/>
    <a:srgbClr val="B76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65B19-6534-4B78-9471-14CA9DE8A084}" v="73" dt="2022-08-11T19:07:12.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arrison" userId="76aedcfe-3247-427b-9f7d-63da67ef9987" providerId="ADAL" clId="{17265B19-6534-4B78-9471-14CA9DE8A084}"/>
    <pc:docChg chg="undo custSel addSld delSld modSld sldOrd">
      <pc:chgData name="Karen Garrison" userId="76aedcfe-3247-427b-9f7d-63da67ef9987" providerId="ADAL" clId="{17265B19-6534-4B78-9471-14CA9DE8A084}" dt="2022-08-11T19:08:39.201" v="7402" actId="6549"/>
      <pc:docMkLst>
        <pc:docMk/>
      </pc:docMkLst>
      <pc:sldChg chg="modSp del mod">
        <pc:chgData name="Karen Garrison" userId="76aedcfe-3247-427b-9f7d-63da67ef9987" providerId="ADAL" clId="{17265B19-6534-4B78-9471-14CA9DE8A084}" dt="2022-08-11T16:47:16.120" v="7263" actId="2696"/>
        <pc:sldMkLst>
          <pc:docMk/>
          <pc:sldMk cId="3268693830" sldId="259"/>
        </pc:sldMkLst>
        <pc:spChg chg="mod">
          <ac:chgData name="Karen Garrison" userId="76aedcfe-3247-427b-9f7d-63da67ef9987" providerId="ADAL" clId="{17265B19-6534-4B78-9471-14CA9DE8A084}" dt="2022-08-11T13:04:36.237" v="109" actId="27636"/>
          <ac:spMkLst>
            <pc:docMk/>
            <pc:sldMk cId="3268693830" sldId="259"/>
            <ac:spMk id="10" creationId="{8E42D26F-A874-EE40-B967-94CD7533E361}"/>
          </ac:spMkLst>
        </pc:spChg>
      </pc:sldChg>
      <pc:sldChg chg="modSp mod">
        <pc:chgData name="Karen Garrison" userId="76aedcfe-3247-427b-9f7d-63da67ef9987" providerId="ADAL" clId="{17265B19-6534-4B78-9471-14CA9DE8A084}" dt="2022-08-11T13:41:25.601" v="777" actId="6549"/>
        <pc:sldMkLst>
          <pc:docMk/>
          <pc:sldMk cId="3784895228" sldId="263"/>
        </pc:sldMkLst>
        <pc:spChg chg="mod">
          <ac:chgData name="Karen Garrison" userId="76aedcfe-3247-427b-9f7d-63da67ef9987" providerId="ADAL" clId="{17265B19-6534-4B78-9471-14CA9DE8A084}" dt="2022-08-11T13:41:25.601" v="777" actId="6549"/>
          <ac:spMkLst>
            <pc:docMk/>
            <pc:sldMk cId="3784895228" sldId="263"/>
            <ac:spMk id="11" creationId="{3D0DA23D-DC0A-4D42-AF7D-A607095B7F72}"/>
          </ac:spMkLst>
        </pc:spChg>
      </pc:sldChg>
      <pc:sldChg chg="addSp modSp mod setBg">
        <pc:chgData name="Karen Garrison" userId="76aedcfe-3247-427b-9f7d-63da67ef9987" providerId="ADAL" clId="{17265B19-6534-4B78-9471-14CA9DE8A084}" dt="2022-08-11T19:08:39.201" v="7402" actId="6549"/>
        <pc:sldMkLst>
          <pc:docMk/>
          <pc:sldMk cId="2133662650" sldId="267"/>
        </pc:sldMkLst>
        <pc:spChg chg="mod">
          <ac:chgData name="Karen Garrison" userId="76aedcfe-3247-427b-9f7d-63da67ef9987" providerId="ADAL" clId="{17265B19-6534-4B78-9471-14CA9DE8A084}" dt="2022-08-11T15:03:15.866" v="5494" actId="2711"/>
          <ac:spMkLst>
            <pc:docMk/>
            <pc:sldMk cId="2133662650" sldId="267"/>
            <ac:spMk id="2" creationId="{87B156A9-93EA-4D14-8596-04204F7B758C}"/>
          </ac:spMkLst>
        </pc:spChg>
        <pc:spChg chg="mod">
          <ac:chgData name="Karen Garrison" userId="76aedcfe-3247-427b-9f7d-63da67ef9987" providerId="ADAL" clId="{17265B19-6534-4B78-9471-14CA9DE8A084}" dt="2022-08-11T15:02:29.628" v="5434" actId="26606"/>
          <ac:spMkLst>
            <pc:docMk/>
            <pc:sldMk cId="2133662650" sldId="267"/>
            <ac:spMk id="5" creationId="{084B672A-1A2E-4A89-9579-D3910C32A3DE}"/>
          </ac:spMkLst>
        </pc:spChg>
        <pc:spChg chg="mod">
          <ac:chgData name="Karen Garrison" userId="76aedcfe-3247-427b-9f7d-63da67ef9987" providerId="ADAL" clId="{17265B19-6534-4B78-9471-14CA9DE8A084}" dt="2022-08-11T19:08:39.201" v="7402" actId="6549"/>
          <ac:spMkLst>
            <pc:docMk/>
            <pc:sldMk cId="2133662650" sldId="267"/>
            <ac:spMk id="7" creationId="{187AD4D8-59F3-4D49-AD84-22D570E5D85D}"/>
          </ac:spMkLst>
        </pc:spChg>
        <pc:spChg chg="add">
          <ac:chgData name="Karen Garrison" userId="76aedcfe-3247-427b-9f7d-63da67ef9987" providerId="ADAL" clId="{17265B19-6534-4B78-9471-14CA9DE8A084}" dt="2022-08-11T15:02:29.628" v="5434" actId="26606"/>
          <ac:spMkLst>
            <pc:docMk/>
            <pc:sldMk cId="2133662650" sldId="267"/>
            <ac:spMk id="14" creationId="{59A309A7-1751-4ABE-A3C1-EEC40366AD89}"/>
          </ac:spMkLst>
        </pc:spChg>
        <pc:spChg chg="add">
          <ac:chgData name="Karen Garrison" userId="76aedcfe-3247-427b-9f7d-63da67ef9987" providerId="ADAL" clId="{17265B19-6534-4B78-9471-14CA9DE8A084}" dt="2022-08-11T15:02:29.628" v="5434" actId="26606"/>
          <ac:spMkLst>
            <pc:docMk/>
            <pc:sldMk cId="2133662650" sldId="267"/>
            <ac:spMk id="16" creationId="{967D8EB6-EAE1-4F9C-B398-83321E287204}"/>
          </ac:spMkLst>
        </pc:spChg>
        <pc:picChg chg="mod">
          <ac:chgData name="Karen Garrison" userId="76aedcfe-3247-427b-9f7d-63da67ef9987" providerId="ADAL" clId="{17265B19-6534-4B78-9471-14CA9DE8A084}" dt="2022-08-11T15:02:29.628" v="5434" actId="26606"/>
          <ac:picMkLst>
            <pc:docMk/>
            <pc:sldMk cId="2133662650" sldId="267"/>
            <ac:picMk id="9" creationId="{C2975087-812B-4D60-BFE3-AFE8B272C138}"/>
          </ac:picMkLst>
        </pc:picChg>
      </pc:sldChg>
      <pc:sldChg chg="modSp del mod">
        <pc:chgData name="Karen Garrison" userId="76aedcfe-3247-427b-9f7d-63da67ef9987" providerId="ADAL" clId="{17265B19-6534-4B78-9471-14CA9DE8A084}" dt="2022-08-11T16:52:36.440" v="7268" actId="2696"/>
        <pc:sldMkLst>
          <pc:docMk/>
          <pc:sldMk cId="2023764634" sldId="274"/>
        </pc:sldMkLst>
        <pc:spChg chg="mod">
          <ac:chgData name="Karen Garrison" userId="76aedcfe-3247-427b-9f7d-63da67ef9987" providerId="ADAL" clId="{17265B19-6534-4B78-9471-14CA9DE8A084}" dt="2022-08-11T14:18:30.763" v="2816" actId="20577"/>
          <ac:spMkLst>
            <pc:docMk/>
            <pc:sldMk cId="2023764634" sldId="274"/>
            <ac:spMk id="21" creationId="{D77753E3-CA4B-4A8A-80C5-C3A35934C063}"/>
          </ac:spMkLst>
        </pc:spChg>
        <pc:spChg chg="mod">
          <ac:chgData name="Karen Garrison" userId="76aedcfe-3247-427b-9f7d-63da67ef9987" providerId="ADAL" clId="{17265B19-6534-4B78-9471-14CA9DE8A084}" dt="2022-08-11T15:04:00.554" v="5529" actId="20577"/>
          <ac:spMkLst>
            <pc:docMk/>
            <pc:sldMk cId="2023764634" sldId="274"/>
            <ac:spMk id="27" creationId="{B34FEE66-C141-45A1-96CB-53A6A83846BF}"/>
          </ac:spMkLst>
        </pc:spChg>
      </pc:sldChg>
      <pc:sldChg chg="del">
        <pc:chgData name="Karen Garrison" userId="76aedcfe-3247-427b-9f7d-63da67ef9987" providerId="ADAL" clId="{17265B19-6534-4B78-9471-14CA9DE8A084}" dt="2022-08-11T16:52:36.440" v="7268" actId="2696"/>
        <pc:sldMkLst>
          <pc:docMk/>
          <pc:sldMk cId="3956091559" sldId="275"/>
        </pc:sldMkLst>
      </pc:sldChg>
      <pc:sldChg chg="modSp del mod">
        <pc:chgData name="Karen Garrison" userId="76aedcfe-3247-427b-9f7d-63da67ef9987" providerId="ADAL" clId="{17265B19-6534-4B78-9471-14CA9DE8A084}" dt="2022-08-11T16:52:36.440" v="7268" actId="2696"/>
        <pc:sldMkLst>
          <pc:docMk/>
          <pc:sldMk cId="3622905335" sldId="276"/>
        </pc:sldMkLst>
        <pc:spChg chg="mod">
          <ac:chgData name="Karen Garrison" userId="76aedcfe-3247-427b-9f7d-63da67ef9987" providerId="ADAL" clId="{17265B19-6534-4B78-9471-14CA9DE8A084}" dt="2022-08-11T15:04:28.073" v="5551" actId="6549"/>
          <ac:spMkLst>
            <pc:docMk/>
            <pc:sldMk cId="3622905335" sldId="276"/>
            <ac:spMk id="30" creationId="{48A2F358-6CC7-4CAD-965C-3F3E8BA88C46}"/>
          </ac:spMkLst>
        </pc:spChg>
      </pc:sldChg>
      <pc:sldChg chg="addSp delSp modSp mod setBg">
        <pc:chgData name="Karen Garrison" userId="76aedcfe-3247-427b-9f7d-63da67ef9987" providerId="ADAL" clId="{17265B19-6534-4B78-9471-14CA9DE8A084}" dt="2022-08-11T16:41:48.264" v="7242" actId="14100"/>
        <pc:sldMkLst>
          <pc:docMk/>
          <pc:sldMk cId="2813084350" sldId="281"/>
        </pc:sldMkLst>
        <pc:spChg chg="mod">
          <ac:chgData name="Karen Garrison" userId="76aedcfe-3247-427b-9f7d-63da67ef9987" providerId="ADAL" clId="{17265B19-6534-4B78-9471-14CA9DE8A084}" dt="2022-08-11T16:41:05.672" v="7233" actId="26606"/>
          <ac:spMkLst>
            <pc:docMk/>
            <pc:sldMk cId="2813084350" sldId="281"/>
            <ac:spMk id="2" creationId="{C565BCE7-8D8B-4708-9410-9FE00DA03512}"/>
          </ac:spMkLst>
        </pc:spChg>
        <pc:spChg chg="mod">
          <ac:chgData name="Karen Garrison" userId="76aedcfe-3247-427b-9f7d-63da67ef9987" providerId="ADAL" clId="{17265B19-6534-4B78-9471-14CA9DE8A084}" dt="2022-08-11T16:41:48.264" v="7242" actId="14100"/>
          <ac:spMkLst>
            <pc:docMk/>
            <pc:sldMk cId="2813084350" sldId="281"/>
            <ac:spMk id="3" creationId="{6186E309-56ED-454E-A2B3-E593F1CF11B9}"/>
          </ac:spMkLst>
        </pc:spChg>
        <pc:spChg chg="mod ord">
          <ac:chgData name="Karen Garrison" userId="76aedcfe-3247-427b-9f7d-63da67ef9987" providerId="ADAL" clId="{17265B19-6534-4B78-9471-14CA9DE8A084}" dt="2022-08-11T16:41:05.672" v="7233" actId="26606"/>
          <ac:spMkLst>
            <pc:docMk/>
            <pc:sldMk cId="2813084350" sldId="281"/>
            <ac:spMk id="4" creationId="{ED1DA0FC-F412-87F9-451F-D1D693A5A561}"/>
          </ac:spMkLst>
        </pc:spChg>
        <pc:spChg chg="add del">
          <ac:chgData name="Karen Garrison" userId="76aedcfe-3247-427b-9f7d-63da67ef9987" providerId="ADAL" clId="{17265B19-6534-4B78-9471-14CA9DE8A084}" dt="2022-08-11T16:41:05.663" v="7232" actId="26606"/>
          <ac:spMkLst>
            <pc:docMk/>
            <pc:sldMk cId="2813084350" sldId="281"/>
            <ac:spMk id="8" creationId="{45D37F4E-DDB4-456B-97E0-9937730A039F}"/>
          </ac:spMkLst>
        </pc:spChg>
        <pc:spChg chg="del mod">
          <ac:chgData name="Karen Garrison" userId="76aedcfe-3247-427b-9f7d-63da67ef9987" providerId="ADAL" clId="{17265B19-6534-4B78-9471-14CA9DE8A084}" dt="2022-08-11T16:40:30.483" v="7226"/>
          <ac:spMkLst>
            <pc:docMk/>
            <pc:sldMk cId="2813084350" sldId="281"/>
            <ac:spMk id="9" creationId="{60AFA792-50A6-4DC6-A6A0-52678A40B684}"/>
          </ac:spMkLst>
        </pc:spChg>
        <pc:spChg chg="add del">
          <ac:chgData name="Karen Garrison" userId="76aedcfe-3247-427b-9f7d-63da67ef9987" providerId="ADAL" clId="{17265B19-6534-4B78-9471-14CA9DE8A084}" dt="2022-08-11T16:41:05.663" v="7232" actId="26606"/>
          <ac:spMkLst>
            <pc:docMk/>
            <pc:sldMk cId="2813084350" sldId="281"/>
            <ac:spMk id="13" creationId="{B2DD41CD-8F47-4F56-AD12-4E2FF7696987}"/>
          </ac:spMkLst>
        </pc:spChg>
        <pc:spChg chg="add">
          <ac:chgData name="Karen Garrison" userId="76aedcfe-3247-427b-9f7d-63da67ef9987" providerId="ADAL" clId="{17265B19-6534-4B78-9471-14CA9DE8A084}" dt="2022-08-11T16:41:05.672" v="7233" actId="26606"/>
          <ac:spMkLst>
            <pc:docMk/>
            <pc:sldMk cId="2813084350" sldId="281"/>
            <ac:spMk id="16" creationId="{2B566528-1B12-4246-9431-5C2D7D081168}"/>
          </ac:spMkLst>
        </pc:spChg>
        <pc:grpChg chg="add">
          <ac:chgData name="Karen Garrison" userId="76aedcfe-3247-427b-9f7d-63da67ef9987" providerId="ADAL" clId="{17265B19-6534-4B78-9471-14CA9DE8A084}" dt="2022-08-11T16:41:05.672" v="7233" actId="26606"/>
          <ac:grpSpMkLst>
            <pc:docMk/>
            <pc:sldMk cId="2813084350" sldId="281"/>
            <ac:grpSpMk id="17" creationId="{5995D10D-E9C9-47DB-AE7E-801FEF38F5C9}"/>
          </ac:grpSpMkLst>
        </pc:grpChg>
        <pc:grpChg chg="add">
          <ac:chgData name="Karen Garrison" userId="76aedcfe-3247-427b-9f7d-63da67ef9987" providerId="ADAL" clId="{17265B19-6534-4B78-9471-14CA9DE8A084}" dt="2022-08-11T16:41:05.672" v="7233" actId="26606"/>
          <ac:grpSpMkLst>
            <pc:docMk/>
            <pc:sldMk cId="2813084350" sldId="281"/>
            <ac:grpSpMk id="20" creationId="{828A5161-06F1-46CF-8AD7-844680A59E13}"/>
          </ac:grpSpMkLst>
        </pc:grpChg>
        <pc:picChg chg="del">
          <ac:chgData name="Karen Garrison" userId="76aedcfe-3247-427b-9f7d-63da67ef9987" providerId="ADAL" clId="{17265B19-6534-4B78-9471-14CA9DE8A084}" dt="2022-08-11T16:39:59.472" v="7222" actId="478"/>
          <ac:picMkLst>
            <pc:docMk/>
            <pc:sldMk cId="2813084350" sldId="281"/>
            <ac:picMk id="5" creationId="{24BA774E-CB1B-44E4-A2D7-848C64651764}"/>
          </ac:picMkLst>
        </pc:picChg>
        <pc:picChg chg="add mod">
          <ac:chgData name="Karen Garrison" userId="76aedcfe-3247-427b-9f7d-63da67ef9987" providerId="ADAL" clId="{17265B19-6534-4B78-9471-14CA9DE8A084}" dt="2022-08-11T16:41:41.553" v="7240" actId="14100"/>
          <ac:picMkLst>
            <pc:docMk/>
            <pc:sldMk cId="2813084350" sldId="281"/>
            <ac:picMk id="6" creationId="{D2AF571B-CBA1-ED58-EB05-A33E82B9593A}"/>
          </ac:picMkLst>
        </pc:picChg>
        <pc:picChg chg="del">
          <ac:chgData name="Karen Garrison" userId="76aedcfe-3247-427b-9f7d-63da67ef9987" providerId="ADAL" clId="{17265B19-6534-4B78-9471-14CA9DE8A084}" dt="2022-08-11T16:40:02.512" v="7223" actId="478"/>
          <ac:picMkLst>
            <pc:docMk/>
            <pc:sldMk cId="2813084350" sldId="281"/>
            <ac:picMk id="11" creationId="{6B7F21FB-02CC-4B7A-B634-4815501BBF4D}"/>
          </ac:picMkLst>
        </pc:picChg>
      </pc:sldChg>
      <pc:sldChg chg="modSp mod ord">
        <pc:chgData name="Karen Garrison" userId="76aedcfe-3247-427b-9f7d-63da67ef9987" providerId="ADAL" clId="{17265B19-6534-4B78-9471-14CA9DE8A084}" dt="2022-08-11T16:52:23.788" v="7267"/>
        <pc:sldMkLst>
          <pc:docMk/>
          <pc:sldMk cId="4020128034" sldId="293"/>
        </pc:sldMkLst>
        <pc:spChg chg="mod">
          <ac:chgData name="Karen Garrison" userId="76aedcfe-3247-427b-9f7d-63da67ef9987" providerId="ADAL" clId="{17265B19-6534-4B78-9471-14CA9DE8A084}" dt="2022-08-11T15:53:51.875" v="6622" actId="6549"/>
          <ac:spMkLst>
            <pc:docMk/>
            <pc:sldMk cId="4020128034" sldId="293"/>
            <ac:spMk id="8" creationId="{91163930-ED5C-1142-A6D8-95A0C3599263}"/>
          </ac:spMkLst>
        </pc:spChg>
        <pc:graphicFrameChg chg="modGraphic">
          <ac:chgData name="Karen Garrison" userId="76aedcfe-3247-427b-9f7d-63da67ef9987" providerId="ADAL" clId="{17265B19-6534-4B78-9471-14CA9DE8A084}" dt="2022-08-11T13:07:36.317" v="271" actId="20577"/>
          <ac:graphicFrameMkLst>
            <pc:docMk/>
            <pc:sldMk cId="4020128034" sldId="293"/>
            <ac:graphicFrameMk id="6" creationId="{EFB08D89-643D-41D4-8DC5-C020EBA0A96F}"/>
          </ac:graphicFrameMkLst>
        </pc:graphicFrameChg>
      </pc:sldChg>
      <pc:sldChg chg="del ord">
        <pc:chgData name="Karen Garrison" userId="76aedcfe-3247-427b-9f7d-63da67ef9987" providerId="ADAL" clId="{17265B19-6534-4B78-9471-14CA9DE8A084}" dt="2022-08-11T16:00:25.737" v="6864" actId="47"/>
        <pc:sldMkLst>
          <pc:docMk/>
          <pc:sldMk cId="3527126851" sldId="298"/>
        </pc:sldMkLst>
      </pc:sldChg>
      <pc:sldChg chg="del">
        <pc:chgData name="Karen Garrison" userId="76aedcfe-3247-427b-9f7d-63da67ef9987" providerId="ADAL" clId="{17265B19-6534-4B78-9471-14CA9DE8A084}" dt="2022-08-11T13:47:58.002" v="984" actId="47"/>
        <pc:sldMkLst>
          <pc:docMk/>
          <pc:sldMk cId="3629508311" sldId="302"/>
        </pc:sldMkLst>
      </pc:sldChg>
      <pc:sldChg chg="addSp delSp modSp mod">
        <pc:chgData name="Karen Garrison" userId="76aedcfe-3247-427b-9f7d-63da67ef9987" providerId="ADAL" clId="{17265B19-6534-4B78-9471-14CA9DE8A084}" dt="2022-08-11T13:40:04.125" v="720" actId="20577"/>
        <pc:sldMkLst>
          <pc:docMk/>
          <pc:sldMk cId="1418364333" sldId="1872"/>
        </pc:sldMkLst>
        <pc:spChg chg="mod">
          <ac:chgData name="Karen Garrison" userId="76aedcfe-3247-427b-9f7d-63da67ef9987" providerId="ADAL" clId="{17265B19-6534-4B78-9471-14CA9DE8A084}" dt="2022-08-11T13:40:04.125" v="720" actId="20577"/>
          <ac:spMkLst>
            <pc:docMk/>
            <pc:sldMk cId="1418364333" sldId="1872"/>
            <ac:spMk id="14" creationId="{3EE5C8D9-A76A-4FEF-BF43-DEE714C768A7}"/>
          </ac:spMkLst>
        </pc:spChg>
        <pc:picChg chg="add mod">
          <ac:chgData name="Karen Garrison" userId="76aedcfe-3247-427b-9f7d-63da67ef9987" providerId="ADAL" clId="{17265B19-6534-4B78-9471-14CA9DE8A084}" dt="2022-08-11T13:38:35.641" v="696" actId="1076"/>
          <ac:picMkLst>
            <pc:docMk/>
            <pc:sldMk cId="1418364333" sldId="1872"/>
            <ac:picMk id="3" creationId="{729C5A5A-BAB0-C16D-D1FF-D433234AD496}"/>
          </ac:picMkLst>
        </pc:picChg>
        <pc:picChg chg="del">
          <ac:chgData name="Karen Garrison" userId="76aedcfe-3247-427b-9f7d-63da67ef9987" providerId="ADAL" clId="{17265B19-6534-4B78-9471-14CA9DE8A084}" dt="2022-08-11T13:38:31.450" v="695" actId="478"/>
          <ac:picMkLst>
            <pc:docMk/>
            <pc:sldMk cId="1418364333" sldId="1872"/>
            <ac:picMk id="6" creationId="{522153B4-52F1-DD45-BA61-E7A5EFE1B7CE}"/>
          </ac:picMkLst>
        </pc:picChg>
      </pc:sldChg>
      <pc:sldChg chg="modSp mod ord">
        <pc:chgData name="Karen Garrison" userId="76aedcfe-3247-427b-9f7d-63da67ef9987" providerId="ADAL" clId="{17265B19-6534-4B78-9471-14CA9DE8A084}" dt="2022-08-11T16:52:06.270" v="7265"/>
        <pc:sldMkLst>
          <pc:docMk/>
          <pc:sldMk cId="2346162831" sldId="1903"/>
        </pc:sldMkLst>
        <pc:spChg chg="mod">
          <ac:chgData name="Karen Garrison" userId="76aedcfe-3247-427b-9f7d-63da67ef9987" providerId="ADAL" clId="{17265B19-6534-4B78-9471-14CA9DE8A084}" dt="2022-08-11T15:53:26.978" v="6591" actId="6549"/>
          <ac:spMkLst>
            <pc:docMk/>
            <pc:sldMk cId="2346162831" sldId="1903"/>
            <ac:spMk id="8" creationId="{1034B950-8F5E-584B-9CA1-D3DD0C47A4CE}"/>
          </ac:spMkLst>
        </pc:spChg>
        <pc:graphicFrameChg chg="modGraphic">
          <ac:chgData name="Karen Garrison" userId="76aedcfe-3247-427b-9f7d-63da67ef9987" providerId="ADAL" clId="{17265B19-6534-4B78-9471-14CA9DE8A084}" dt="2022-08-11T15:53:39.222" v="6600" actId="14734"/>
          <ac:graphicFrameMkLst>
            <pc:docMk/>
            <pc:sldMk cId="2346162831" sldId="1903"/>
            <ac:graphicFrameMk id="5" creationId="{2CFD4903-2B88-47E8-AE1F-69E4B5919469}"/>
          </ac:graphicFrameMkLst>
        </pc:graphicFrameChg>
      </pc:sldChg>
      <pc:sldChg chg="modSp mod">
        <pc:chgData name="Karen Garrison" userId="76aedcfe-3247-427b-9f7d-63da67ef9987" providerId="ADAL" clId="{17265B19-6534-4B78-9471-14CA9DE8A084}" dt="2022-08-11T15:58:48.338" v="6828" actId="14100"/>
        <pc:sldMkLst>
          <pc:docMk/>
          <pc:sldMk cId="4049277386" sldId="1904"/>
        </pc:sldMkLst>
        <pc:spChg chg="mod">
          <ac:chgData name="Karen Garrison" userId="76aedcfe-3247-427b-9f7d-63da67ef9987" providerId="ADAL" clId="{17265B19-6534-4B78-9471-14CA9DE8A084}" dt="2022-08-11T15:58:48.338" v="6828" actId="14100"/>
          <ac:spMkLst>
            <pc:docMk/>
            <pc:sldMk cId="4049277386" sldId="1904"/>
            <ac:spMk id="10" creationId="{882C70BE-59C2-7C49-86DB-77B4A3E26C60}"/>
          </ac:spMkLst>
        </pc:spChg>
        <pc:graphicFrameChg chg="mod modGraphic">
          <ac:chgData name="Karen Garrison" userId="76aedcfe-3247-427b-9f7d-63da67ef9987" providerId="ADAL" clId="{17265B19-6534-4B78-9471-14CA9DE8A084}" dt="2022-08-11T15:57:43.892" v="6758" actId="20577"/>
          <ac:graphicFrameMkLst>
            <pc:docMk/>
            <pc:sldMk cId="4049277386" sldId="1904"/>
            <ac:graphicFrameMk id="5" creationId="{11F96A46-84CC-4D24-B08C-C0810686D931}"/>
          </ac:graphicFrameMkLst>
        </pc:graphicFrameChg>
      </pc:sldChg>
      <pc:sldChg chg="addSp modSp mod setBg">
        <pc:chgData name="Karen Garrison" userId="76aedcfe-3247-427b-9f7d-63da67ef9987" providerId="ADAL" clId="{17265B19-6534-4B78-9471-14CA9DE8A084}" dt="2022-08-11T14:11:48.029" v="2767" actId="26606"/>
        <pc:sldMkLst>
          <pc:docMk/>
          <pc:sldMk cId="2762729416" sldId="1914"/>
        </pc:sldMkLst>
        <pc:spChg chg="mod">
          <ac:chgData name="Karen Garrison" userId="76aedcfe-3247-427b-9f7d-63da67ef9987" providerId="ADAL" clId="{17265B19-6534-4B78-9471-14CA9DE8A084}" dt="2022-08-11T14:11:48.029" v="2767" actId="26606"/>
          <ac:spMkLst>
            <pc:docMk/>
            <pc:sldMk cId="2762729416" sldId="1914"/>
            <ac:spMk id="3" creationId="{58CC196D-415A-4621-8B5C-8D032B5B9D28}"/>
          </ac:spMkLst>
        </pc:spChg>
        <pc:spChg chg="mod">
          <ac:chgData name="Karen Garrison" userId="76aedcfe-3247-427b-9f7d-63da67ef9987" providerId="ADAL" clId="{17265B19-6534-4B78-9471-14CA9DE8A084}" dt="2022-08-11T14:11:48.029" v="2767" actId="26606"/>
          <ac:spMkLst>
            <pc:docMk/>
            <pc:sldMk cId="2762729416" sldId="1914"/>
            <ac:spMk id="4" creationId="{1C26A594-9966-4E5D-BA85-3DFDEBA3843A}"/>
          </ac:spMkLst>
        </pc:spChg>
        <pc:spChg chg="add">
          <ac:chgData name="Karen Garrison" userId="76aedcfe-3247-427b-9f7d-63da67ef9987" providerId="ADAL" clId="{17265B19-6534-4B78-9471-14CA9DE8A084}" dt="2022-08-11T14:11:48.029" v="2767" actId="26606"/>
          <ac:spMkLst>
            <pc:docMk/>
            <pc:sldMk cId="2762729416" sldId="1914"/>
            <ac:spMk id="9" creationId="{AC17DE74-01C9-4859-B65A-85CF999E8580}"/>
          </ac:spMkLst>
        </pc:spChg>
        <pc:spChg chg="add">
          <ac:chgData name="Karen Garrison" userId="76aedcfe-3247-427b-9f7d-63da67ef9987" providerId="ADAL" clId="{17265B19-6534-4B78-9471-14CA9DE8A084}" dt="2022-08-11T14:11:48.029" v="2767" actId="26606"/>
          <ac:spMkLst>
            <pc:docMk/>
            <pc:sldMk cId="2762729416" sldId="1914"/>
            <ac:spMk id="11" creationId="{068C0432-0E90-4CC1-8CD3-D44A90DF07EF}"/>
          </ac:spMkLst>
        </pc:spChg>
      </pc:sldChg>
      <pc:sldChg chg="addSp delSp modSp mod setBg">
        <pc:chgData name="Karen Garrison" userId="76aedcfe-3247-427b-9f7d-63da67ef9987" providerId="ADAL" clId="{17265B19-6534-4B78-9471-14CA9DE8A084}" dt="2022-08-11T14:13:03.565" v="2779" actId="255"/>
        <pc:sldMkLst>
          <pc:docMk/>
          <pc:sldMk cId="1691389327" sldId="1915"/>
        </pc:sldMkLst>
        <pc:spChg chg="mod">
          <ac:chgData name="Karen Garrison" userId="76aedcfe-3247-427b-9f7d-63da67ef9987" providerId="ADAL" clId="{17265B19-6534-4B78-9471-14CA9DE8A084}" dt="2022-08-11T14:12:02.787" v="2768" actId="26606"/>
          <ac:spMkLst>
            <pc:docMk/>
            <pc:sldMk cId="1691389327" sldId="1915"/>
            <ac:spMk id="3" creationId="{58CC196D-415A-4621-8B5C-8D032B5B9D28}"/>
          </ac:spMkLst>
        </pc:spChg>
        <pc:spChg chg="mod">
          <ac:chgData name="Karen Garrison" userId="76aedcfe-3247-427b-9f7d-63da67ef9987" providerId="ADAL" clId="{17265B19-6534-4B78-9471-14CA9DE8A084}" dt="2022-08-11T14:13:03.565" v="2779" actId="255"/>
          <ac:spMkLst>
            <pc:docMk/>
            <pc:sldMk cId="1691389327" sldId="1915"/>
            <ac:spMk id="4" creationId="{1C26A594-9966-4E5D-BA85-3DFDEBA3843A}"/>
          </ac:spMkLst>
        </pc:spChg>
        <pc:spChg chg="add del">
          <ac:chgData name="Karen Garrison" userId="76aedcfe-3247-427b-9f7d-63da67ef9987" providerId="ADAL" clId="{17265B19-6534-4B78-9471-14CA9DE8A084}" dt="2022-08-11T14:11:15.516" v="2765" actId="26606"/>
          <ac:spMkLst>
            <pc:docMk/>
            <pc:sldMk cId="1691389327" sldId="1915"/>
            <ac:spMk id="9" creationId="{488333BA-AE6E-427A-9B16-A39C8073F4EB}"/>
          </ac:spMkLst>
        </pc:spChg>
        <pc:spChg chg="add del">
          <ac:chgData name="Karen Garrison" userId="76aedcfe-3247-427b-9f7d-63da67ef9987" providerId="ADAL" clId="{17265B19-6534-4B78-9471-14CA9DE8A084}" dt="2022-08-11T14:11:15.516" v="2765" actId="26606"/>
          <ac:spMkLst>
            <pc:docMk/>
            <pc:sldMk cId="1691389327" sldId="1915"/>
            <ac:spMk id="11" creationId="{F98ED85F-DCEE-4B50-802E-71A6E3E12B04}"/>
          </ac:spMkLst>
        </pc:spChg>
        <pc:spChg chg="add del">
          <ac:chgData name="Karen Garrison" userId="76aedcfe-3247-427b-9f7d-63da67ef9987" providerId="ADAL" clId="{17265B19-6534-4B78-9471-14CA9DE8A084}" dt="2022-08-11T14:12:02.787" v="2768" actId="26606"/>
          <ac:spMkLst>
            <pc:docMk/>
            <pc:sldMk cId="1691389327" sldId="1915"/>
            <ac:spMk id="13" creationId="{081E4A58-353D-44AE-B2FC-2A74E2E400F7}"/>
          </ac:spMkLst>
        </pc:spChg>
        <pc:spChg chg="add del">
          <ac:chgData name="Karen Garrison" userId="76aedcfe-3247-427b-9f7d-63da67ef9987" providerId="ADAL" clId="{17265B19-6534-4B78-9471-14CA9DE8A084}" dt="2022-08-11T14:12:02.787" v="2768" actId="26606"/>
          <ac:spMkLst>
            <pc:docMk/>
            <pc:sldMk cId="1691389327" sldId="1915"/>
            <ac:spMk id="14" creationId="{907EF6B7-1338-4443-8C46-6A318D952DFD}"/>
          </ac:spMkLst>
        </pc:spChg>
        <pc:spChg chg="add del">
          <ac:chgData name="Karen Garrison" userId="76aedcfe-3247-427b-9f7d-63da67ef9987" providerId="ADAL" clId="{17265B19-6534-4B78-9471-14CA9DE8A084}" dt="2022-08-11T14:12:02.787" v="2768" actId="26606"/>
          <ac:spMkLst>
            <pc:docMk/>
            <pc:sldMk cId="1691389327" sldId="1915"/>
            <ac:spMk id="15" creationId="{DAAE4CDD-124C-4DCF-9584-B6033B545DD5}"/>
          </ac:spMkLst>
        </pc:spChg>
        <pc:spChg chg="add">
          <ac:chgData name="Karen Garrison" userId="76aedcfe-3247-427b-9f7d-63da67ef9987" providerId="ADAL" clId="{17265B19-6534-4B78-9471-14CA9DE8A084}" dt="2022-08-11T14:12:02.787" v="2768" actId="26606"/>
          <ac:spMkLst>
            <pc:docMk/>
            <pc:sldMk cId="1691389327" sldId="1915"/>
            <ac:spMk id="20" creationId="{AC17DE74-01C9-4859-B65A-85CF999E8580}"/>
          </ac:spMkLst>
        </pc:spChg>
        <pc:spChg chg="add">
          <ac:chgData name="Karen Garrison" userId="76aedcfe-3247-427b-9f7d-63da67ef9987" providerId="ADAL" clId="{17265B19-6534-4B78-9471-14CA9DE8A084}" dt="2022-08-11T14:12:02.787" v="2768" actId="26606"/>
          <ac:spMkLst>
            <pc:docMk/>
            <pc:sldMk cId="1691389327" sldId="1915"/>
            <ac:spMk id="22" creationId="{068C0432-0E90-4CC1-8CD3-D44A90DF07EF}"/>
          </ac:spMkLst>
        </pc:spChg>
      </pc:sldChg>
      <pc:sldChg chg="del">
        <pc:chgData name="Karen Garrison" userId="76aedcfe-3247-427b-9f7d-63da67ef9987" providerId="ADAL" clId="{17265B19-6534-4B78-9471-14CA9DE8A084}" dt="2022-08-11T14:35:29.459" v="4223" actId="47"/>
        <pc:sldMkLst>
          <pc:docMk/>
          <pc:sldMk cId="1468122296" sldId="1917"/>
        </pc:sldMkLst>
      </pc:sldChg>
      <pc:sldChg chg="del">
        <pc:chgData name="Karen Garrison" userId="76aedcfe-3247-427b-9f7d-63da67ef9987" providerId="ADAL" clId="{17265B19-6534-4B78-9471-14CA9DE8A084}" dt="2022-08-11T14:35:32.361" v="4224" actId="47"/>
        <pc:sldMkLst>
          <pc:docMk/>
          <pc:sldMk cId="980593099" sldId="1918"/>
        </pc:sldMkLst>
      </pc:sldChg>
      <pc:sldChg chg="del">
        <pc:chgData name="Karen Garrison" userId="76aedcfe-3247-427b-9f7d-63da67ef9987" providerId="ADAL" clId="{17265B19-6534-4B78-9471-14CA9DE8A084}" dt="2022-08-11T15:02:14.207" v="5433" actId="47"/>
        <pc:sldMkLst>
          <pc:docMk/>
          <pc:sldMk cId="1911309900" sldId="1919"/>
        </pc:sldMkLst>
      </pc:sldChg>
      <pc:sldChg chg="del">
        <pc:chgData name="Karen Garrison" userId="76aedcfe-3247-427b-9f7d-63da67ef9987" providerId="ADAL" clId="{17265B19-6534-4B78-9471-14CA9DE8A084}" dt="2022-08-11T16:52:36.440" v="7268" actId="2696"/>
        <pc:sldMkLst>
          <pc:docMk/>
          <pc:sldMk cId="787660111" sldId="1920"/>
        </pc:sldMkLst>
      </pc:sldChg>
      <pc:sldChg chg="del">
        <pc:chgData name="Karen Garrison" userId="76aedcfe-3247-427b-9f7d-63da67ef9987" providerId="ADAL" clId="{17265B19-6534-4B78-9471-14CA9DE8A084}" dt="2022-08-11T14:14:02.215" v="2780" actId="47"/>
        <pc:sldMkLst>
          <pc:docMk/>
          <pc:sldMk cId="1088442402" sldId="1922"/>
        </pc:sldMkLst>
      </pc:sldChg>
      <pc:sldChg chg="modSp mod">
        <pc:chgData name="Karen Garrison" userId="76aedcfe-3247-427b-9f7d-63da67ef9987" providerId="ADAL" clId="{17265B19-6534-4B78-9471-14CA9DE8A084}" dt="2022-08-11T15:10:19.949" v="5623" actId="6549"/>
        <pc:sldMkLst>
          <pc:docMk/>
          <pc:sldMk cId="0" sldId="1923"/>
        </pc:sldMkLst>
        <pc:spChg chg="mod">
          <ac:chgData name="Karen Garrison" userId="76aedcfe-3247-427b-9f7d-63da67ef9987" providerId="ADAL" clId="{17265B19-6534-4B78-9471-14CA9DE8A084}" dt="2022-08-11T15:10:19.949" v="5623" actId="6549"/>
          <ac:spMkLst>
            <pc:docMk/>
            <pc:sldMk cId="0" sldId="1923"/>
            <ac:spMk id="292" creationId="{00000000-0000-0000-0000-000000000000}"/>
          </ac:spMkLst>
        </pc:spChg>
      </pc:sldChg>
      <pc:sldChg chg="addSp delSp modSp del mod">
        <pc:chgData name="Karen Garrison" userId="76aedcfe-3247-427b-9f7d-63da67ef9987" providerId="ADAL" clId="{17265B19-6534-4B78-9471-14CA9DE8A084}" dt="2022-08-11T16:35:39.264" v="7145" actId="47"/>
        <pc:sldMkLst>
          <pc:docMk/>
          <pc:sldMk cId="0" sldId="1924"/>
        </pc:sldMkLst>
        <pc:spChg chg="add mod">
          <ac:chgData name="Karen Garrison" userId="76aedcfe-3247-427b-9f7d-63da67ef9987" providerId="ADAL" clId="{17265B19-6534-4B78-9471-14CA9DE8A084}" dt="2022-08-11T14:17:29.747" v="2801" actId="255"/>
          <ac:spMkLst>
            <pc:docMk/>
            <pc:sldMk cId="0" sldId="1924"/>
            <ac:spMk id="4" creationId="{B552D4C1-C80A-2CDA-384F-E27E21B21DD7}"/>
          </ac:spMkLst>
        </pc:spChg>
        <pc:spChg chg="add del mod">
          <ac:chgData name="Karen Garrison" userId="76aedcfe-3247-427b-9f7d-63da67ef9987" providerId="ADAL" clId="{17265B19-6534-4B78-9471-14CA9DE8A084}" dt="2022-08-11T14:16:54.797" v="2798" actId="6549"/>
          <ac:spMkLst>
            <pc:docMk/>
            <pc:sldMk cId="0" sldId="1924"/>
            <ac:spMk id="368" creationId="{00000000-0000-0000-0000-000000000000}"/>
          </ac:spMkLst>
        </pc:spChg>
        <pc:spChg chg="mod">
          <ac:chgData name="Karen Garrison" userId="76aedcfe-3247-427b-9f7d-63da67ef9987" providerId="ADAL" clId="{17265B19-6534-4B78-9471-14CA9DE8A084}" dt="2022-08-11T15:10:49.700" v="5626" actId="1076"/>
          <ac:spMkLst>
            <pc:docMk/>
            <pc:sldMk cId="0" sldId="1924"/>
            <ac:spMk id="369" creationId="{00000000-0000-0000-0000-000000000000}"/>
          </ac:spMkLst>
        </pc:spChg>
        <pc:grpChg chg="mod">
          <ac:chgData name="Karen Garrison" userId="76aedcfe-3247-427b-9f7d-63da67ef9987" providerId="ADAL" clId="{17265B19-6534-4B78-9471-14CA9DE8A084}" dt="2022-08-11T14:16:26.100" v="2795" actId="1076"/>
          <ac:grpSpMkLst>
            <pc:docMk/>
            <pc:sldMk cId="0" sldId="1924"/>
            <ac:grpSpMk id="360" creationId="{00000000-0000-0000-0000-000000000000}"/>
          </ac:grpSpMkLst>
        </pc:grpChg>
      </pc:sldChg>
      <pc:sldChg chg="addSp delSp modSp mod ord setBg">
        <pc:chgData name="Karen Garrison" userId="76aedcfe-3247-427b-9f7d-63da67ef9987" providerId="ADAL" clId="{17265B19-6534-4B78-9471-14CA9DE8A084}" dt="2022-08-11T15:02:07.763" v="5432" actId="20577"/>
        <pc:sldMkLst>
          <pc:docMk/>
          <pc:sldMk cId="1173290147" sldId="1925"/>
        </pc:sldMkLst>
        <pc:spChg chg="mod">
          <ac:chgData name="Karen Garrison" userId="76aedcfe-3247-427b-9f7d-63da67ef9987" providerId="ADAL" clId="{17265B19-6534-4B78-9471-14CA9DE8A084}" dt="2022-08-11T15:02:07.763" v="5432" actId="20577"/>
          <ac:spMkLst>
            <pc:docMk/>
            <pc:sldMk cId="1173290147" sldId="1925"/>
            <ac:spMk id="3" creationId="{D6A6F2FA-FC95-4F96-925B-46C2AE5CCF63}"/>
          </ac:spMkLst>
        </pc:spChg>
        <pc:spChg chg="mod">
          <ac:chgData name="Karen Garrison" userId="76aedcfe-3247-427b-9f7d-63da67ef9987" providerId="ADAL" clId="{17265B19-6534-4B78-9471-14CA9DE8A084}" dt="2022-08-11T15:01:15.269" v="5421" actId="26606"/>
          <ac:spMkLst>
            <pc:docMk/>
            <pc:sldMk cId="1173290147" sldId="1925"/>
            <ac:spMk id="4" creationId="{08BF3F6F-E01B-40C3-9079-8811E0558E13}"/>
          </ac:spMkLst>
        </pc:spChg>
        <pc:spChg chg="add del">
          <ac:chgData name="Karen Garrison" userId="76aedcfe-3247-427b-9f7d-63da67ef9987" providerId="ADAL" clId="{17265B19-6534-4B78-9471-14CA9DE8A084}" dt="2022-08-11T14:59:31.041" v="5409" actId="26606"/>
          <ac:spMkLst>
            <pc:docMk/>
            <pc:sldMk cId="1173290147" sldId="1925"/>
            <ac:spMk id="10" creationId="{B6FACB3C-9069-4791-BC5C-0DB7CD19B853}"/>
          </ac:spMkLst>
        </pc:spChg>
        <pc:spChg chg="add del">
          <ac:chgData name="Karen Garrison" userId="76aedcfe-3247-427b-9f7d-63da67ef9987" providerId="ADAL" clId="{17265B19-6534-4B78-9471-14CA9DE8A084}" dt="2022-08-11T14:59:31.041" v="5409" actId="26606"/>
          <ac:spMkLst>
            <pc:docMk/>
            <pc:sldMk cId="1173290147" sldId="1925"/>
            <ac:spMk id="12" creationId="{71F2038E-D777-4B76-81DD-DD13EE91B9DD}"/>
          </ac:spMkLst>
        </pc:spChg>
        <pc:spChg chg="add del">
          <ac:chgData name="Karen Garrison" userId="76aedcfe-3247-427b-9f7d-63da67ef9987" providerId="ADAL" clId="{17265B19-6534-4B78-9471-14CA9DE8A084}" dt="2022-08-11T15:01:15.269" v="5421" actId="26606"/>
          <ac:spMkLst>
            <pc:docMk/>
            <pc:sldMk cId="1173290147" sldId="1925"/>
            <ac:spMk id="23" creationId="{59A309A7-1751-4ABE-A3C1-EEC40366AD89}"/>
          </ac:spMkLst>
        </pc:spChg>
        <pc:spChg chg="add del">
          <ac:chgData name="Karen Garrison" userId="76aedcfe-3247-427b-9f7d-63da67ef9987" providerId="ADAL" clId="{17265B19-6534-4B78-9471-14CA9DE8A084}" dt="2022-08-11T15:01:15.269" v="5421" actId="26606"/>
          <ac:spMkLst>
            <pc:docMk/>
            <pc:sldMk cId="1173290147" sldId="1925"/>
            <ac:spMk id="25" creationId="{967D8EB6-EAE1-4F9C-B398-83321E287204}"/>
          </ac:spMkLst>
        </pc:spChg>
        <pc:spChg chg="add">
          <ac:chgData name="Karen Garrison" userId="76aedcfe-3247-427b-9f7d-63da67ef9987" providerId="ADAL" clId="{17265B19-6534-4B78-9471-14CA9DE8A084}" dt="2022-08-11T15:01:15.269" v="5421" actId="26606"/>
          <ac:spMkLst>
            <pc:docMk/>
            <pc:sldMk cId="1173290147" sldId="1925"/>
            <ac:spMk id="30" creationId="{5D13CC36-B950-4F02-9BAF-9A7EB267398C}"/>
          </ac:spMkLst>
        </pc:spChg>
        <pc:spChg chg="add">
          <ac:chgData name="Karen Garrison" userId="76aedcfe-3247-427b-9f7d-63da67ef9987" providerId="ADAL" clId="{17265B19-6534-4B78-9471-14CA9DE8A084}" dt="2022-08-11T15:01:15.269" v="5421" actId="26606"/>
          <ac:spMkLst>
            <pc:docMk/>
            <pc:sldMk cId="1173290147" sldId="1925"/>
            <ac:spMk id="32" creationId="{4F2E2428-58BA-458D-AA54-05502E63F32F}"/>
          </ac:spMkLst>
        </pc:spChg>
        <pc:grpChg chg="add del">
          <ac:chgData name="Karen Garrison" userId="76aedcfe-3247-427b-9f7d-63da67ef9987" providerId="ADAL" clId="{17265B19-6534-4B78-9471-14CA9DE8A084}" dt="2022-08-11T14:59:31.041" v="5409" actId="26606"/>
          <ac:grpSpMkLst>
            <pc:docMk/>
            <pc:sldMk cId="1173290147" sldId="1925"/>
            <ac:grpSpMk id="14" creationId="{DD354807-230F-4402-B1B9-F733A8F1F190}"/>
          </ac:grpSpMkLst>
        </pc:grpChg>
        <pc:picChg chg="mod">
          <ac:chgData name="Karen Garrison" userId="76aedcfe-3247-427b-9f7d-63da67ef9987" providerId="ADAL" clId="{17265B19-6534-4B78-9471-14CA9DE8A084}" dt="2022-08-11T15:01:15.269" v="5421" actId="26606"/>
          <ac:picMkLst>
            <pc:docMk/>
            <pc:sldMk cId="1173290147" sldId="1925"/>
            <ac:picMk id="5" creationId="{4B7F9172-12E0-460D-A2F3-532FE65F316D}"/>
          </ac:picMkLst>
        </pc:picChg>
      </pc:sldChg>
      <pc:sldChg chg="addSp modSp mod setBg">
        <pc:chgData name="Karen Garrison" userId="76aedcfe-3247-427b-9f7d-63da67ef9987" providerId="ADAL" clId="{17265B19-6534-4B78-9471-14CA9DE8A084}" dt="2022-08-11T19:07:38.189" v="7365" actId="20577"/>
        <pc:sldMkLst>
          <pc:docMk/>
          <pc:sldMk cId="3774561924" sldId="1926"/>
        </pc:sldMkLst>
        <pc:spChg chg="mod">
          <ac:chgData name="Karen Garrison" userId="76aedcfe-3247-427b-9f7d-63da67ef9987" providerId="ADAL" clId="{17265B19-6534-4B78-9471-14CA9DE8A084}" dt="2022-08-11T15:10:35.787" v="5625" actId="26606"/>
          <ac:spMkLst>
            <pc:docMk/>
            <pc:sldMk cId="3774561924" sldId="1926"/>
            <ac:spMk id="3" creationId="{4D07BCD8-C3B6-421F-AB38-5BF29421BE96}"/>
          </ac:spMkLst>
        </pc:spChg>
        <pc:spChg chg="mod">
          <ac:chgData name="Karen Garrison" userId="76aedcfe-3247-427b-9f7d-63da67ef9987" providerId="ADAL" clId="{17265B19-6534-4B78-9471-14CA9DE8A084}" dt="2022-08-11T19:07:38.189" v="7365" actId="20577"/>
          <ac:spMkLst>
            <pc:docMk/>
            <pc:sldMk cId="3774561924" sldId="1926"/>
            <ac:spMk id="4" creationId="{789EE13A-F92F-41F6-8599-A7BAD5BFA5F8}"/>
          </ac:spMkLst>
        </pc:spChg>
        <pc:spChg chg="mod">
          <ac:chgData name="Karen Garrison" userId="76aedcfe-3247-427b-9f7d-63da67ef9987" providerId="ADAL" clId="{17265B19-6534-4B78-9471-14CA9DE8A084}" dt="2022-08-11T15:10:35.787" v="5625" actId="26606"/>
          <ac:spMkLst>
            <pc:docMk/>
            <pc:sldMk cId="3774561924" sldId="1926"/>
            <ac:spMk id="5" creationId="{D0AC9647-10CE-46FE-AD45-62D5E6116DDF}"/>
          </ac:spMkLst>
        </pc:spChg>
        <pc:spChg chg="add">
          <ac:chgData name="Karen Garrison" userId="76aedcfe-3247-427b-9f7d-63da67ef9987" providerId="ADAL" clId="{17265B19-6534-4B78-9471-14CA9DE8A084}" dt="2022-08-11T15:10:35.787" v="5625" actId="26606"/>
          <ac:spMkLst>
            <pc:docMk/>
            <pc:sldMk cId="3774561924" sldId="1926"/>
            <ac:spMk id="9223" creationId="{2B97F24A-32CE-4C1C-A50D-3016B394DCFB}"/>
          </ac:spMkLst>
        </pc:spChg>
        <pc:spChg chg="add">
          <ac:chgData name="Karen Garrison" userId="76aedcfe-3247-427b-9f7d-63da67ef9987" providerId="ADAL" clId="{17265B19-6534-4B78-9471-14CA9DE8A084}" dt="2022-08-11T15:10:35.787" v="5625" actId="26606"/>
          <ac:spMkLst>
            <pc:docMk/>
            <pc:sldMk cId="3774561924" sldId="1926"/>
            <ac:spMk id="9225" creationId="{CD8B4F24-440B-49E9-B85D-733523DC064B}"/>
          </ac:spMkLst>
        </pc:spChg>
        <pc:picChg chg="mod">
          <ac:chgData name="Karen Garrison" userId="76aedcfe-3247-427b-9f7d-63da67ef9987" providerId="ADAL" clId="{17265B19-6534-4B78-9471-14CA9DE8A084}" dt="2022-08-11T15:10:35.787" v="5625" actId="26606"/>
          <ac:picMkLst>
            <pc:docMk/>
            <pc:sldMk cId="3774561924" sldId="1926"/>
            <ac:picMk id="9218" creationId="{5D9D08DD-3BA3-4A81-BDF2-686F45640C40}"/>
          </ac:picMkLst>
        </pc:picChg>
      </pc:sldChg>
      <pc:sldChg chg="del">
        <pc:chgData name="Karen Garrison" userId="76aedcfe-3247-427b-9f7d-63da67ef9987" providerId="ADAL" clId="{17265B19-6534-4B78-9471-14CA9DE8A084}" dt="2022-08-11T15:10:54.624" v="5627" actId="47"/>
        <pc:sldMkLst>
          <pc:docMk/>
          <pc:sldMk cId="2008000134" sldId="1927"/>
        </pc:sldMkLst>
      </pc:sldChg>
      <pc:sldChg chg="del">
        <pc:chgData name="Karen Garrison" userId="76aedcfe-3247-427b-9f7d-63da67ef9987" providerId="ADAL" clId="{17265B19-6534-4B78-9471-14CA9DE8A084}" dt="2022-08-11T13:48:27.036" v="989" actId="47"/>
        <pc:sldMkLst>
          <pc:docMk/>
          <pc:sldMk cId="2899813259" sldId="1930"/>
        </pc:sldMkLst>
      </pc:sldChg>
      <pc:sldChg chg="modSp mod">
        <pc:chgData name="Karen Garrison" userId="76aedcfe-3247-427b-9f7d-63da67ef9987" providerId="ADAL" clId="{17265B19-6534-4B78-9471-14CA9DE8A084}" dt="2022-08-11T19:07:12.234" v="7343"/>
        <pc:sldMkLst>
          <pc:docMk/>
          <pc:sldMk cId="2089542381" sldId="1933"/>
        </pc:sldMkLst>
        <pc:spChg chg="mod">
          <ac:chgData name="Karen Garrison" userId="76aedcfe-3247-427b-9f7d-63da67ef9987" providerId="ADAL" clId="{17265B19-6534-4B78-9471-14CA9DE8A084}" dt="2022-08-11T15:29:03.565" v="5639" actId="14100"/>
          <ac:spMkLst>
            <pc:docMk/>
            <pc:sldMk cId="2089542381" sldId="1933"/>
            <ac:spMk id="3" creationId="{FD60503A-E559-495D-9606-26D549D2F725}"/>
          </ac:spMkLst>
        </pc:spChg>
        <pc:spChg chg="mod">
          <ac:chgData name="Karen Garrison" userId="76aedcfe-3247-427b-9f7d-63da67ef9987" providerId="ADAL" clId="{17265B19-6534-4B78-9471-14CA9DE8A084}" dt="2022-08-11T19:07:12.234" v="7343"/>
          <ac:spMkLst>
            <pc:docMk/>
            <pc:sldMk cId="2089542381" sldId="1933"/>
            <ac:spMk id="4" creationId="{705788AA-A80F-4738-8FBD-1FEFE0EF6FD9}"/>
          </ac:spMkLst>
        </pc:spChg>
      </pc:sldChg>
      <pc:sldChg chg="del">
        <pc:chgData name="Karen Garrison" userId="76aedcfe-3247-427b-9f7d-63da67ef9987" providerId="ADAL" clId="{17265B19-6534-4B78-9471-14CA9DE8A084}" dt="2022-08-11T15:32:41.101" v="5731" actId="47"/>
        <pc:sldMkLst>
          <pc:docMk/>
          <pc:sldMk cId="947580782" sldId="1934"/>
        </pc:sldMkLst>
      </pc:sldChg>
      <pc:sldChg chg="modSp mod ord">
        <pc:chgData name="Karen Garrison" userId="76aedcfe-3247-427b-9f7d-63da67ef9987" providerId="ADAL" clId="{17265B19-6534-4B78-9471-14CA9DE8A084}" dt="2022-08-11T18:50:10.049" v="7339" actId="20577"/>
        <pc:sldMkLst>
          <pc:docMk/>
          <pc:sldMk cId="2668563328" sldId="1935"/>
        </pc:sldMkLst>
        <pc:spChg chg="mod">
          <ac:chgData name="Karen Garrison" userId="76aedcfe-3247-427b-9f7d-63da67ef9987" providerId="ADAL" clId="{17265B19-6534-4B78-9471-14CA9DE8A084}" dt="2022-08-11T16:00:07.154" v="6863" actId="27636"/>
          <ac:spMkLst>
            <pc:docMk/>
            <pc:sldMk cId="2668563328" sldId="1935"/>
            <ac:spMk id="3" creationId="{E1ED43EE-3EA1-4963-937B-D8B1A54F8527}"/>
          </ac:spMkLst>
        </pc:spChg>
        <pc:spChg chg="mod">
          <ac:chgData name="Karen Garrison" userId="76aedcfe-3247-427b-9f7d-63da67ef9987" providerId="ADAL" clId="{17265B19-6534-4B78-9471-14CA9DE8A084}" dt="2022-08-11T18:50:10.049" v="7339" actId="20577"/>
          <ac:spMkLst>
            <pc:docMk/>
            <pc:sldMk cId="2668563328" sldId="1935"/>
            <ac:spMk id="4" creationId="{D662A49C-91E9-431E-A81D-62473D12AEA1}"/>
          </ac:spMkLst>
        </pc:spChg>
      </pc:sldChg>
      <pc:sldChg chg="del">
        <pc:chgData name="Karen Garrison" userId="76aedcfe-3247-427b-9f7d-63da67ef9987" providerId="ADAL" clId="{17265B19-6534-4B78-9471-14CA9DE8A084}" dt="2022-08-11T15:10:59.278" v="5628" actId="47"/>
        <pc:sldMkLst>
          <pc:docMk/>
          <pc:sldMk cId="1431194066" sldId="1939"/>
        </pc:sldMkLst>
      </pc:sldChg>
      <pc:sldChg chg="modSp mod ord">
        <pc:chgData name="Karen Garrison" userId="76aedcfe-3247-427b-9f7d-63da67ef9987" providerId="ADAL" clId="{17265B19-6534-4B78-9471-14CA9DE8A084}" dt="2022-08-11T16:37:15.824" v="7217" actId="6549"/>
        <pc:sldMkLst>
          <pc:docMk/>
          <pc:sldMk cId="588839998" sldId="1940"/>
        </pc:sldMkLst>
        <pc:spChg chg="mod">
          <ac:chgData name="Karen Garrison" userId="76aedcfe-3247-427b-9f7d-63da67ef9987" providerId="ADAL" clId="{17265B19-6534-4B78-9471-14CA9DE8A084}" dt="2022-08-11T16:37:15.824" v="7217" actId="6549"/>
          <ac:spMkLst>
            <pc:docMk/>
            <pc:sldMk cId="588839998" sldId="1940"/>
            <ac:spMk id="4" creationId="{238AA1F9-16D5-426B-8354-B51FCAACB38E}"/>
          </ac:spMkLst>
        </pc:spChg>
        <pc:picChg chg="mod">
          <ac:chgData name="Karen Garrison" userId="76aedcfe-3247-427b-9f7d-63da67ef9987" providerId="ADAL" clId="{17265B19-6534-4B78-9471-14CA9DE8A084}" dt="2022-08-11T13:05:46.890" v="116" actId="1076"/>
          <ac:picMkLst>
            <pc:docMk/>
            <pc:sldMk cId="588839998" sldId="1940"/>
            <ac:picMk id="1026" creationId="{0E66F582-C321-4F38-839B-AD5E51CD57D8}"/>
          </ac:picMkLst>
        </pc:picChg>
      </pc:sldChg>
      <pc:sldChg chg="modSp mod ord">
        <pc:chgData name="Karen Garrison" userId="76aedcfe-3247-427b-9f7d-63da67ef9987" providerId="ADAL" clId="{17265B19-6534-4B78-9471-14CA9DE8A084}" dt="2022-08-11T18:30:50.889" v="7315" actId="20577"/>
        <pc:sldMkLst>
          <pc:docMk/>
          <pc:sldMk cId="3970158663" sldId="1941"/>
        </pc:sldMkLst>
        <pc:spChg chg="mod">
          <ac:chgData name="Karen Garrison" userId="76aedcfe-3247-427b-9f7d-63da67ef9987" providerId="ADAL" clId="{17265B19-6534-4B78-9471-14CA9DE8A084}" dt="2022-08-11T15:31:57.276" v="5729" actId="20577"/>
          <ac:spMkLst>
            <pc:docMk/>
            <pc:sldMk cId="3970158663" sldId="1941"/>
            <ac:spMk id="2" creationId="{4154B4BA-71A3-43A5-98EB-CCA64E872E66}"/>
          </ac:spMkLst>
        </pc:spChg>
        <pc:graphicFrameChg chg="mod">
          <ac:chgData name="Karen Garrison" userId="76aedcfe-3247-427b-9f7d-63da67ef9987" providerId="ADAL" clId="{17265B19-6534-4B78-9471-14CA9DE8A084}" dt="2022-08-11T18:30:50.889" v="7315" actId="20577"/>
          <ac:graphicFrameMkLst>
            <pc:docMk/>
            <pc:sldMk cId="3970158663" sldId="1941"/>
            <ac:graphicFrameMk id="2054" creationId="{530194E7-40B8-41D4-851A-FE65CE8DB837}"/>
          </ac:graphicFrameMkLst>
        </pc:graphicFrameChg>
      </pc:sldChg>
      <pc:sldChg chg="del">
        <pc:chgData name="Karen Garrison" userId="76aedcfe-3247-427b-9f7d-63da67ef9987" providerId="ADAL" clId="{17265B19-6534-4B78-9471-14CA9DE8A084}" dt="2022-08-11T15:47:09.367" v="6338" actId="47"/>
        <pc:sldMkLst>
          <pc:docMk/>
          <pc:sldMk cId="2934704891" sldId="1942"/>
        </pc:sldMkLst>
      </pc:sldChg>
      <pc:sldChg chg="del">
        <pc:chgData name="Karen Garrison" userId="76aedcfe-3247-427b-9f7d-63da67ef9987" providerId="ADAL" clId="{17265B19-6534-4B78-9471-14CA9DE8A084}" dt="2022-08-11T15:32:24.640" v="5730" actId="47"/>
        <pc:sldMkLst>
          <pc:docMk/>
          <pc:sldMk cId="160870164" sldId="1944"/>
        </pc:sldMkLst>
      </pc:sldChg>
      <pc:sldChg chg="del">
        <pc:chgData name="Karen Garrison" userId="76aedcfe-3247-427b-9f7d-63da67ef9987" providerId="ADAL" clId="{17265B19-6534-4B78-9471-14CA9DE8A084}" dt="2022-08-11T13:43:47.736" v="849" actId="47"/>
        <pc:sldMkLst>
          <pc:docMk/>
          <pc:sldMk cId="972649934" sldId="1963"/>
        </pc:sldMkLst>
      </pc:sldChg>
      <pc:sldChg chg="delSp modSp mod">
        <pc:chgData name="Karen Garrison" userId="76aedcfe-3247-427b-9f7d-63da67ef9987" providerId="ADAL" clId="{17265B19-6534-4B78-9471-14CA9DE8A084}" dt="2022-08-11T17:02:40.736" v="7273" actId="20577"/>
        <pc:sldMkLst>
          <pc:docMk/>
          <pc:sldMk cId="3411076028" sldId="1966"/>
        </pc:sldMkLst>
        <pc:spChg chg="mod">
          <ac:chgData name="Karen Garrison" userId="76aedcfe-3247-427b-9f7d-63da67ef9987" providerId="ADAL" clId="{17265B19-6534-4B78-9471-14CA9DE8A084}" dt="2022-08-11T13:04:19.750" v="107" actId="20577"/>
          <ac:spMkLst>
            <pc:docMk/>
            <pc:sldMk cId="3411076028" sldId="1966"/>
            <ac:spMk id="2" creationId="{8A5DE97C-8BA2-4E15-83B4-0135652BFC59}"/>
          </ac:spMkLst>
        </pc:spChg>
        <pc:spChg chg="mod">
          <ac:chgData name="Karen Garrison" userId="76aedcfe-3247-427b-9f7d-63da67ef9987" providerId="ADAL" clId="{17265B19-6534-4B78-9471-14CA9DE8A084}" dt="2022-08-11T17:02:40.736" v="7273" actId="20577"/>
          <ac:spMkLst>
            <pc:docMk/>
            <pc:sldMk cId="3411076028" sldId="1966"/>
            <ac:spMk id="17" creationId="{E8390663-F6E1-42CC-A04A-20713D242ED2}"/>
          </ac:spMkLst>
        </pc:spChg>
        <pc:picChg chg="mod">
          <ac:chgData name="Karen Garrison" userId="76aedcfe-3247-427b-9f7d-63da67ef9987" providerId="ADAL" clId="{17265B19-6534-4B78-9471-14CA9DE8A084}" dt="2022-08-11T13:38:11.193" v="692" actId="1076"/>
          <ac:picMkLst>
            <pc:docMk/>
            <pc:sldMk cId="3411076028" sldId="1966"/>
            <ac:picMk id="10" creationId="{7AEF46E8-38F6-D9A2-3F1D-65CFCD144360}"/>
          </ac:picMkLst>
        </pc:picChg>
        <pc:picChg chg="del mod">
          <ac:chgData name="Karen Garrison" userId="76aedcfe-3247-427b-9f7d-63da67ef9987" providerId="ADAL" clId="{17265B19-6534-4B78-9471-14CA9DE8A084}" dt="2022-08-11T16:56:35.848" v="7270" actId="478"/>
          <ac:picMkLst>
            <pc:docMk/>
            <pc:sldMk cId="3411076028" sldId="1966"/>
            <ac:picMk id="13" creationId="{82B82B82-E6D0-4682-B229-5A6C66F93E73}"/>
          </ac:picMkLst>
        </pc:picChg>
      </pc:sldChg>
      <pc:sldChg chg="modSp mod">
        <pc:chgData name="Karen Garrison" userId="76aedcfe-3247-427b-9f7d-63da67ef9987" providerId="ADAL" clId="{17265B19-6534-4B78-9471-14CA9DE8A084}" dt="2022-08-11T19:07:12.234" v="7343"/>
        <pc:sldMkLst>
          <pc:docMk/>
          <pc:sldMk cId="156649513" sldId="1967"/>
        </pc:sldMkLst>
        <pc:spChg chg="mod">
          <ac:chgData name="Karen Garrison" userId="76aedcfe-3247-427b-9f7d-63da67ef9987" providerId="ADAL" clId="{17265B19-6534-4B78-9471-14CA9DE8A084}" dt="2022-08-11T17:07:19.506" v="7313" actId="113"/>
          <ac:spMkLst>
            <pc:docMk/>
            <pc:sldMk cId="156649513" sldId="1967"/>
            <ac:spMk id="2" creationId="{9049D766-6727-D940-B373-DA24513F6CBC}"/>
          </ac:spMkLst>
        </pc:spChg>
        <pc:spChg chg="mod">
          <ac:chgData name="Karen Garrison" userId="76aedcfe-3247-427b-9f7d-63da67ef9987" providerId="ADAL" clId="{17265B19-6534-4B78-9471-14CA9DE8A084}" dt="2022-08-11T19:07:12.234" v="7343"/>
          <ac:spMkLst>
            <pc:docMk/>
            <pc:sldMk cId="156649513" sldId="1967"/>
            <ac:spMk id="3" creationId="{70E3B188-37AB-4D47-8F91-A73A3A162BD8}"/>
          </ac:spMkLst>
        </pc:spChg>
      </pc:sldChg>
      <pc:sldChg chg="addSp delSp modSp mod setBg">
        <pc:chgData name="Karen Garrison" userId="76aedcfe-3247-427b-9f7d-63da67ef9987" providerId="ADAL" clId="{17265B19-6534-4B78-9471-14CA9DE8A084}" dt="2022-08-11T16:24:50.595" v="7083" actId="6549"/>
        <pc:sldMkLst>
          <pc:docMk/>
          <pc:sldMk cId="662481917" sldId="1983"/>
        </pc:sldMkLst>
        <pc:spChg chg="mod">
          <ac:chgData name="Karen Garrison" userId="76aedcfe-3247-427b-9f7d-63da67ef9987" providerId="ADAL" clId="{17265B19-6534-4B78-9471-14CA9DE8A084}" dt="2022-08-11T16:24:50.595" v="7083" actId="6549"/>
          <ac:spMkLst>
            <pc:docMk/>
            <pc:sldMk cId="662481917" sldId="1983"/>
            <ac:spMk id="2" creationId="{AE728232-E8F8-476B-A125-5B0BAFB60C5D}"/>
          </ac:spMkLst>
        </pc:spChg>
        <pc:spChg chg="mod ord">
          <ac:chgData name="Karen Garrison" userId="76aedcfe-3247-427b-9f7d-63da67ef9987" providerId="ADAL" clId="{17265B19-6534-4B78-9471-14CA9DE8A084}" dt="2022-08-11T13:34:55.916" v="622" actId="1076"/>
          <ac:spMkLst>
            <pc:docMk/>
            <pc:sldMk cId="662481917" sldId="1983"/>
            <ac:spMk id="3" creationId="{B0525850-FD1F-4399-A004-E38296C7F37D}"/>
          </ac:spMkLst>
        </pc:spChg>
        <pc:spChg chg="mod ord">
          <ac:chgData name="Karen Garrison" userId="76aedcfe-3247-427b-9f7d-63da67ef9987" providerId="ADAL" clId="{17265B19-6534-4B78-9471-14CA9DE8A084}" dt="2022-08-11T13:22:23.008" v="530" actId="26606"/>
          <ac:spMkLst>
            <pc:docMk/>
            <pc:sldMk cId="662481917" sldId="1983"/>
            <ac:spMk id="4" creationId="{07E27578-EC2E-F2AC-1D5D-271852B8CA49}"/>
          </ac:spMkLst>
        </pc:spChg>
        <pc:spChg chg="add del">
          <ac:chgData name="Karen Garrison" userId="76aedcfe-3247-427b-9f7d-63da67ef9987" providerId="ADAL" clId="{17265B19-6534-4B78-9471-14CA9DE8A084}" dt="2022-08-11T13:22:23" v="529" actId="26606"/>
          <ac:spMkLst>
            <pc:docMk/>
            <pc:sldMk cId="662481917" sldId="1983"/>
            <ac:spMk id="2055" creationId="{0E3596DD-156A-473E-9BB3-C6A29F7574E9}"/>
          </ac:spMkLst>
        </pc:spChg>
        <pc:spChg chg="add del">
          <ac:chgData name="Karen Garrison" userId="76aedcfe-3247-427b-9f7d-63da67ef9987" providerId="ADAL" clId="{17265B19-6534-4B78-9471-14CA9DE8A084}" dt="2022-08-11T13:22:23" v="529" actId="26606"/>
          <ac:spMkLst>
            <pc:docMk/>
            <pc:sldMk cId="662481917" sldId="1983"/>
            <ac:spMk id="2057" creationId="{2C46C4D6-C474-4E92-B52E-944C1118F7B6}"/>
          </ac:spMkLst>
        </pc:spChg>
        <pc:spChg chg="add">
          <ac:chgData name="Karen Garrison" userId="76aedcfe-3247-427b-9f7d-63da67ef9987" providerId="ADAL" clId="{17265B19-6534-4B78-9471-14CA9DE8A084}" dt="2022-08-11T13:22:23.008" v="530" actId="26606"/>
          <ac:spMkLst>
            <pc:docMk/>
            <pc:sldMk cId="662481917" sldId="1983"/>
            <ac:spMk id="2059" creationId="{6437CC72-F4A8-4DC3-AFAB-D22C482C8100}"/>
          </ac:spMkLst>
        </pc:spChg>
        <pc:spChg chg="add">
          <ac:chgData name="Karen Garrison" userId="76aedcfe-3247-427b-9f7d-63da67ef9987" providerId="ADAL" clId="{17265B19-6534-4B78-9471-14CA9DE8A084}" dt="2022-08-11T13:22:23.008" v="530" actId="26606"/>
          <ac:spMkLst>
            <pc:docMk/>
            <pc:sldMk cId="662481917" sldId="1983"/>
            <ac:spMk id="2060" creationId="{3346177D-ADC4-4968-B747-5CFCD390B5B9}"/>
          </ac:spMkLst>
        </pc:spChg>
        <pc:spChg chg="add">
          <ac:chgData name="Karen Garrison" userId="76aedcfe-3247-427b-9f7d-63da67ef9987" providerId="ADAL" clId="{17265B19-6534-4B78-9471-14CA9DE8A084}" dt="2022-08-11T13:22:23.008" v="530" actId="26606"/>
          <ac:spMkLst>
            <pc:docMk/>
            <pc:sldMk cId="662481917" sldId="1983"/>
            <ac:spMk id="2061" creationId="{0844A943-BF79-4FEA-ABB1-3BD54D236606}"/>
          </ac:spMkLst>
        </pc:spChg>
        <pc:picChg chg="add mod">
          <ac:chgData name="Karen Garrison" userId="76aedcfe-3247-427b-9f7d-63da67ef9987" providerId="ADAL" clId="{17265B19-6534-4B78-9471-14CA9DE8A084}" dt="2022-08-11T13:22:23.008" v="530" actId="26606"/>
          <ac:picMkLst>
            <pc:docMk/>
            <pc:sldMk cId="662481917" sldId="1983"/>
            <ac:picMk id="2050" creationId="{A1E726B9-5FA0-9C70-F720-4E8BFE166247}"/>
          </ac:picMkLst>
        </pc:picChg>
      </pc:sldChg>
      <pc:sldChg chg="modSp mod ord">
        <pc:chgData name="Karen Garrison" userId="76aedcfe-3247-427b-9f7d-63da67ef9987" providerId="ADAL" clId="{17265B19-6534-4B78-9471-14CA9DE8A084}" dt="2022-08-11T16:45:47.142" v="7262" actId="6549"/>
        <pc:sldMkLst>
          <pc:docMk/>
          <pc:sldMk cId="152846157" sldId="1994"/>
        </pc:sldMkLst>
        <pc:graphicFrameChg chg="modGraphic">
          <ac:chgData name="Karen Garrison" userId="76aedcfe-3247-427b-9f7d-63da67ef9987" providerId="ADAL" clId="{17265B19-6534-4B78-9471-14CA9DE8A084}" dt="2022-08-11T16:45:47.142" v="7262" actId="6549"/>
          <ac:graphicFrameMkLst>
            <pc:docMk/>
            <pc:sldMk cId="152846157" sldId="1994"/>
            <ac:graphicFrameMk id="5" creationId="{32F74A30-E3F4-22C7-D004-E8CDA00B9DB9}"/>
          </ac:graphicFrameMkLst>
        </pc:graphicFrameChg>
      </pc:sldChg>
      <pc:sldChg chg="modSp mod">
        <pc:chgData name="Karen Garrison" userId="76aedcfe-3247-427b-9f7d-63da67ef9987" providerId="ADAL" clId="{17265B19-6534-4B78-9471-14CA9DE8A084}" dt="2022-08-11T13:04:36.225" v="108" actId="27636"/>
        <pc:sldMkLst>
          <pc:docMk/>
          <pc:sldMk cId="4268224915" sldId="1996"/>
        </pc:sldMkLst>
        <pc:spChg chg="mod">
          <ac:chgData name="Karen Garrison" userId="76aedcfe-3247-427b-9f7d-63da67ef9987" providerId="ADAL" clId="{17265B19-6534-4B78-9471-14CA9DE8A084}" dt="2022-08-11T13:04:36.225" v="108" actId="27636"/>
          <ac:spMkLst>
            <pc:docMk/>
            <pc:sldMk cId="4268224915" sldId="1996"/>
            <ac:spMk id="4" creationId="{96AB4D99-D671-4BA3-82AA-80F92036DAF6}"/>
          </ac:spMkLst>
        </pc:spChg>
      </pc:sldChg>
      <pc:sldChg chg="del">
        <pc:chgData name="Karen Garrison" userId="76aedcfe-3247-427b-9f7d-63da67ef9987" providerId="ADAL" clId="{17265B19-6534-4B78-9471-14CA9DE8A084}" dt="2022-08-11T13:04:53.326" v="110" actId="47"/>
        <pc:sldMkLst>
          <pc:docMk/>
          <pc:sldMk cId="2734430253" sldId="1997"/>
        </pc:sldMkLst>
      </pc:sldChg>
      <pc:sldChg chg="modSp mod ord">
        <pc:chgData name="Karen Garrison" userId="76aedcfe-3247-427b-9f7d-63da67ef9987" providerId="ADAL" clId="{17265B19-6534-4B78-9471-14CA9DE8A084}" dt="2022-08-11T16:25:18.242" v="7084" actId="113"/>
        <pc:sldMkLst>
          <pc:docMk/>
          <pc:sldMk cId="2462725236" sldId="1998"/>
        </pc:sldMkLst>
        <pc:spChg chg="mod">
          <ac:chgData name="Karen Garrison" userId="76aedcfe-3247-427b-9f7d-63da67ef9987" providerId="ADAL" clId="{17265B19-6534-4B78-9471-14CA9DE8A084}" dt="2022-08-11T16:25:18.242" v="7084" actId="113"/>
          <ac:spMkLst>
            <pc:docMk/>
            <pc:sldMk cId="2462725236" sldId="1998"/>
            <ac:spMk id="3" creationId="{051DED40-2494-886D-BCBE-182F34BA63AB}"/>
          </ac:spMkLst>
        </pc:spChg>
      </pc:sldChg>
      <pc:sldChg chg="ord">
        <pc:chgData name="Karen Garrison" userId="76aedcfe-3247-427b-9f7d-63da67ef9987" providerId="ADAL" clId="{17265B19-6534-4B78-9471-14CA9DE8A084}" dt="2022-08-11T13:39:35.215" v="702"/>
        <pc:sldMkLst>
          <pc:docMk/>
          <pc:sldMk cId="2157020347" sldId="1999"/>
        </pc:sldMkLst>
      </pc:sldChg>
      <pc:sldChg chg="addSp delSp modSp mod setBg">
        <pc:chgData name="Karen Garrison" userId="76aedcfe-3247-427b-9f7d-63da67ef9987" providerId="ADAL" clId="{17265B19-6534-4B78-9471-14CA9DE8A084}" dt="2022-08-11T18:46:21.192" v="7328" actId="6549"/>
        <pc:sldMkLst>
          <pc:docMk/>
          <pc:sldMk cId="3364304302" sldId="2000"/>
        </pc:sldMkLst>
        <pc:spChg chg="mod">
          <ac:chgData name="Karen Garrison" userId="76aedcfe-3247-427b-9f7d-63da67ef9987" providerId="ADAL" clId="{17265B19-6534-4B78-9471-14CA9DE8A084}" dt="2022-08-11T18:46:21.192" v="7328" actId="6549"/>
          <ac:spMkLst>
            <pc:docMk/>
            <pc:sldMk cId="3364304302" sldId="2000"/>
            <ac:spMk id="2" creationId="{865B3871-B129-A663-3148-5EDAC943BFF4}"/>
          </ac:spMkLst>
        </pc:spChg>
        <pc:spChg chg="del">
          <ac:chgData name="Karen Garrison" userId="76aedcfe-3247-427b-9f7d-63da67ef9987" providerId="ADAL" clId="{17265B19-6534-4B78-9471-14CA9DE8A084}" dt="2022-08-11T13:52:19.878" v="1230"/>
          <ac:spMkLst>
            <pc:docMk/>
            <pc:sldMk cId="3364304302" sldId="2000"/>
            <ac:spMk id="3" creationId="{8A151936-9A7C-19E8-CC0B-DE40EA42CC31}"/>
          </ac:spMkLst>
        </pc:spChg>
        <pc:spChg chg="mod">
          <ac:chgData name="Karen Garrison" userId="76aedcfe-3247-427b-9f7d-63da67ef9987" providerId="ADAL" clId="{17265B19-6534-4B78-9471-14CA9DE8A084}" dt="2022-08-11T13:52:26.395" v="1231" actId="26606"/>
          <ac:spMkLst>
            <pc:docMk/>
            <pc:sldMk cId="3364304302" sldId="2000"/>
            <ac:spMk id="4" creationId="{4D8B3BC9-6D09-1888-E655-5ECB0D49F50D}"/>
          </ac:spMkLst>
        </pc:spChg>
        <pc:spChg chg="add mod">
          <ac:chgData name="Karen Garrison" userId="76aedcfe-3247-427b-9f7d-63da67ef9987" providerId="ADAL" clId="{17265B19-6534-4B78-9471-14CA9DE8A084}" dt="2022-08-11T16:30:29.032" v="7119" actId="20577"/>
          <ac:spMkLst>
            <pc:docMk/>
            <pc:sldMk cId="3364304302" sldId="2000"/>
            <ac:spMk id="3078" creationId="{2AAB4277-4379-CAE5-3C0B-AE01D01F0B28}"/>
          </ac:spMkLst>
        </pc:spChg>
        <pc:spChg chg="add">
          <ac:chgData name="Karen Garrison" userId="76aedcfe-3247-427b-9f7d-63da67ef9987" providerId="ADAL" clId="{17265B19-6534-4B78-9471-14CA9DE8A084}" dt="2022-08-11T13:52:26.395" v="1231" actId="26606"/>
          <ac:spMkLst>
            <pc:docMk/>
            <pc:sldMk cId="3364304302" sldId="2000"/>
            <ac:spMk id="3081" creationId="{12609869-9E80-471B-A487-A53288E0E791}"/>
          </ac:spMkLst>
        </pc:spChg>
        <pc:spChg chg="add">
          <ac:chgData name="Karen Garrison" userId="76aedcfe-3247-427b-9f7d-63da67ef9987" providerId="ADAL" clId="{17265B19-6534-4B78-9471-14CA9DE8A084}" dt="2022-08-11T13:52:26.395" v="1231" actId="26606"/>
          <ac:spMkLst>
            <pc:docMk/>
            <pc:sldMk cId="3364304302" sldId="2000"/>
            <ac:spMk id="3083" creationId="{7004738A-9D34-43E8-97D2-CA0EED4F8BE0}"/>
          </ac:spMkLst>
        </pc:spChg>
        <pc:spChg chg="add">
          <ac:chgData name="Karen Garrison" userId="76aedcfe-3247-427b-9f7d-63da67ef9987" providerId="ADAL" clId="{17265B19-6534-4B78-9471-14CA9DE8A084}" dt="2022-08-11T13:52:26.395" v="1231" actId="26606"/>
          <ac:spMkLst>
            <pc:docMk/>
            <pc:sldMk cId="3364304302" sldId="2000"/>
            <ac:spMk id="3085" creationId="{B8B8D07F-F13E-443E-BA68-2D26672D76B9}"/>
          </ac:spMkLst>
        </pc:spChg>
        <pc:spChg chg="add">
          <ac:chgData name="Karen Garrison" userId="76aedcfe-3247-427b-9f7d-63da67ef9987" providerId="ADAL" clId="{17265B19-6534-4B78-9471-14CA9DE8A084}" dt="2022-08-11T13:52:26.395" v="1231" actId="26606"/>
          <ac:spMkLst>
            <pc:docMk/>
            <pc:sldMk cId="3364304302" sldId="2000"/>
            <ac:spMk id="3087" creationId="{2813A4FA-24A5-41ED-A534-3807D1B2F344}"/>
          </ac:spMkLst>
        </pc:spChg>
        <pc:spChg chg="add">
          <ac:chgData name="Karen Garrison" userId="76aedcfe-3247-427b-9f7d-63da67ef9987" providerId="ADAL" clId="{17265B19-6534-4B78-9471-14CA9DE8A084}" dt="2022-08-11T13:52:26.395" v="1231" actId="26606"/>
          <ac:spMkLst>
            <pc:docMk/>
            <pc:sldMk cId="3364304302" sldId="2000"/>
            <ac:spMk id="3089" creationId="{C3944F27-CA70-4E84-A51A-E6BF89558979}"/>
          </ac:spMkLst>
        </pc:spChg>
        <pc:picChg chg="add mod">
          <ac:chgData name="Karen Garrison" userId="76aedcfe-3247-427b-9f7d-63da67ef9987" providerId="ADAL" clId="{17265B19-6534-4B78-9471-14CA9DE8A084}" dt="2022-08-11T13:52:26.395" v="1231" actId="26606"/>
          <ac:picMkLst>
            <pc:docMk/>
            <pc:sldMk cId="3364304302" sldId="2000"/>
            <ac:picMk id="3074" creationId="{62364C56-2A6C-2835-C993-F9954BCF5D75}"/>
          </ac:picMkLst>
        </pc:picChg>
      </pc:sldChg>
      <pc:sldChg chg="add del">
        <pc:chgData name="Karen Garrison" userId="76aedcfe-3247-427b-9f7d-63da67ef9987" providerId="ADAL" clId="{17265B19-6534-4B78-9471-14CA9DE8A084}" dt="2022-08-11T13:46:36.858" v="887" actId="47"/>
        <pc:sldMkLst>
          <pc:docMk/>
          <pc:sldMk cId="738812811" sldId="2001"/>
        </pc:sldMkLst>
      </pc:sldChg>
      <pc:sldChg chg="add del">
        <pc:chgData name="Karen Garrison" userId="76aedcfe-3247-427b-9f7d-63da67ef9987" providerId="ADAL" clId="{17265B19-6534-4B78-9471-14CA9DE8A084}" dt="2022-08-11T13:37:29.372" v="684" actId="47"/>
        <pc:sldMkLst>
          <pc:docMk/>
          <pc:sldMk cId="3122816160" sldId="2002"/>
        </pc:sldMkLst>
      </pc:sldChg>
      <pc:sldChg chg="modSp add mod ord">
        <pc:chgData name="Karen Garrison" userId="76aedcfe-3247-427b-9f7d-63da67ef9987" providerId="ADAL" clId="{17265B19-6534-4B78-9471-14CA9DE8A084}" dt="2022-08-11T16:28:02.219" v="7104" actId="6549"/>
        <pc:sldMkLst>
          <pc:docMk/>
          <pc:sldMk cId="1865560705" sldId="2003"/>
        </pc:sldMkLst>
        <pc:spChg chg="mod">
          <ac:chgData name="Karen Garrison" userId="76aedcfe-3247-427b-9f7d-63da67ef9987" providerId="ADAL" clId="{17265B19-6534-4B78-9471-14CA9DE8A084}" dt="2022-08-11T16:28:02.219" v="7104" actId="6549"/>
          <ac:spMkLst>
            <pc:docMk/>
            <pc:sldMk cId="1865560705" sldId="2003"/>
            <ac:spMk id="2" creationId="{AE728232-E8F8-476B-A125-5B0BAFB60C5D}"/>
          </ac:spMkLst>
        </pc:spChg>
      </pc:sldChg>
      <pc:sldChg chg="modSp add mod">
        <pc:chgData name="Karen Garrison" userId="76aedcfe-3247-427b-9f7d-63da67ef9987" providerId="ADAL" clId="{17265B19-6534-4B78-9471-14CA9DE8A084}" dt="2022-08-11T13:42:52.771" v="848" actId="20577"/>
        <pc:sldMkLst>
          <pc:docMk/>
          <pc:sldMk cId="143026450" sldId="2004"/>
        </pc:sldMkLst>
        <pc:spChg chg="mod">
          <ac:chgData name="Karen Garrison" userId="76aedcfe-3247-427b-9f7d-63da67ef9987" providerId="ADAL" clId="{17265B19-6534-4B78-9471-14CA9DE8A084}" dt="2022-08-11T13:42:52.771" v="848" actId="20577"/>
          <ac:spMkLst>
            <pc:docMk/>
            <pc:sldMk cId="143026450" sldId="2004"/>
            <ac:spMk id="14" creationId="{3EE5C8D9-A76A-4FEF-BF43-DEE714C768A7}"/>
          </ac:spMkLst>
        </pc:spChg>
      </pc:sldChg>
      <pc:sldChg chg="modSp add mod ord">
        <pc:chgData name="Karen Garrison" userId="76aedcfe-3247-427b-9f7d-63da67ef9987" providerId="ADAL" clId="{17265B19-6534-4B78-9471-14CA9DE8A084}" dt="2022-08-11T19:07:12.234" v="7343"/>
        <pc:sldMkLst>
          <pc:docMk/>
          <pc:sldMk cId="1892007654" sldId="2005"/>
        </pc:sldMkLst>
        <pc:spChg chg="mod">
          <ac:chgData name="Karen Garrison" userId="76aedcfe-3247-427b-9f7d-63da67ef9987" providerId="ADAL" clId="{17265B19-6534-4B78-9471-14CA9DE8A084}" dt="2022-08-11T19:07:12.234" v="7343"/>
          <ac:spMkLst>
            <pc:docMk/>
            <pc:sldMk cId="1892007654" sldId="2005"/>
            <ac:spMk id="14" creationId="{3EE5C8D9-A76A-4FEF-BF43-DEE714C768A7}"/>
          </ac:spMkLst>
        </pc:spChg>
      </pc:sldChg>
      <pc:sldChg chg="modSp add mod ord">
        <pc:chgData name="Karen Garrison" userId="76aedcfe-3247-427b-9f7d-63da67ef9987" providerId="ADAL" clId="{17265B19-6534-4B78-9471-14CA9DE8A084}" dt="2022-08-11T17:05:13.258" v="7281" actId="6549"/>
        <pc:sldMkLst>
          <pc:docMk/>
          <pc:sldMk cId="1490540346" sldId="2006"/>
        </pc:sldMkLst>
        <pc:spChg chg="mod">
          <ac:chgData name="Karen Garrison" userId="76aedcfe-3247-427b-9f7d-63da67ef9987" providerId="ADAL" clId="{17265B19-6534-4B78-9471-14CA9DE8A084}" dt="2022-08-11T17:05:13.258" v="7281" actId="6549"/>
          <ac:spMkLst>
            <pc:docMk/>
            <pc:sldMk cId="1490540346" sldId="2006"/>
            <ac:spMk id="14" creationId="{3EE5C8D9-A76A-4FEF-BF43-DEE714C768A7}"/>
          </ac:spMkLst>
        </pc:spChg>
      </pc:sldChg>
      <pc:sldChg chg="modSp add mod">
        <pc:chgData name="Karen Garrison" userId="76aedcfe-3247-427b-9f7d-63da67ef9987" providerId="ADAL" clId="{17265B19-6534-4B78-9471-14CA9DE8A084}" dt="2022-08-11T18:46:14.891" v="7327" actId="6549"/>
        <pc:sldMkLst>
          <pc:docMk/>
          <pc:sldMk cId="2744686318" sldId="2007"/>
        </pc:sldMkLst>
        <pc:spChg chg="mod">
          <ac:chgData name="Karen Garrison" userId="76aedcfe-3247-427b-9f7d-63da67ef9987" providerId="ADAL" clId="{17265B19-6534-4B78-9471-14CA9DE8A084}" dt="2022-08-11T18:46:14.891" v="7327" actId="6549"/>
          <ac:spMkLst>
            <pc:docMk/>
            <pc:sldMk cId="2744686318" sldId="2007"/>
            <ac:spMk id="2" creationId="{865B3871-B129-A663-3148-5EDAC943BFF4}"/>
          </ac:spMkLst>
        </pc:spChg>
        <pc:spChg chg="mod">
          <ac:chgData name="Karen Garrison" userId="76aedcfe-3247-427b-9f7d-63da67ef9987" providerId="ADAL" clId="{17265B19-6534-4B78-9471-14CA9DE8A084}" dt="2022-08-11T16:31:18.600" v="7129" actId="113"/>
          <ac:spMkLst>
            <pc:docMk/>
            <pc:sldMk cId="2744686318" sldId="2007"/>
            <ac:spMk id="3078" creationId="{2AAB4277-4379-CAE5-3C0B-AE01D01F0B28}"/>
          </ac:spMkLst>
        </pc:spChg>
      </pc:sldChg>
      <pc:sldChg chg="addSp modSp new mod ord setBg">
        <pc:chgData name="Karen Garrison" userId="76aedcfe-3247-427b-9f7d-63da67ef9987" providerId="ADAL" clId="{17265B19-6534-4B78-9471-14CA9DE8A084}" dt="2022-08-11T15:52:44.764" v="6538" actId="20577"/>
        <pc:sldMkLst>
          <pc:docMk/>
          <pc:sldMk cId="1645249491" sldId="2008"/>
        </pc:sldMkLst>
        <pc:spChg chg="mod">
          <ac:chgData name="Karen Garrison" userId="76aedcfe-3247-427b-9f7d-63da67ef9987" providerId="ADAL" clId="{17265B19-6534-4B78-9471-14CA9DE8A084}" dt="2022-08-11T14:09:23.351" v="2669" actId="6549"/>
          <ac:spMkLst>
            <pc:docMk/>
            <pc:sldMk cId="1645249491" sldId="2008"/>
            <ac:spMk id="2" creationId="{69BC7686-C78D-E18D-CE7A-74DB1278A473}"/>
          </ac:spMkLst>
        </pc:spChg>
        <pc:spChg chg="mod">
          <ac:chgData name="Karen Garrison" userId="76aedcfe-3247-427b-9f7d-63da67ef9987" providerId="ADAL" clId="{17265B19-6534-4B78-9471-14CA9DE8A084}" dt="2022-08-11T15:52:44.764" v="6538" actId="20577"/>
          <ac:spMkLst>
            <pc:docMk/>
            <pc:sldMk cId="1645249491" sldId="2008"/>
            <ac:spMk id="3" creationId="{DE7E5B9A-6B2A-0FD5-FD6F-C10048F67FF2}"/>
          </ac:spMkLst>
        </pc:spChg>
        <pc:spChg chg="mod ord">
          <ac:chgData name="Karen Garrison" userId="76aedcfe-3247-427b-9f7d-63da67ef9987" providerId="ADAL" clId="{17265B19-6534-4B78-9471-14CA9DE8A084}" dt="2022-08-11T14:09:00.752" v="2644" actId="26606"/>
          <ac:spMkLst>
            <pc:docMk/>
            <pc:sldMk cId="1645249491" sldId="2008"/>
            <ac:spMk id="4" creationId="{CB8B4219-75D9-1837-B51B-4ACFBA42CB33}"/>
          </ac:spMkLst>
        </pc:spChg>
        <pc:spChg chg="add">
          <ac:chgData name="Karen Garrison" userId="76aedcfe-3247-427b-9f7d-63da67ef9987" providerId="ADAL" clId="{17265B19-6534-4B78-9471-14CA9DE8A084}" dt="2022-08-11T14:09:00.752" v="2644" actId="26606"/>
          <ac:spMkLst>
            <pc:docMk/>
            <pc:sldMk cId="1645249491" sldId="2008"/>
            <ac:spMk id="4103" creationId="{45D37F4E-DDB4-456B-97E0-9937730A039F}"/>
          </ac:spMkLst>
        </pc:spChg>
        <pc:spChg chg="add">
          <ac:chgData name="Karen Garrison" userId="76aedcfe-3247-427b-9f7d-63da67ef9987" providerId="ADAL" clId="{17265B19-6534-4B78-9471-14CA9DE8A084}" dt="2022-08-11T14:09:00.752" v="2644" actId="26606"/>
          <ac:spMkLst>
            <pc:docMk/>
            <pc:sldMk cId="1645249491" sldId="2008"/>
            <ac:spMk id="4105" creationId="{B2DD41CD-8F47-4F56-AD12-4E2FF7696987}"/>
          </ac:spMkLst>
        </pc:spChg>
        <pc:picChg chg="add mod">
          <ac:chgData name="Karen Garrison" userId="76aedcfe-3247-427b-9f7d-63da67ef9987" providerId="ADAL" clId="{17265B19-6534-4B78-9471-14CA9DE8A084}" dt="2022-08-11T14:09:00.752" v="2644" actId="26606"/>
          <ac:picMkLst>
            <pc:docMk/>
            <pc:sldMk cId="1645249491" sldId="2008"/>
            <ac:picMk id="4098" creationId="{5BC914A8-3C39-9E82-6930-B9BA236213BC}"/>
          </ac:picMkLst>
        </pc:picChg>
      </pc:sldChg>
      <pc:sldChg chg="addSp delSp modSp new mod setBg">
        <pc:chgData name="Karen Garrison" userId="76aedcfe-3247-427b-9f7d-63da67ef9987" providerId="ADAL" clId="{17265B19-6534-4B78-9471-14CA9DE8A084}" dt="2022-08-11T14:27:29.537" v="3460" actId="6549"/>
        <pc:sldMkLst>
          <pc:docMk/>
          <pc:sldMk cId="4039075452" sldId="2009"/>
        </pc:sldMkLst>
        <pc:spChg chg="mod">
          <ac:chgData name="Karen Garrison" userId="76aedcfe-3247-427b-9f7d-63da67ef9987" providerId="ADAL" clId="{17265B19-6534-4B78-9471-14CA9DE8A084}" dt="2022-08-11T14:26:37.341" v="3453" actId="26606"/>
          <ac:spMkLst>
            <pc:docMk/>
            <pc:sldMk cId="4039075452" sldId="2009"/>
            <ac:spMk id="2" creationId="{8FBFDEE1-19FB-0F7C-DA6A-39187324B021}"/>
          </ac:spMkLst>
        </pc:spChg>
        <pc:spChg chg="del">
          <ac:chgData name="Karen Garrison" userId="76aedcfe-3247-427b-9f7d-63da67ef9987" providerId="ADAL" clId="{17265B19-6534-4B78-9471-14CA9DE8A084}" dt="2022-08-11T14:22:35.669" v="3010"/>
          <ac:spMkLst>
            <pc:docMk/>
            <pc:sldMk cId="4039075452" sldId="2009"/>
            <ac:spMk id="3" creationId="{28D482AA-26FC-AD6F-1831-8D898FBEEC4D}"/>
          </ac:spMkLst>
        </pc:spChg>
        <pc:spChg chg="mod">
          <ac:chgData name="Karen Garrison" userId="76aedcfe-3247-427b-9f7d-63da67ef9987" providerId="ADAL" clId="{17265B19-6534-4B78-9471-14CA9DE8A084}" dt="2022-08-11T14:26:37.341" v="3453" actId="26606"/>
          <ac:spMkLst>
            <pc:docMk/>
            <pc:sldMk cId="4039075452" sldId="2009"/>
            <ac:spMk id="4" creationId="{8B5303A7-9A93-C04A-8BF2-FF20A44D4525}"/>
          </ac:spMkLst>
        </pc:spChg>
        <pc:spChg chg="add mod">
          <ac:chgData name="Karen Garrison" userId="76aedcfe-3247-427b-9f7d-63da67ef9987" providerId="ADAL" clId="{17265B19-6534-4B78-9471-14CA9DE8A084}" dt="2022-08-11T14:27:29.537" v="3460" actId="6549"/>
          <ac:spMkLst>
            <pc:docMk/>
            <pc:sldMk cId="4039075452" sldId="2009"/>
            <ac:spMk id="5" creationId="{3CD3F3DF-EFBA-15A5-9444-5B55A6DD831A}"/>
          </ac:spMkLst>
        </pc:spChg>
        <pc:spChg chg="add">
          <ac:chgData name="Karen Garrison" userId="76aedcfe-3247-427b-9f7d-63da67ef9987" providerId="ADAL" clId="{17265B19-6534-4B78-9471-14CA9DE8A084}" dt="2022-08-11T14:26:37.341" v="3453" actId="26606"/>
          <ac:spMkLst>
            <pc:docMk/>
            <pc:sldMk cId="4039075452" sldId="2009"/>
            <ac:spMk id="5129" creationId="{C4285719-470E-454C-AF62-8323075F1F5B}"/>
          </ac:spMkLst>
        </pc:spChg>
        <pc:spChg chg="add">
          <ac:chgData name="Karen Garrison" userId="76aedcfe-3247-427b-9f7d-63da67ef9987" providerId="ADAL" clId="{17265B19-6534-4B78-9471-14CA9DE8A084}" dt="2022-08-11T14:26:37.341" v="3453" actId="26606"/>
          <ac:spMkLst>
            <pc:docMk/>
            <pc:sldMk cId="4039075452" sldId="2009"/>
            <ac:spMk id="5131" creationId="{CD9FE4EF-C4D8-49A0-B2FF-81D8DB7D8A24}"/>
          </ac:spMkLst>
        </pc:spChg>
        <pc:spChg chg="add">
          <ac:chgData name="Karen Garrison" userId="76aedcfe-3247-427b-9f7d-63da67ef9987" providerId="ADAL" clId="{17265B19-6534-4B78-9471-14CA9DE8A084}" dt="2022-08-11T14:26:37.341" v="3453" actId="26606"/>
          <ac:spMkLst>
            <pc:docMk/>
            <pc:sldMk cId="4039075452" sldId="2009"/>
            <ac:spMk id="5133" creationId="{4300840D-0A0B-4512-BACA-B439D5B9C57C}"/>
          </ac:spMkLst>
        </pc:spChg>
        <pc:spChg chg="add">
          <ac:chgData name="Karen Garrison" userId="76aedcfe-3247-427b-9f7d-63da67ef9987" providerId="ADAL" clId="{17265B19-6534-4B78-9471-14CA9DE8A084}" dt="2022-08-11T14:26:37.341" v="3453" actId="26606"/>
          <ac:spMkLst>
            <pc:docMk/>
            <pc:sldMk cId="4039075452" sldId="2009"/>
            <ac:spMk id="5135" creationId="{D2B78728-A580-49A7-84F9-6EF6F583ADE0}"/>
          </ac:spMkLst>
        </pc:spChg>
        <pc:spChg chg="add">
          <ac:chgData name="Karen Garrison" userId="76aedcfe-3247-427b-9f7d-63da67ef9987" providerId="ADAL" clId="{17265B19-6534-4B78-9471-14CA9DE8A084}" dt="2022-08-11T14:26:37.341" v="3453" actId="26606"/>
          <ac:spMkLst>
            <pc:docMk/>
            <pc:sldMk cId="4039075452" sldId="2009"/>
            <ac:spMk id="5137" creationId="{38FAA1A1-D861-433F-88FA-1E9D6FD31D11}"/>
          </ac:spMkLst>
        </pc:spChg>
        <pc:spChg chg="add">
          <ac:chgData name="Karen Garrison" userId="76aedcfe-3247-427b-9f7d-63da67ef9987" providerId="ADAL" clId="{17265B19-6534-4B78-9471-14CA9DE8A084}" dt="2022-08-11T14:26:37.341" v="3453" actId="26606"/>
          <ac:spMkLst>
            <pc:docMk/>
            <pc:sldMk cId="4039075452" sldId="2009"/>
            <ac:spMk id="5139" creationId="{8D71EDA1-87BF-4D5D-AB79-F346FD19278A}"/>
          </ac:spMkLst>
        </pc:spChg>
        <pc:picChg chg="add del mod">
          <ac:chgData name="Karen Garrison" userId="76aedcfe-3247-427b-9f7d-63da67ef9987" providerId="ADAL" clId="{17265B19-6534-4B78-9471-14CA9DE8A084}" dt="2022-08-11T14:23:35.229" v="3011" actId="478"/>
          <ac:picMkLst>
            <pc:docMk/>
            <pc:sldMk cId="4039075452" sldId="2009"/>
            <ac:picMk id="5122" creationId="{67BE13FC-897D-1D98-4492-1531C37B567E}"/>
          </ac:picMkLst>
        </pc:picChg>
        <pc:picChg chg="add mod">
          <ac:chgData name="Karen Garrison" userId="76aedcfe-3247-427b-9f7d-63da67ef9987" providerId="ADAL" clId="{17265B19-6534-4B78-9471-14CA9DE8A084}" dt="2022-08-11T14:26:37.341" v="3453" actId="26606"/>
          <ac:picMkLst>
            <pc:docMk/>
            <pc:sldMk cId="4039075452" sldId="2009"/>
            <ac:picMk id="5124" creationId="{8AAFA384-378C-640D-43C2-095F5C2B6078}"/>
          </ac:picMkLst>
        </pc:picChg>
      </pc:sldChg>
      <pc:sldChg chg="addSp delSp modSp new mod ord setBg">
        <pc:chgData name="Karen Garrison" userId="76aedcfe-3247-427b-9f7d-63da67ef9987" providerId="ADAL" clId="{17265B19-6534-4B78-9471-14CA9DE8A084}" dt="2022-08-11T14:35:00.813" v="4220"/>
        <pc:sldMkLst>
          <pc:docMk/>
          <pc:sldMk cId="2075736402" sldId="2010"/>
        </pc:sldMkLst>
        <pc:spChg chg="mod">
          <ac:chgData name="Karen Garrison" userId="76aedcfe-3247-427b-9f7d-63da67ef9987" providerId="ADAL" clId="{17265B19-6534-4B78-9471-14CA9DE8A084}" dt="2022-08-11T14:34:49.378" v="4216" actId="26606"/>
          <ac:spMkLst>
            <pc:docMk/>
            <pc:sldMk cId="2075736402" sldId="2010"/>
            <ac:spMk id="2" creationId="{C8B08D47-2ECD-A958-C60C-390AA2371578}"/>
          </ac:spMkLst>
        </pc:spChg>
        <pc:spChg chg="del mod">
          <ac:chgData name="Karen Garrison" userId="76aedcfe-3247-427b-9f7d-63da67ef9987" providerId="ADAL" clId="{17265B19-6534-4B78-9471-14CA9DE8A084}" dt="2022-08-11T14:34:49.378" v="4216" actId="26606"/>
          <ac:spMkLst>
            <pc:docMk/>
            <pc:sldMk cId="2075736402" sldId="2010"/>
            <ac:spMk id="3" creationId="{2AB0C5FA-F5DC-49BA-1142-686C26E34B45}"/>
          </ac:spMkLst>
        </pc:spChg>
        <pc:spChg chg="add">
          <ac:chgData name="Karen Garrison" userId="76aedcfe-3247-427b-9f7d-63da67ef9987" providerId="ADAL" clId="{17265B19-6534-4B78-9471-14CA9DE8A084}" dt="2022-08-11T14:34:49.378" v="4216" actId="26606"/>
          <ac:spMkLst>
            <pc:docMk/>
            <pc:sldMk cId="2075736402" sldId="2010"/>
            <ac:spMk id="9" creationId="{53B021B3-DE93-4AB7-8A18-CF5F1CED88B8}"/>
          </ac:spMkLst>
        </pc:spChg>
        <pc:spChg chg="add">
          <ac:chgData name="Karen Garrison" userId="76aedcfe-3247-427b-9f7d-63da67ef9987" providerId="ADAL" clId="{17265B19-6534-4B78-9471-14CA9DE8A084}" dt="2022-08-11T14:34:49.378" v="4216" actId="26606"/>
          <ac:spMkLst>
            <pc:docMk/>
            <pc:sldMk cId="2075736402" sldId="2010"/>
            <ac:spMk id="11" creationId="{52D502E5-F6B4-4D58-B4AE-FC466FF15EE8}"/>
          </ac:spMkLst>
        </pc:spChg>
        <pc:spChg chg="add">
          <ac:chgData name="Karen Garrison" userId="76aedcfe-3247-427b-9f7d-63da67ef9987" providerId="ADAL" clId="{17265B19-6534-4B78-9471-14CA9DE8A084}" dt="2022-08-11T14:34:49.378" v="4216" actId="26606"/>
          <ac:spMkLst>
            <pc:docMk/>
            <pc:sldMk cId="2075736402" sldId="2010"/>
            <ac:spMk id="13" creationId="{9DECDBF4-02B6-4BB4-B65B-B8107AD6A9E8}"/>
          </ac:spMkLst>
        </pc:spChg>
        <pc:graphicFrameChg chg="add">
          <ac:chgData name="Karen Garrison" userId="76aedcfe-3247-427b-9f7d-63da67ef9987" providerId="ADAL" clId="{17265B19-6534-4B78-9471-14CA9DE8A084}" dt="2022-08-11T14:34:49.378" v="4216" actId="26606"/>
          <ac:graphicFrameMkLst>
            <pc:docMk/>
            <pc:sldMk cId="2075736402" sldId="2010"/>
            <ac:graphicFrameMk id="5" creationId="{C6BB182B-278F-3BD6-E714-5A8645CFF31F}"/>
          </ac:graphicFrameMkLst>
        </pc:graphicFrameChg>
      </pc:sldChg>
      <pc:sldChg chg="modSp add mod ord">
        <pc:chgData name="Karen Garrison" userId="76aedcfe-3247-427b-9f7d-63da67ef9987" providerId="ADAL" clId="{17265B19-6534-4B78-9471-14CA9DE8A084}" dt="2022-08-11T18:35:17.797" v="7326" actId="20577"/>
        <pc:sldMkLst>
          <pc:docMk/>
          <pc:sldMk cId="2102939849" sldId="2011"/>
        </pc:sldMkLst>
        <pc:spChg chg="mod">
          <ac:chgData name="Karen Garrison" userId="76aedcfe-3247-427b-9f7d-63da67ef9987" providerId="ADAL" clId="{17265B19-6534-4B78-9471-14CA9DE8A084}" dt="2022-08-11T18:35:17.797" v="7326" actId="20577"/>
          <ac:spMkLst>
            <pc:docMk/>
            <pc:sldMk cId="2102939849" sldId="2011"/>
            <ac:spMk id="14" creationId="{3EE5C8D9-A76A-4FEF-BF43-DEE714C768A7}"/>
          </ac:spMkLst>
        </pc:spChg>
      </pc:sldChg>
      <pc:sldChg chg="addSp modSp new mod setBg">
        <pc:chgData name="Karen Garrison" userId="76aedcfe-3247-427b-9f7d-63da67ef9987" providerId="ADAL" clId="{17265B19-6534-4B78-9471-14CA9DE8A084}" dt="2022-08-11T14:43:25.017" v="4685" actId="6549"/>
        <pc:sldMkLst>
          <pc:docMk/>
          <pc:sldMk cId="1369591241" sldId="2012"/>
        </pc:sldMkLst>
        <pc:spChg chg="mod">
          <ac:chgData name="Karen Garrison" userId="76aedcfe-3247-427b-9f7d-63da67ef9987" providerId="ADAL" clId="{17265B19-6534-4B78-9471-14CA9DE8A084}" dt="2022-08-11T14:42:12.065" v="4658" actId="26606"/>
          <ac:spMkLst>
            <pc:docMk/>
            <pc:sldMk cId="1369591241" sldId="2012"/>
            <ac:spMk id="2" creationId="{6F0521A7-C802-B2AD-686A-1305DC89CDF1}"/>
          </ac:spMkLst>
        </pc:spChg>
        <pc:spChg chg="mod">
          <ac:chgData name="Karen Garrison" userId="76aedcfe-3247-427b-9f7d-63da67ef9987" providerId="ADAL" clId="{17265B19-6534-4B78-9471-14CA9DE8A084}" dt="2022-08-11T14:43:25.017" v="4685" actId="6549"/>
          <ac:spMkLst>
            <pc:docMk/>
            <pc:sldMk cId="1369591241" sldId="2012"/>
            <ac:spMk id="3" creationId="{83C15159-2E13-A2B4-D4D3-536D5EA5E8FB}"/>
          </ac:spMkLst>
        </pc:spChg>
        <pc:spChg chg="mod">
          <ac:chgData name="Karen Garrison" userId="76aedcfe-3247-427b-9f7d-63da67ef9987" providerId="ADAL" clId="{17265B19-6534-4B78-9471-14CA9DE8A084}" dt="2022-08-11T14:42:12.065" v="4658" actId="26606"/>
          <ac:spMkLst>
            <pc:docMk/>
            <pc:sldMk cId="1369591241" sldId="2012"/>
            <ac:spMk id="4" creationId="{EE0104DB-D6AA-55DA-6428-AAAD74F794FF}"/>
          </ac:spMkLst>
        </pc:spChg>
        <pc:spChg chg="add">
          <ac:chgData name="Karen Garrison" userId="76aedcfe-3247-427b-9f7d-63da67ef9987" providerId="ADAL" clId="{17265B19-6534-4B78-9471-14CA9DE8A084}" dt="2022-08-11T14:42:12.065" v="4658" actId="26606"/>
          <ac:spMkLst>
            <pc:docMk/>
            <pc:sldMk cId="1369591241" sldId="2012"/>
            <ac:spMk id="9" creationId="{100EDD19-6802-4EC3-95CE-CFFAB042CFD6}"/>
          </ac:spMkLst>
        </pc:spChg>
        <pc:spChg chg="add">
          <ac:chgData name="Karen Garrison" userId="76aedcfe-3247-427b-9f7d-63da67ef9987" providerId="ADAL" clId="{17265B19-6534-4B78-9471-14CA9DE8A084}" dt="2022-08-11T14:42:12.065" v="4658" actId="26606"/>
          <ac:spMkLst>
            <pc:docMk/>
            <pc:sldMk cId="1369591241" sldId="2012"/>
            <ac:spMk id="11" creationId="{DB17E863-922E-4C26-BD64-E8FD41D28661}"/>
          </ac:spMkLst>
        </pc:spChg>
      </pc:sldChg>
      <pc:sldChg chg="addSp modSp new mod setBg">
        <pc:chgData name="Karen Garrison" userId="76aedcfe-3247-427b-9f7d-63da67ef9987" providerId="ADAL" clId="{17265B19-6534-4B78-9471-14CA9DE8A084}" dt="2022-08-11T19:07:12.234" v="7343"/>
        <pc:sldMkLst>
          <pc:docMk/>
          <pc:sldMk cId="2388932997" sldId="2013"/>
        </pc:sldMkLst>
        <pc:spChg chg="mod">
          <ac:chgData name="Karen Garrison" userId="76aedcfe-3247-427b-9f7d-63da67ef9987" providerId="ADAL" clId="{17265B19-6534-4B78-9471-14CA9DE8A084}" dt="2022-08-11T19:07:12.234" v="7343"/>
          <ac:spMkLst>
            <pc:docMk/>
            <pc:sldMk cId="2388932997" sldId="2013"/>
            <ac:spMk id="2" creationId="{9FA1EEA1-84E4-964E-8D72-43B1031BECDE}"/>
          </ac:spMkLst>
        </pc:spChg>
        <pc:spChg chg="mod">
          <ac:chgData name="Karen Garrison" userId="76aedcfe-3247-427b-9f7d-63da67ef9987" providerId="ADAL" clId="{17265B19-6534-4B78-9471-14CA9DE8A084}" dt="2022-08-11T16:33:10.439" v="7144" actId="20577"/>
          <ac:spMkLst>
            <pc:docMk/>
            <pc:sldMk cId="2388932997" sldId="2013"/>
            <ac:spMk id="3" creationId="{91972C51-318E-7DFC-45A7-1CA99E3C2F1D}"/>
          </ac:spMkLst>
        </pc:spChg>
        <pc:spChg chg="add">
          <ac:chgData name="Karen Garrison" userId="76aedcfe-3247-427b-9f7d-63da67ef9987" providerId="ADAL" clId="{17265B19-6534-4B78-9471-14CA9DE8A084}" dt="2022-08-11T14:55:24.022" v="5191" actId="26606"/>
          <ac:spMkLst>
            <pc:docMk/>
            <pc:sldMk cId="2388932997" sldId="2013"/>
            <ac:spMk id="8" creationId="{827B839B-9ADE-406B-8590-F1CAEDED45A1}"/>
          </ac:spMkLst>
        </pc:spChg>
        <pc:spChg chg="add">
          <ac:chgData name="Karen Garrison" userId="76aedcfe-3247-427b-9f7d-63da67ef9987" providerId="ADAL" clId="{17265B19-6534-4B78-9471-14CA9DE8A084}" dt="2022-08-11T14:55:24.022" v="5191" actId="26606"/>
          <ac:spMkLst>
            <pc:docMk/>
            <pc:sldMk cId="2388932997" sldId="2013"/>
            <ac:spMk id="10" creationId="{CFE45BF0-46DB-408C-B5F7-7B11716805D4}"/>
          </ac:spMkLst>
        </pc:spChg>
        <pc:spChg chg="add">
          <ac:chgData name="Karen Garrison" userId="76aedcfe-3247-427b-9f7d-63da67ef9987" providerId="ADAL" clId="{17265B19-6534-4B78-9471-14CA9DE8A084}" dt="2022-08-11T14:55:24.022" v="5191" actId="26606"/>
          <ac:spMkLst>
            <pc:docMk/>
            <pc:sldMk cId="2388932997" sldId="2013"/>
            <ac:spMk id="12" creationId="{2AEBC8F2-97B1-41B4-93F1-2D289E197FBA}"/>
          </ac:spMkLst>
        </pc:spChg>
        <pc:spChg chg="add">
          <ac:chgData name="Karen Garrison" userId="76aedcfe-3247-427b-9f7d-63da67ef9987" providerId="ADAL" clId="{17265B19-6534-4B78-9471-14CA9DE8A084}" dt="2022-08-11T14:55:24.022" v="5191" actId="26606"/>
          <ac:spMkLst>
            <pc:docMk/>
            <pc:sldMk cId="2388932997" sldId="2013"/>
            <ac:spMk id="14" creationId="{472E3A19-F5D5-48FC-BB9C-48C2F68F598B}"/>
          </ac:spMkLst>
        </pc:spChg>
        <pc:spChg chg="add">
          <ac:chgData name="Karen Garrison" userId="76aedcfe-3247-427b-9f7d-63da67ef9987" providerId="ADAL" clId="{17265B19-6534-4B78-9471-14CA9DE8A084}" dt="2022-08-11T14:55:24.022" v="5191" actId="26606"/>
          <ac:spMkLst>
            <pc:docMk/>
            <pc:sldMk cId="2388932997" sldId="2013"/>
            <ac:spMk id="16" creationId="{7A62E32F-BB65-43A8-8EB5-92346890E549}"/>
          </ac:spMkLst>
        </pc:spChg>
        <pc:spChg chg="add">
          <ac:chgData name="Karen Garrison" userId="76aedcfe-3247-427b-9f7d-63da67ef9987" providerId="ADAL" clId="{17265B19-6534-4B78-9471-14CA9DE8A084}" dt="2022-08-11T14:55:24.022" v="5191" actId="26606"/>
          <ac:spMkLst>
            <pc:docMk/>
            <pc:sldMk cId="2388932997" sldId="2013"/>
            <ac:spMk id="18" creationId="{14E91B64-9FCC-451E-AFB4-A827D6329367}"/>
          </ac:spMkLst>
        </pc:spChg>
      </pc:sldChg>
      <pc:sldChg chg="addSp delSp modSp new mod ord setBg addAnim delAnim">
        <pc:chgData name="Karen Garrison" userId="76aedcfe-3247-427b-9f7d-63da67ef9987" providerId="ADAL" clId="{17265B19-6534-4B78-9471-14CA9DE8A084}" dt="2022-08-11T15:27:20.717" v="5637" actId="20577"/>
        <pc:sldMkLst>
          <pc:docMk/>
          <pc:sldMk cId="2082654612" sldId="2014"/>
        </pc:sldMkLst>
        <pc:spChg chg="mod">
          <ac:chgData name="Karen Garrison" userId="76aedcfe-3247-427b-9f7d-63da67ef9987" providerId="ADAL" clId="{17265B19-6534-4B78-9471-14CA9DE8A084}" dt="2022-08-11T15:27:20.717" v="5637" actId="20577"/>
          <ac:spMkLst>
            <pc:docMk/>
            <pc:sldMk cId="2082654612" sldId="2014"/>
            <ac:spMk id="2" creationId="{6BC8FF1C-4CE0-A313-F4B8-3AE062B42F20}"/>
          </ac:spMkLst>
        </pc:spChg>
        <pc:spChg chg="mod">
          <ac:chgData name="Karen Garrison" userId="76aedcfe-3247-427b-9f7d-63da67ef9987" providerId="ADAL" clId="{17265B19-6534-4B78-9471-14CA9DE8A084}" dt="2022-08-11T15:09:52.007" v="5618" actId="27636"/>
          <ac:spMkLst>
            <pc:docMk/>
            <pc:sldMk cId="2082654612" sldId="2014"/>
            <ac:spMk id="3" creationId="{CB38E530-8648-C4FF-FCEF-56D849DBEF1F}"/>
          </ac:spMkLst>
        </pc:spChg>
        <pc:spChg chg="add">
          <ac:chgData name="Karen Garrison" userId="76aedcfe-3247-427b-9f7d-63da67ef9987" providerId="ADAL" clId="{17265B19-6534-4B78-9471-14CA9DE8A084}" dt="2022-08-11T15:08:19.002" v="5606"/>
          <ac:spMkLst>
            <pc:docMk/>
            <pc:sldMk cId="2082654612" sldId="2014"/>
            <ac:spMk id="4" creationId="{91D8D19B-152C-F1A5-D120-EE9EC3025072}"/>
          </ac:spMkLst>
        </pc:spChg>
        <pc:spChg chg="add del mod">
          <ac:chgData name="Karen Garrison" userId="76aedcfe-3247-427b-9f7d-63da67ef9987" providerId="ADAL" clId="{17265B19-6534-4B78-9471-14CA9DE8A084}" dt="2022-08-11T15:09:12.658" v="5609" actId="478"/>
          <ac:spMkLst>
            <pc:docMk/>
            <pc:sldMk cId="2082654612" sldId="2014"/>
            <ac:spMk id="5" creationId="{E72B2956-783F-DAF6-E790-DEA705E716D5}"/>
          </ac:spMkLst>
        </pc:spChg>
        <pc:spChg chg="add del">
          <ac:chgData name="Karen Garrison" userId="76aedcfe-3247-427b-9f7d-63da67ef9987" providerId="ADAL" clId="{17265B19-6534-4B78-9471-14CA9DE8A084}" dt="2022-08-11T15:09:33.703" v="5614" actId="26606"/>
          <ac:spMkLst>
            <pc:docMk/>
            <pc:sldMk cId="2082654612" sldId="2014"/>
            <ac:spMk id="9" creationId="{943CAA20-3569-4189-9E48-239A229A86CA}"/>
          </ac:spMkLst>
        </pc:spChg>
        <pc:spChg chg="add del">
          <ac:chgData name="Karen Garrison" userId="76aedcfe-3247-427b-9f7d-63da67ef9987" providerId="ADAL" clId="{17265B19-6534-4B78-9471-14CA9DE8A084}" dt="2022-08-11T15:09:33.703" v="5614" actId="26606"/>
          <ac:spMkLst>
            <pc:docMk/>
            <pc:sldMk cId="2082654612" sldId="2014"/>
            <ac:spMk id="11" creationId="{DA542B6D-E775-4832-91DC-2D20F857813A}"/>
          </ac:spMkLst>
        </pc:spChg>
        <pc:spChg chg="add">
          <ac:chgData name="Karen Garrison" userId="76aedcfe-3247-427b-9f7d-63da67ef9987" providerId="ADAL" clId="{17265B19-6534-4B78-9471-14CA9DE8A084}" dt="2022-08-11T15:09:33.720" v="5615" actId="26606"/>
          <ac:spMkLst>
            <pc:docMk/>
            <pc:sldMk cId="2082654612" sldId="2014"/>
            <ac:spMk id="13" creationId="{8D1AD6B3-BE88-4CEB-BA17-790657CC4729}"/>
          </ac:spMkLst>
        </pc:spChg>
        <pc:spChg chg="add">
          <ac:chgData name="Karen Garrison" userId="76aedcfe-3247-427b-9f7d-63da67ef9987" providerId="ADAL" clId="{17265B19-6534-4B78-9471-14CA9DE8A084}" dt="2022-08-11T15:09:33.720" v="5615" actId="26606"/>
          <ac:spMkLst>
            <pc:docMk/>
            <pc:sldMk cId="2082654612" sldId="2014"/>
            <ac:spMk id="14" creationId="{A3363022-C969-41E9-8EB2-E4C94908C1FA}"/>
          </ac:spMkLst>
        </pc:spChg>
        <pc:grpChg chg="add">
          <ac:chgData name="Karen Garrison" userId="76aedcfe-3247-427b-9f7d-63da67ef9987" providerId="ADAL" clId="{17265B19-6534-4B78-9471-14CA9DE8A084}" dt="2022-08-11T15:09:33.720" v="5615" actId="26606"/>
          <ac:grpSpMkLst>
            <pc:docMk/>
            <pc:sldMk cId="2082654612" sldId="2014"/>
            <ac:grpSpMk id="15" creationId="{89D1390B-7E13-4B4F-9CB2-391063412E54}"/>
          </ac:grpSpMkLst>
        </pc:grpChg>
        <pc:picChg chg="add">
          <ac:chgData name="Karen Garrison" userId="76aedcfe-3247-427b-9f7d-63da67ef9987" providerId="ADAL" clId="{17265B19-6534-4B78-9471-14CA9DE8A084}" dt="2022-08-11T15:09:33.720" v="5615" actId="26606"/>
          <ac:picMkLst>
            <pc:docMk/>
            <pc:sldMk cId="2082654612" sldId="2014"/>
            <ac:picMk id="8" creationId="{5E92938E-5E91-5CC7-41DB-E81B83A96E75}"/>
          </ac:picMkLst>
        </pc:picChg>
      </pc:sldChg>
      <pc:sldChg chg="addSp delSp modSp new mod setBg">
        <pc:chgData name="Karen Garrison" userId="76aedcfe-3247-427b-9f7d-63da67ef9987" providerId="ADAL" clId="{17265B19-6534-4B78-9471-14CA9DE8A084}" dt="2022-08-11T15:46:54.173" v="6337" actId="207"/>
        <pc:sldMkLst>
          <pc:docMk/>
          <pc:sldMk cId="31745787" sldId="2015"/>
        </pc:sldMkLst>
        <pc:spChg chg="mod">
          <ac:chgData name="Karen Garrison" userId="76aedcfe-3247-427b-9f7d-63da67ef9987" providerId="ADAL" clId="{17265B19-6534-4B78-9471-14CA9DE8A084}" dt="2022-08-11T15:46:54.173" v="6337" actId="207"/>
          <ac:spMkLst>
            <pc:docMk/>
            <pc:sldMk cId="31745787" sldId="2015"/>
            <ac:spMk id="2" creationId="{010E3414-F5AB-F46E-10EB-5A783045F806}"/>
          </ac:spMkLst>
        </pc:spChg>
        <pc:spChg chg="mod">
          <ac:chgData name="Karen Garrison" userId="76aedcfe-3247-427b-9f7d-63da67ef9987" providerId="ADAL" clId="{17265B19-6534-4B78-9471-14CA9DE8A084}" dt="2022-08-11T15:46:46.142" v="6336" actId="1076"/>
          <ac:spMkLst>
            <pc:docMk/>
            <pc:sldMk cId="31745787" sldId="2015"/>
            <ac:spMk id="3" creationId="{E4F5643A-9AFF-31F8-E048-434C361737DC}"/>
          </ac:spMkLst>
        </pc:spChg>
        <pc:spChg chg="add del">
          <ac:chgData name="Karen Garrison" userId="76aedcfe-3247-427b-9f7d-63da67ef9987" providerId="ADAL" clId="{17265B19-6534-4B78-9471-14CA9DE8A084}" dt="2022-08-11T15:45:48.202" v="6323" actId="26606"/>
          <ac:spMkLst>
            <pc:docMk/>
            <pc:sldMk cId="31745787" sldId="2015"/>
            <ac:spMk id="8" creationId="{18873D23-2DCF-4B31-A009-95721C06E8E1}"/>
          </ac:spMkLst>
        </pc:spChg>
        <pc:spChg chg="add del">
          <ac:chgData name="Karen Garrison" userId="76aedcfe-3247-427b-9f7d-63da67ef9987" providerId="ADAL" clId="{17265B19-6534-4B78-9471-14CA9DE8A084}" dt="2022-08-11T15:45:48.202" v="6323" actId="26606"/>
          <ac:spMkLst>
            <pc:docMk/>
            <pc:sldMk cId="31745787" sldId="2015"/>
            <ac:spMk id="10" creationId="{C13EF075-D4EF-4929-ADBC-91B27DA19955}"/>
          </ac:spMkLst>
        </pc:spChg>
        <pc:spChg chg="add">
          <ac:chgData name="Karen Garrison" userId="76aedcfe-3247-427b-9f7d-63da67ef9987" providerId="ADAL" clId="{17265B19-6534-4B78-9471-14CA9DE8A084}" dt="2022-08-11T15:45:48.202" v="6323" actId="26606"/>
          <ac:spMkLst>
            <pc:docMk/>
            <pc:sldMk cId="31745787" sldId="2015"/>
            <ac:spMk id="21" creationId="{081EA652-8C6A-4E69-BEB9-170809474553}"/>
          </ac:spMkLst>
        </pc:spChg>
        <pc:spChg chg="add">
          <ac:chgData name="Karen Garrison" userId="76aedcfe-3247-427b-9f7d-63da67ef9987" providerId="ADAL" clId="{17265B19-6534-4B78-9471-14CA9DE8A084}" dt="2022-08-11T15:45:48.202" v="6323" actId="26606"/>
          <ac:spMkLst>
            <pc:docMk/>
            <pc:sldMk cId="31745787" sldId="2015"/>
            <ac:spMk id="23" creationId="{5298780A-33B9-4EA2-8F67-DE68AD62841B}"/>
          </ac:spMkLst>
        </pc:spChg>
        <pc:spChg chg="add">
          <ac:chgData name="Karen Garrison" userId="76aedcfe-3247-427b-9f7d-63da67ef9987" providerId="ADAL" clId="{17265B19-6534-4B78-9471-14CA9DE8A084}" dt="2022-08-11T15:45:48.202" v="6323" actId="26606"/>
          <ac:spMkLst>
            <pc:docMk/>
            <pc:sldMk cId="31745787" sldId="2015"/>
            <ac:spMk id="25" creationId="{7F488E8B-4E1E-4402-8935-D4E6C02615C7}"/>
          </ac:spMkLst>
        </pc:spChg>
        <pc:grpChg chg="add del">
          <ac:chgData name="Karen Garrison" userId="76aedcfe-3247-427b-9f7d-63da67ef9987" providerId="ADAL" clId="{17265B19-6534-4B78-9471-14CA9DE8A084}" dt="2022-08-11T15:45:48.202" v="6323" actId="26606"/>
          <ac:grpSpMkLst>
            <pc:docMk/>
            <pc:sldMk cId="31745787" sldId="2015"/>
            <ac:grpSpMk id="12" creationId="{DAA26DFA-AAB2-4973-9C17-16D587C7B198}"/>
          </ac:grpSpMkLst>
        </pc:grpChg>
        <pc:cxnChg chg="add">
          <ac:chgData name="Karen Garrison" userId="76aedcfe-3247-427b-9f7d-63da67ef9987" providerId="ADAL" clId="{17265B19-6534-4B78-9471-14CA9DE8A084}" dt="2022-08-11T15:45:48.202" v="6323" actId="26606"/>
          <ac:cxnSpMkLst>
            <pc:docMk/>
            <pc:sldMk cId="31745787" sldId="2015"/>
            <ac:cxnSpMk id="27" creationId="{23AAC9B5-8015-485C-ACF9-A750390E9A56}"/>
          </ac:cxnSpMkLst>
        </pc:cxnChg>
      </pc:sldChg>
      <pc:sldChg chg="addSp modSp new mod ord setBg">
        <pc:chgData name="Karen Garrison" userId="76aedcfe-3247-427b-9f7d-63da67ef9987" providerId="ADAL" clId="{17265B19-6534-4B78-9471-14CA9DE8A084}" dt="2022-08-11T16:39:40.795" v="7221"/>
        <pc:sldMkLst>
          <pc:docMk/>
          <pc:sldMk cId="427083044" sldId="2016"/>
        </pc:sldMkLst>
        <pc:spChg chg="mod">
          <ac:chgData name="Karen Garrison" userId="76aedcfe-3247-427b-9f7d-63da67ef9987" providerId="ADAL" clId="{17265B19-6534-4B78-9471-14CA9DE8A084}" dt="2022-08-11T16:04:45.320" v="7064" actId="26606"/>
          <ac:spMkLst>
            <pc:docMk/>
            <pc:sldMk cId="427083044" sldId="2016"/>
            <ac:spMk id="2" creationId="{2E6ED099-A0F1-4183-2F5C-8308E5205B4D}"/>
          </ac:spMkLst>
        </pc:spChg>
        <pc:spChg chg="mod ord">
          <ac:chgData name="Karen Garrison" userId="76aedcfe-3247-427b-9f7d-63da67ef9987" providerId="ADAL" clId="{17265B19-6534-4B78-9471-14CA9DE8A084}" dt="2022-08-11T16:06:59.727" v="7079" actId="5793"/>
          <ac:spMkLst>
            <pc:docMk/>
            <pc:sldMk cId="427083044" sldId="2016"/>
            <ac:spMk id="3" creationId="{EC20C506-BE90-5CF4-F6DF-BD824FD9DE49}"/>
          </ac:spMkLst>
        </pc:spChg>
        <pc:spChg chg="add">
          <ac:chgData name="Karen Garrison" userId="76aedcfe-3247-427b-9f7d-63da67ef9987" providerId="ADAL" clId="{17265B19-6534-4B78-9471-14CA9DE8A084}" dt="2022-08-11T16:04:45.320" v="7064" actId="26606"/>
          <ac:spMkLst>
            <pc:docMk/>
            <pc:sldMk cId="427083044" sldId="2016"/>
            <ac:spMk id="1031" creationId="{81AEB8A9-B768-4E30-BA55-D919E6687343}"/>
          </ac:spMkLst>
        </pc:spChg>
        <pc:picChg chg="add mod">
          <ac:chgData name="Karen Garrison" userId="76aedcfe-3247-427b-9f7d-63da67ef9987" providerId="ADAL" clId="{17265B19-6534-4B78-9471-14CA9DE8A084}" dt="2022-08-11T16:04:45.320" v="7064" actId="26606"/>
          <ac:picMkLst>
            <pc:docMk/>
            <pc:sldMk cId="427083044" sldId="2016"/>
            <ac:picMk id="1026" creationId="{D01986D5-5DCC-3BCD-773B-A7F1C5B921E1}"/>
          </ac:picMkLst>
        </pc:picChg>
      </pc:sldChg>
      <pc:sldMasterChg chg="delSldLayout">
        <pc:chgData name="Karen Garrison" userId="76aedcfe-3247-427b-9f7d-63da67ef9987" providerId="ADAL" clId="{17265B19-6534-4B78-9471-14CA9DE8A084}" dt="2022-08-11T15:47:09.367" v="6338" actId="47"/>
        <pc:sldMasterMkLst>
          <pc:docMk/>
          <pc:sldMasterMk cId="3424039943" sldId="2147483672"/>
        </pc:sldMasterMkLst>
        <pc:sldLayoutChg chg="del">
          <pc:chgData name="Karen Garrison" userId="76aedcfe-3247-427b-9f7d-63da67ef9987" providerId="ADAL" clId="{17265B19-6534-4B78-9471-14CA9DE8A084}" dt="2022-08-11T15:47:09.367" v="6338" actId="47"/>
          <pc:sldLayoutMkLst>
            <pc:docMk/>
            <pc:sldMasterMk cId="3424039943" sldId="2147483672"/>
            <pc:sldLayoutMk cId="463280150" sldId="2147483688"/>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23664C9-F801-438C-9F1E-4824C55294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26C291-5280-40BC-8259-7E286846E082}">
      <dgm:prSet/>
      <dgm:spPr/>
      <dgm:t>
        <a:bodyPr/>
        <a:lstStyle/>
        <a:p>
          <a:pPr>
            <a:lnSpc>
              <a:spcPct val="100000"/>
            </a:lnSpc>
          </a:pPr>
          <a:r>
            <a:rPr lang="en-US" dirty="0"/>
            <a:t>This internal team are responsible for populating the plan, coordinating BIA Workshops with departments and will implement all aspects of the new business continuity plan</a:t>
          </a:r>
        </a:p>
      </dgm:t>
    </dgm:pt>
    <dgm:pt modelId="{8E3F4A3B-0080-435C-BB5F-3D4110410323}" type="parTrans" cxnId="{8F4C2CAB-5CAB-45CD-9AEC-EE8DB16D997E}">
      <dgm:prSet/>
      <dgm:spPr/>
      <dgm:t>
        <a:bodyPr/>
        <a:lstStyle/>
        <a:p>
          <a:endParaRPr lang="en-US"/>
        </a:p>
      </dgm:t>
    </dgm:pt>
    <dgm:pt modelId="{7DF7F0AE-0562-40B4-B7A6-7EF2CF925A9A}" type="sibTrans" cxnId="{8F4C2CAB-5CAB-45CD-9AEC-EE8DB16D997E}">
      <dgm:prSet/>
      <dgm:spPr/>
      <dgm:t>
        <a:bodyPr/>
        <a:lstStyle/>
        <a:p>
          <a:endParaRPr lang="en-US"/>
        </a:p>
      </dgm:t>
    </dgm:pt>
    <dgm:pt modelId="{F5BF1A99-8918-4812-BCBF-9D13D74D6887}">
      <dgm:prSet/>
      <dgm:spPr/>
      <dgm:t>
        <a:bodyPr/>
        <a:lstStyle/>
        <a:p>
          <a:pPr>
            <a:lnSpc>
              <a:spcPct val="100000"/>
            </a:lnSpc>
          </a:pPr>
          <a:r>
            <a:rPr lang="en-US" dirty="0"/>
            <a:t>There is often crossover between the BCP Implementation Team, Senior Leadership and Incident Command Team</a:t>
          </a:r>
        </a:p>
      </dgm:t>
    </dgm:pt>
    <dgm:pt modelId="{E0EC8A68-0F23-4BAF-AA29-F9BE264AE397}" type="parTrans" cxnId="{26415B99-FC94-4B9B-AF2A-015CA2F2BAE2}">
      <dgm:prSet/>
      <dgm:spPr/>
      <dgm:t>
        <a:bodyPr/>
        <a:lstStyle/>
        <a:p>
          <a:endParaRPr lang="en-US"/>
        </a:p>
      </dgm:t>
    </dgm:pt>
    <dgm:pt modelId="{638CB558-3147-46EA-85A8-4BBAFA818167}" type="sibTrans" cxnId="{26415B99-FC94-4B9B-AF2A-015CA2F2BAE2}">
      <dgm:prSet/>
      <dgm:spPr/>
      <dgm:t>
        <a:bodyPr/>
        <a:lstStyle/>
        <a:p>
          <a:endParaRPr lang="en-US"/>
        </a:p>
      </dgm:t>
    </dgm:pt>
    <dgm:pt modelId="{890BAA1F-E5F1-4455-9772-6BC2E0FC5449}">
      <dgm:prSet/>
      <dgm:spPr/>
      <dgm:t>
        <a:bodyPr/>
        <a:lstStyle/>
        <a:p>
          <a:pPr>
            <a:lnSpc>
              <a:spcPct val="100000"/>
            </a:lnSpc>
          </a:pPr>
          <a:r>
            <a:rPr lang="en-US" dirty="0"/>
            <a:t>Members of the BCP team need the authority to act and authorize BCP resources and actions</a:t>
          </a:r>
        </a:p>
      </dgm:t>
    </dgm:pt>
    <dgm:pt modelId="{F6B12035-7D8E-4A5B-AC44-237A33959D78}" type="parTrans" cxnId="{901711BD-DE84-4326-BBB5-0910DBE1430A}">
      <dgm:prSet/>
      <dgm:spPr/>
      <dgm:t>
        <a:bodyPr/>
        <a:lstStyle/>
        <a:p>
          <a:endParaRPr lang="en-US"/>
        </a:p>
      </dgm:t>
    </dgm:pt>
    <dgm:pt modelId="{2F31AC62-2DEE-41D8-AC55-2103003D1851}" type="sibTrans" cxnId="{901711BD-DE84-4326-BBB5-0910DBE1430A}">
      <dgm:prSet/>
      <dgm:spPr/>
      <dgm:t>
        <a:bodyPr/>
        <a:lstStyle/>
        <a:p>
          <a:endParaRPr lang="en-US"/>
        </a:p>
      </dgm:t>
    </dgm:pt>
    <dgm:pt modelId="{E0133425-C97F-4DEA-9B61-D7160B4CFC06}" type="pres">
      <dgm:prSet presAssocID="{D23664C9-F801-438C-9F1E-4824C55294DF}" presName="root" presStyleCnt="0">
        <dgm:presLayoutVars>
          <dgm:dir/>
          <dgm:resizeHandles val="exact"/>
        </dgm:presLayoutVars>
      </dgm:prSet>
      <dgm:spPr/>
    </dgm:pt>
    <dgm:pt modelId="{B767AB43-AD6D-499F-98CF-6AC1C6C7A856}" type="pres">
      <dgm:prSet presAssocID="{E626C291-5280-40BC-8259-7E286846E082}" presName="compNode" presStyleCnt="0"/>
      <dgm:spPr/>
    </dgm:pt>
    <dgm:pt modelId="{86BE4575-A983-4B5C-A936-C1DE636BB1EC}" type="pres">
      <dgm:prSet presAssocID="{E626C291-5280-40BC-8259-7E286846E082}" presName="bgRect" presStyleLbl="bgShp" presStyleIdx="0" presStyleCnt="3"/>
      <dgm:spPr/>
    </dgm:pt>
    <dgm:pt modelId="{A07BEC11-EC14-447A-8EE2-6663AAEF2F4D}" type="pres">
      <dgm:prSet presAssocID="{E626C291-5280-40BC-8259-7E286846E0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DEA3F89F-2A59-4C94-845D-952EF28B8FEC}" type="pres">
      <dgm:prSet presAssocID="{E626C291-5280-40BC-8259-7E286846E082}" presName="spaceRect" presStyleCnt="0"/>
      <dgm:spPr/>
    </dgm:pt>
    <dgm:pt modelId="{D9249F88-F80B-4883-8AB6-5CAB45ED67C8}" type="pres">
      <dgm:prSet presAssocID="{E626C291-5280-40BC-8259-7E286846E082}" presName="parTx" presStyleLbl="revTx" presStyleIdx="0" presStyleCnt="3">
        <dgm:presLayoutVars>
          <dgm:chMax val="0"/>
          <dgm:chPref val="0"/>
        </dgm:presLayoutVars>
      </dgm:prSet>
      <dgm:spPr/>
    </dgm:pt>
    <dgm:pt modelId="{B2FF7E93-EA5E-4FEB-9681-61C46AEF56B7}" type="pres">
      <dgm:prSet presAssocID="{7DF7F0AE-0562-40B4-B7A6-7EF2CF925A9A}" presName="sibTrans" presStyleCnt="0"/>
      <dgm:spPr/>
    </dgm:pt>
    <dgm:pt modelId="{45842B97-18FA-43E5-95B7-27B997FC8278}" type="pres">
      <dgm:prSet presAssocID="{F5BF1A99-8918-4812-BCBF-9D13D74D6887}" presName="compNode" presStyleCnt="0"/>
      <dgm:spPr/>
    </dgm:pt>
    <dgm:pt modelId="{002614AF-55AD-4FAA-BDEA-24E9D08D3219}" type="pres">
      <dgm:prSet presAssocID="{F5BF1A99-8918-4812-BCBF-9D13D74D6887}" presName="bgRect" presStyleLbl="bgShp" presStyleIdx="1" presStyleCnt="3"/>
      <dgm:spPr/>
    </dgm:pt>
    <dgm:pt modelId="{7D4BEBC2-D43F-4CF7-8C92-F90D4F41D56E}" type="pres">
      <dgm:prSet presAssocID="{F5BF1A99-8918-4812-BCBF-9D13D74D68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314D8514-439D-42FE-9EDD-FCB74D955FA0}" type="pres">
      <dgm:prSet presAssocID="{F5BF1A99-8918-4812-BCBF-9D13D74D6887}" presName="spaceRect" presStyleCnt="0"/>
      <dgm:spPr/>
    </dgm:pt>
    <dgm:pt modelId="{49E48083-0B59-4BF3-9465-674AC84107EF}" type="pres">
      <dgm:prSet presAssocID="{F5BF1A99-8918-4812-BCBF-9D13D74D6887}" presName="parTx" presStyleLbl="revTx" presStyleIdx="1" presStyleCnt="3">
        <dgm:presLayoutVars>
          <dgm:chMax val="0"/>
          <dgm:chPref val="0"/>
        </dgm:presLayoutVars>
      </dgm:prSet>
      <dgm:spPr/>
    </dgm:pt>
    <dgm:pt modelId="{86DCCADF-728C-4D7D-A5C8-F2DDC26AFDA8}" type="pres">
      <dgm:prSet presAssocID="{638CB558-3147-46EA-85A8-4BBAFA818167}" presName="sibTrans" presStyleCnt="0"/>
      <dgm:spPr/>
    </dgm:pt>
    <dgm:pt modelId="{2D3AEB70-9FB1-4610-BE51-D3967CB9C229}" type="pres">
      <dgm:prSet presAssocID="{890BAA1F-E5F1-4455-9772-6BC2E0FC5449}" presName="compNode" presStyleCnt="0"/>
      <dgm:spPr/>
    </dgm:pt>
    <dgm:pt modelId="{6A6F5EA0-B85A-452D-A0DE-C160AC7DE1AB}" type="pres">
      <dgm:prSet presAssocID="{890BAA1F-E5F1-4455-9772-6BC2E0FC5449}" presName="bgRect" presStyleLbl="bgShp" presStyleIdx="2" presStyleCnt="3"/>
      <dgm:spPr/>
    </dgm:pt>
    <dgm:pt modelId="{7398E375-20DB-4884-AA06-90BAB49295D4}" type="pres">
      <dgm:prSet presAssocID="{890BAA1F-E5F1-4455-9772-6BC2E0FC54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563FB45-00D3-44A0-AB21-4D586E92AAE4}" type="pres">
      <dgm:prSet presAssocID="{890BAA1F-E5F1-4455-9772-6BC2E0FC5449}" presName="spaceRect" presStyleCnt="0"/>
      <dgm:spPr/>
    </dgm:pt>
    <dgm:pt modelId="{3C7D8806-40D0-4834-B2A2-AB19AF43C621}" type="pres">
      <dgm:prSet presAssocID="{890BAA1F-E5F1-4455-9772-6BC2E0FC5449}" presName="parTx" presStyleLbl="revTx" presStyleIdx="2" presStyleCnt="3">
        <dgm:presLayoutVars>
          <dgm:chMax val="0"/>
          <dgm:chPref val="0"/>
        </dgm:presLayoutVars>
      </dgm:prSet>
      <dgm:spPr/>
    </dgm:pt>
  </dgm:ptLst>
  <dgm:cxnLst>
    <dgm:cxn modelId="{550EED1E-F941-4568-BA60-F7372CDCBB70}" type="presOf" srcId="{F5BF1A99-8918-4812-BCBF-9D13D74D6887}" destId="{49E48083-0B59-4BF3-9465-674AC84107EF}" srcOrd="0" destOrd="0" presId="urn:microsoft.com/office/officeart/2018/2/layout/IconVerticalSolidList"/>
    <dgm:cxn modelId="{C24CAC68-7E2B-470D-9789-75519950010F}" type="presOf" srcId="{890BAA1F-E5F1-4455-9772-6BC2E0FC5449}" destId="{3C7D8806-40D0-4834-B2A2-AB19AF43C621}" srcOrd="0" destOrd="0" presId="urn:microsoft.com/office/officeart/2018/2/layout/IconVerticalSolidList"/>
    <dgm:cxn modelId="{8AE9B968-0856-43FB-82AC-8F5F012A3DA3}" type="presOf" srcId="{D23664C9-F801-438C-9F1E-4824C55294DF}" destId="{E0133425-C97F-4DEA-9B61-D7160B4CFC06}" srcOrd="0" destOrd="0" presId="urn:microsoft.com/office/officeart/2018/2/layout/IconVerticalSolidList"/>
    <dgm:cxn modelId="{26415B99-FC94-4B9B-AF2A-015CA2F2BAE2}" srcId="{D23664C9-F801-438C-9F1E-4824C55294DF}" destId="{F5BF1A99-8918-4812-BCBF-9D13D74D6887}" srcOrd="1" destOrd="0" parTransId="{E0EC8A68-0F23-4BAF-AA29-F9BE264AE397}" sibTransId="{638CB558-3147-46EA-85A8-4BBAFA818167}"/>
    <dgm:cxn modelId="{8F4C2CAB-5CAB-45CD-9AEC-EE8DB16D997E}" srcId="{D23664C9-F801-438C-9F1E-4824C55294DF}" destId="{E626C291-5280-40BC-8259-7E286846E082}" srcOrd="0" destOrd="0" parTransId="{8E3F4A3B-0080-435C-BB5F-3D4110410323}" sibTransId="{7DF7F0AE-0562-40B4-B7A6-7EF2CF925A9A}"/>
    <dgm:cxn modelId="{901711BD-DE84-4326-BBB5-0910DBE1430A}" srcId="{D23664C9-F801-438C-9F1E-4824C55294DF}" destId="{890BAA1F-E5F1-4455-9772-6BC2E0FC5449}" srcOrd="2" destOrd="0" parTransId="{F6B12035-7D8E-4A5B-AC44-237A33959D78}" sibTransId="{2F31AC62-2DEE-41D8-AC55-2103003D1851}"/>
    <dgm:cxn modelId="{5C9009CB-CFF3-4D60-B85E-EA8F0AC37BFD}" type="presOf" srcId="{E626C291-5280-40BC-8259-7E286846E082}" destId="{D9249F88-F80B-4883-8AB6-5CAB45ED67C8}" srcOrd="0" destOrd="0" presId="urn:microsoft.com/office/officeart/2018/2/layout/IconVerticalSolidList"/>
    <dgm:cxn modelId="{85302CA5-0F57-44EB-85A9-24082D479771}" type="presParOf" srcId="{E0133425-C97F-4DEA-9B61-D7160B4CFC06}" destId="{B767AB43-AD6D-499F-98CF-6AC1C6C7A856}" srcOrd="0" destOrd="0" presId="urn:microsoft.com/office/officeart/2018/2/layout/IconVerticalSolidList"/>
    <dgm:cxn modelId="{8DA05D9F-EC2F-435D-8769-8CB603499F23}" type="presParOf" srcId="{B767AB43-AD6D-499F-98CF-6AC1C6C7A856}" destId="{86BE4575-A983-4B5C-A936-C1DE636BB1EC}" srcOrd="0" destOrd="0" presId="urn:microsoft.com/office/officeart/2018/2/layout/IconVerticalSolidList"/>
    <dgm:cxn modelId="{534F5B0C-364D-47F3-87C8-A7DF00CCB4DE}" type="presParOf" srcId="{B767AB43-AD6D-499F-98CF-6AC1C6C7A856}" destId="{A07BEC11-EC14-447A-8EE2-6663AAEF2F4D}" srcOrd="1" destOrd="0" presId="urn:microsoft.com/office/officeart/2018/2/layout/IconVerticalSolidList"/>
    <dgm:cxn modelId="{9140F2A9-C256-4A0B-9B5B-C09F2AEBFC4A}" type="presParOf" srcId="{B767AB43-AD6D-499F-98CF-6AC1C6C7A856}" destId="{DEA3F89F-2A59-4C94-845D-952EF28B8FEC}" srcOrd="2" destOrd="0" presId="urn:microsoft.com/office/officeart/2018/2/layout/IconVerticalSolidList"/>
    <dgm:cxn modelId="{983CA165-2179-4FC4-B03B-D849C35C1F9B}" type="presParOf" srcId="{B767AB43-AD6D-499F-98CF-6AC1C6C7A856}" destId="{D9249F88-F80B-4883-8AB6-5CAB45ED67C8}" srcOrd="3" destOrd="0" presId="urn:microsoft.com/office/officeart/2018/2/layout/IconVerticalSolidList"/>
    <dgm:cxn modelId="{9AE350DD-9849-4780-B9A2-CE05E8CB3D11}" type="presParOf" srcId="{E0133425-C97F-4DEA-9B61-D7160B4CFC06}" destId="{B2FF7E93-EA5E-4FEB-9681-61C46AEF56B7}" srcOrd="1" destOrd="0" presId="urn:microsoft.com/office/officeart/2018/2/layout/IconVerticalSolidList"/>
    <dgm:cxn modelId="{183A4BC1-C05F-47D8-A89B-16AFB31B5943}" type="presParOf" srcId="{E0133425-C97F-4DEA-9B61-D7160B4CFC06}" destId="{45842B97-18FA-43E5-95B7-27B997FC8278}" srcOrd="2" destOrd="0" presId="urn:microsoft.com/office/officeart/2018/2/layout/IconVerticalSolidList"/>
    <dgm:cxn modelId="{DF379CC5-0CBD-4E13-8BBB-21DEB204B809}" type="presParOf" srcId="{45842B97-18FA-43E5-95B7-27B997FC8278}" destId="{002614AF-55AD-4FAA-BDEA-24E9D08D3219}" srcOrd="0" destOrd="0" presId="urn:microsoft.com/office/officeart/2018/2/layout/IconVerticalSolidList"/>
    <dgm:cxn modelId="{5A944A14-FF1B-4795-97E3-9065A8550BFA}" type="presParOf" srcId="{45842B97-18FA-43E5-95B7-27B997FC8278}" destId="{7D4BEBC2-D43F-4CF7-8C92-F90D4F41D56E}" srcOrd="1" destOrd="0" presId="urn:microsoft.com/office/officeart/2018/2/layout/IconVerticalSolidList"/>
    <dgm:cxn modelId="{62B50EB1-D10F-4F06-8F7F-C73EA313B914}" type="presParOf" srcId="{45842B97-18FA-43E5-95B7-27B997FC8278}" destId="{314D8514-439D-42FE-9EDD-FCB74D955FA0}" srcOrd="2" destOrd="0" presId="urn:microsoft.com/office/officeart/2018/2/layout/IconVerticalSolidList"/>
    <dgm:cxn modelId="{90471428-E07E-4110-8F54-597496091012}" type="presParOf" srcId="{45842B97-18FA-43E5-95B7-27B997FC8278}" destId="{49E48083-0B59-4BF3-9465-674AC84107EF}" srcOrd="3" destOrd="0" presId="urn:microsoft.com/office/officeart/2018/2/layout/IconVerticalSolidList"/>
    <dgm:cxn modelId="{F0DF7453-90FB-4CB5-8A63-48B9BFC2E8AA}" type="presParOf" srcId="{E0133425-C97F-4DEA-9B61-D7160B4CFC06}" destId="{86DCCADF-728C-4D7D-A5C8-F2DDC26AFDA8}" srcOrd="3" destOrd="0" presId="urn:microsoft.com/office/officeart/2018/2/layout/IconVerticalSolidList"/>
    <dgm:cxn modelId="{8B683A16-E693-47E2-9168-DDA9D8BFD8B4}" type="presParOf" srcId="{E0133425-C97F-4DEA-9B61-D7160B4CFC06}" destId="{2D3AEB70-9FB1-4610-BE51-D3967CB9C229}" srcOrd="4" destOrd="0" presId="urn:microsoft.com/office/officeart/2018/2/layout/IconVerticalSolidList"/>
    <dgm:cxn modelId="{B2EE3E87-9E74-4414-B9E9-3F19D767E3A0}" type="presParOf" srcId="{2D3AEB70-9FB1-4610-BE51-D3967CB9C229}" destId="{6A6F5EA0-B85A-452D-A0DE-C160AC7DE1AB}" srcOrd="0" destOrd="0" presId="urn:microsoft.com/office/officeart/2018/2/layout/IconVerticalSolidList"/>
    <dgm:cxn modelId="{6158DC9C-4A26-4447-B811-42BD43A5F949}" type="presParOf" srcId="{2D3AEB70-9FB1-4610-BE51-D3967CB9C229}" destId="{7398E375-20DB-4884-AA06-90BAB49295D4}" srcOrd="1" destOrd="0" presId="urn:microsoft.com/office/officeart/2018/2/layout/IconVerticalSolidList"/>
    <dgm:cxn modelId="{93629473-DCE3-47FC-BF3D-3989FC937240}" type="presParOf" srcId="{2D3AEB70-9FB1-4610-BE51-D3967CB9C229}" destId="{F563FB45-00D3-44A0-AB21-4D586E92AAE4}" srcOrd="2" destOrd="0" presId="urn:microsoft.com/office/officeart/2018/2/layout/IconVerticalSolidList"/>
    <dgm:cxn modelId="{3FDF3500-5147-49E0-AD00-0773C14DC4A1}" type="presParOf" srcId="{2D3AEB70-9FB1-4610-BE51-D3967CB9C229}" destId="{3C7D8806-40D0-4834-B2A2-AB19AF43C6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899AA-AE58-4205-877D-D213C8C41D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E38760-0093-42DE-94D6-0053ECD20064}">
      <dgm:prSet/>
      <dgm:spPr/>
      <dgm:t>
        <a:bodyPr/>
        <a:lstStyle/>
        <a:p>
          <a:r>
            <a:rPr lang="en-US" dirty="0"/>
            <a:t>This depends largely on the size and complexity of your organization</a:t>
          </a:r>
        </a:p>
      </dgm:t>
    </dgm:pt>
    <dgm:pt modelId="{112F65CE-EFA1-467D-B13E-4122A73B5AE1}" type="parTrans" cxnId="{5F9A5611-EA14-42E3-B9FF-C128C1287A38}">
      <dgm:prSet/>
      <dgm:spPr/>
      <dgm:t>
        <a:bodyPr/>
        <a:lstStyle/>
        <a:p>
          <a:endParaRPr lang="en-US"/>
        </a:p>
      </dgm:t>
    </dgm:pt>
    <dgm:pt modelId="{0D6BB04A-02A4-4463-BD47-3E4A2BD909B9}" type="sibTrans" cxnId="{5F9A5611-EA14-42E3-B9FF-C128C1287A38}">
      <dgm:prSet/>
      <dgm:spPr/>
      <dgm:t>
        <a:bodyPr/>
        <a:lstStyle/>
        <a:p>
          <a:endParaRPr lang="en-US"/>
        </a:p>
      </dgm:t>
    </dgm:pt>
    <dgm:pt modelId="{5E744CB5-24AE-4926-9A10-9C36F6F582EC}">
      <dgm:prSet/>
      <dgm:spPr/>
      <dgm:t>
        <a:bodyPr/>
        <a:lstStyle/>
        <a:p>
          <a:r>
            <a:rPr lang="en-US" dirty="0"/>
            <a:t>It is important to capture data from those departments / groups that provide the most critical services within your organization</a:t>
          </a:r>
        </a:p>
      </dgm:t>
    </dgm:pt>
    <dgm:pt modelId="{6C7875C0-9B2C-495A-B95D-3EC60DC419D6}" type="parTrans" cxnId="{7980E763-CF7F-48A2-BDFD-B74D4DA617D2}">
      <dgm:prSet/>
      <dgm:spPr/>
      <dgm:t>
        <a:bodyPr/>
        <a:lstStyle/>
        <a:p>
          <a:endParaRPr lang="en-US"/>
        </a:p>
      </dgm:t>
    </dgm:pt>
    <dgm:pt modelId="{35D0674A-A864-4028-B3F5-6DFA073D05FB}" type="sibTrans" cxnId="{7980E763-CF7F-48A2-BDFD-B74D4DA617D2}">
      <dgm:prSet/>
      <dgm:spPr/>
      <dgm:t>
        <a:bodyPr/>
        <a:lstStyle/>
        <a:p>
          <a:endParaRPr lang="en-US"/>
        </a:p>
      </dgm:t>
    </dgm:pt>
    <dgm:pt modelId="{A8B0F180-5E1D-4EDA-9AA5-F7E362C86D2E}">
      <dgm:prSet/>
      <dgm:spPr/>
      <dgm:t>
        <a:bodyPr/>
        <a:lstStyle/>
        <a:p>
          <a:r>
            <a:rPr lang="en-US" dirty="0"/>
            <a:t>It is common to have between 5-10 BIA sessions per organization</a:t>
          </a:r>
        </a:p>
      </dgm:t>
    </dgm:pt>
    <dgm:pt modelId="{088E41F7-C78B-441E-B890-39E712F48830}" type="parTrans" cxnId="{B6E98A61-86D4-4D53-B3D7-722F311F2780}">
      <dgm:prSet/>
      <dgm:spPr/>
      <dgm:t>
        <a:bodyPr/>
        <a:lstStyle/>
        <a:p>
          <a:endParaRPr lang="en-US"/>
        </a:p>
      </dgm:t>
    </dgm:pt>
    <dgm:pt modelId="{0C169FF4-F1F6-47C3-8283-4258223687BC}" type="sibTrans" cxnId="{B6E98A61-86D4-4D53-B3D7-722F311F2780}">
      <dgm:prSet/>
      <dgm:spPr/>
      <dgm:t>
        <a:bodyPr/>
        <a:lstStyle/>
        <a:p>
          <a:endParaRPr lang="en-US"/>
        </a:p>
      </dgm:t>
    </dgm:pt>
    <dgm:pt modelId="{36252318-B131-4379-89D1-C8DF46960E62}">
      <dgm:prSet/>
      <dgm:spPr/>
      <dgm:t>
        <a:bodyPr/>
        <a:lstStyle/>
        <a:p>
          <a:r>
            <a:rPr lang="en-US" dirty="0"/>
            <a:t>Many times, departments can be bundled into one BIA workshop with similar functions (i.e., combining finance, payroll and vendor payments into one group)</a:t>
          </a:r>
        </a:p>
      </dgm:t>
    </dgm:pt>
    <dgm:pt modelId="{7694C64E-BDFD-4FAB-9D71-D7AAEFB809AD}" type="parTrans" cxnId="{E9D0F8B6-1556-48C5-88E1-42E2CA5A80FB}">
      <dgm:prSet/>
      <dgm:spPr/>
      <dgm:t>
        <a:bodyPr/>
        <a:lstStyle/>
        <a:p>
          <a:endParaRPr lang="en-US"/>
        </a:p>
      </dgm:t>
    </dgm:pt>
    <dgm:pt modelId="{45EE02C4-D92E-4640-B43E-EB73998F769B}" type="sibTrans" cxnId="{E9D0F8B6-1556-48C5-88E1-42E2CA5A80FB}">
      <dgm:prSet/>
      <dgm:spPr/>
      <dgm:t>
        <a:bodyPr/>
        <a:lstStyle/>
        <a:p>
          <a:endParaRPr lang="en-US"/>
        </a:p>
      </dgm:t>
    </dgm:pt>
    <dgm:pt modelId="{A3936563-F8E7-4ECA-AC0A-12E886781BB4}" type="pres">
      <dgm:prSet presAssocID="{38E899AA-AE58-4205-877D-D213C8C41DB2}" presName="root" presStyleCnt="0">
        <dgm:presLayoutVars>
          <dgm:dir/>
          <dgm:resizeHandles val="exact"/>
        </dgm:presLayoutVars>
      </dgm:prSet>
      <dgm:spPr/>
    </dgm:pt>
    <dgm:pt modelId="{B106BEDB-5D60-4C85-AA77-1335167EFD80}" type="pres">
      <dgm:prSet presAssocID="{88E38760-0093-42DE-94D6-0053ECD20064}" presName="compNode" presStyleCnt="0"/>
      <dgm:spPr/>
    </dgm:pt>
    <dgm:pt modelId="{6CD07BAC-8FC2-4A3A-980C-37B22C9DB1C8}" type="pres">
      <dgm:prSet presAssocID="{88E38760-0093-42DE-94D6-0053ECD20064}" presName="bgRect" presStyleLbl="bgShp" presStyleIdx="0" presStyleCnt="4"/>
      <dgm:spPr/>
    </dgm:pt>
    <dgm:pt modelId="{73D7B7DA-1917-41E9-88D0-F02FE3103A1C}" type="pres">
      <dgm:prSet presAssocID="{88E38760-0093-42DE-94D6-0053ECD200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D949AC0A-AC9B-4821-95E9-51496F76189B}" type="pres">
      <dgm:prSet presAssocID="{88E38760-0093-42DE-94D6-0053ECD20064}" presName="spaceRect" presStyleCnt="0"/>
      <dgm:spPr/>
    </dgm:pt>
    <dgm:pt modelId="{42D3345C-298D-4729-A488-DC985A69A631}" type="pres">
      <dgm:prSet presAssocID="{88E38760-0093-42DE-94D6-0053ECD20064}" presName="parTx" presStyleLbl="revTx" presStyleIdx="0" presStyleCnt="4">
        <dgm:presLayoutVars>
          <dgm:chMax val="0"/>
          <dgm:chPref val="0"/>
        </dgm:presLayoutVars>
      </dgm:prSet>
      <dgm:spPr/>
    </dgm:pt>
    <dgm:pt modelId="{75B266D4-1C42-4174-AA72-064C4FD5E53D}" type="pres">
      <dgm:prSet presAssocID="{0D6BB04A-02A4-4463-BD47-3E4A2BD909B9}" presName="sibTrans" presStyleCnt="0"/>
      <dgm:spPr/>
    </dgm:pt>
    <dgm:pt modelId="{CBC33FEF-B7BF-4402-B5B1-3FCB4B6F56E0}" type="pres">
      <dgm:prSet presAssocID="{5E744CB5-24AE-4926-9A10-9C36F6F582EC}" presName="compNode" presStyleCnt="0"/>
      <dgm:spPr/>
    </dgm:pt>
    <dgm:pt modelId="{AE9ECA27-BDA0-482F-8964-CB99827E54D0}" type="pres">
      <dgm:prSet presAssocID="{5E744CB5-24AE-4926-9A10-9C36F6F582EC}" presName="bgRect" presStyleLbl="bgShp" presStyleIdx="1" presStyleCnt="4"/>
      <dgm:spPr/>
    </dgm:pt>
    <dgm:pt modelId="{370F2D3B-12A0-46F4-9953-F31FAA8F253D}" type="pres">
      <dgm:prSet presAssocID="{5E744CB5-24AE-4926-9A10-9C36F6F582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93840FC8-7732-4DAF-A836-99B1828825DA}" type="pres">
      <dgm:prSet presAssocID="{5E744CB5-24AE-4926-9A10-9C36F6F582EC}" presName="spaceRect" presStyleCnt="0"/>
      <dgm:spPr/>
    </dgm:pt>
    <dgm:pt modelId="{9B875A1B-BA06-4028-8068-358F5A724A9B}" type="pres">
      <dgm:prSet presAssocID="{5E744CB5-24AE-4926-9A10-9C36F6F582EC}" presName="parTx" presStyleLbl="revTx" presStyleIdx="1" presStyleCnt="4">
        <dgm:presLayoutVars>
          <dgm:chMax val="0"/>
          <dgm:chPref val="0"/>
        </dgm:presLayoutVars>
      </dgm:prSet>
      <dgm:spPr/>
    </dgm:pt>
    <dgm:pt modelId="{322B4C36-2019-49F9-A06E-961B8F187E3B}" type="pres">
      <dgm:prSet presAssocID="{35D0674A-A864-4028-B3F5-6DFA073D05FB}" presName="sibTrans" presStyleCnt="0"/>
      <dgm:spPr/>
    </dgm:pt>
    <dgm:pt modelId="{8F5819F7-7EBD-4279-B1F0-2A057EDA72CE}" type="pres">
      <dgm:prSet presAssocID="{A8B0F180-5E1D-4EDA-9AA5-F7E362C86D2E}" presName="compNode" presStyleCnt="0"/>
      <dgm:spPr/>
    </dgm:pt>
    <dgm:pt modelId="{DC3551C2-2294-48B1-B0D5-677E4A16366B}" type="pres">
      <dgm:prSet presAssocID="{A8B0F180-5E1D-4EDA-9AA5-F7E362C86D2E}" presName="bgRect" presStyleLbl="bgShp" presStyleIdx="2" presStyleCnt="4"/>
      <dgm:spPr/>
    </dgm:pt>
    <dgm:pt modelId="{4E473B59-361B-4F35-A503-D38034C2366D}" type="pres">
      <dgm:prSet presAssocID="{A8B0F180-5E1D-4EDA-9AA5-F7E362C86D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29456A1-F8BE-4628-9493-DCC9B4DFCFBD}" type="pres">
      <dgm:prSet presAssocID="{A8B0F180-5E1D-4EDA-9AA5-F7E362C86D2E}" presName="spaceRect" presStyleCnt="0"/>
      <dgm:spPr/>
    </dgm:pt>
    <dgm:pt modelId="{A4F34545-AF7D-4C50-AC4C-97EEC8C48D19}" type="pres">
      <dgm:prSet presAssocID="{A8B0F180-5E1D-4EDA-9AA5-F7E362C86D2E}" presName="parTx" presStyleLbl="revTx" presStyleIdx="2" presStyleCnt="4">
        <dgm:presLayoutVars>
          <dgm:chMax val="0"/>
          <dgm:chPref val="0"/>
        </dgm:presLayoutVars>
      </dgm:prSet>
      <dgm:spPr/>
    </dgm:pt>
    <dgm:pt modelId="{43F5EA08-1E62-4916-B31D-ED4E788D1E7D}" type="pres">
      <dgm:prSet presAssocID="{0C169FF4-F1F6-47C3-8283-4258223687BC}" presName="sibTrans" presStyleCnt="0"/>
      <dgm:spPr/>
    </dgm:pt>
    <dgm:pt modelId="{91F7EDF2-30DF-4473-AB2C-502DF7F5B55F}" type="pres">
      <dgm:prSet presAssocID="{36252318-B131-4379-89D1-C8DF46960E62}" presName="compNode" presStyleCnt="0"/>
      <dgm:spPr/>
    </dgm:pt>
    <dgm:pt modelId="{497AC682-5EC1-493D-B3CF-89C8E46F85BE}" type="pres">
      <dgm:prSet presAssocID="{36252318-B131-4379-89D1-C8DF46960E62}" presName="bgRect" presStyleLbl="bgShp" presStyleIdx="3" presStyleCnt="4"/>
      <dgm:spPr/>
    </dgm:pt>
    <dgm:pt modelId="{361C271A-89AD-4A5C-8BDC-CC117328CD13}" type="pres">
      <dgm:prSet presAssocID="{36252318-B131-4379-89D1-C8DF46960E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0B171222-D28B-46A5-A1F0-F78806D432FB}" type="pres">
      <dgm:prSet presAssocID="{36252318-B131-4379-89D1-C8DF46960E62}" presName="spaceRect" presStyleCnt="0"/>
      <dgm:spPr/>
    </dgm:pt>
    <dgm:pt modelId="{2A18BC46-82DC-4028-92EF-B9E408EE7BCC}" type="pres">
      <dgm:prSet presAssocID="{36252318-B131-4379-89D1-C8DF46960E62}" presName="parTx" presStyleLbl="revTx" presStyleIdx="3" presStyleCnt="4">
        <dgm:presLayoutVars>
          <dgm:chMax val="0"/>
          <dgm:chPref val="0"/>
        </dgm:presLayoutVars>
      </dgm:prSet>
      <dgm:spPr/>
    </dgm:pt>
  </dgm:ptLst>
  <dgm:cxnLst>
    <dgm:cxn modelId="{53EBE30E-5A02-46A8-B5BB-23E9C5B19DF1}" type="presOf" srcId="{A8B0F180-5E1D-4EDA-9AA5-F7E362C86D2E}" destId="{A4F34545-AF7D-4C50-AC4C-97EEC8C48D19}" srcOrd="0" destOrd="0" presId="urn:microsoft.com/office/officeart/2018/2/layout/IconVerticalSolidList"/>
    <dgm:cxn modelId="{5F9A5611-EA14-42E3-B9FF-C128C1287A38}" srcId="{38E899AA-AE58-4205-877D-D213C8C41DB2}" destId="{88E38760-0093-42DE-94D6-0053ECD20064}" srcOrd="0" destOrd="0" parTransId="{112F65CE-EFA1-467D-B13E-4122A73B5AE1}" sibTransId="{0D6BB04A-02A4-4463-BD47-3E4A2BD909B9}"/>
    <dgm:cxn modelId="{B6E98A61-86D4-4D53-B3D7-722F311F2780}" srcId="{38E899AA-AE58-4205-877D-D213C8C41DB2}" destId="{A8B0F180-5E1D-4EDA-9AA5-F7E362C86D2E}" srcOrd="2" destOrd="0" parTransId="{088E41F7-C78B-441E-B890-39E712F48830}" sibTransId="{0C169FF4-F1F6-47C3-8283-4258223687BC}"/>
    <dgm:cxn modelId="{7980E763-CF7F-48A2-BDFD-B74D4DA617D2}" srcId="{38E899AA-AE58-4205-877D-D213C8C41DB2}" destId="{5E744CB5-24AE-4926-9A10-9C36F6F582EC}" srcOrd="1" destOrd="0" parTransId="{6C7875C0-9B2C-495A-B95D-3EC60DC419D6}" sibTransId="{35D0674A-A864-4028-B3F5-6DFA073D05FB}"/>
    <dgm:cxn modelId="{62155F84-24FF-4B51-BC4C-73B9B310A30B}" type="presOf" srcId="{5E744CB5-24AE-4926-9A10-9C36F6F582EC}" destId="{9B875A1B-BA06-4028-8068-358F5A724A9B}" srcOrd="0" destOrd="0" presId="urn:microsoft.com/office/officeart/2018/2/layout/IconVerticalSolidList"/>
    <dgm:cxn modelId="{E3306485-423C-4E36-84F2-600DEBD82870}" type="presOf" srcId="{38E899AA-AE58-4205-877D-D213C8C41DB2}" destId="{A3936563-F8E7-4ECA-AC0A-12E886781BB4}" srcOrd="0" destOrd="0" presId="urn:microsoft.com/office/officeart/2018/2/layout/IconVerticalSolidList"/>
    <dgm:cxn modelId="{E9D0F8B6-1556-48C5-88E1-42E2CA5A80FB}" srcId="{38E899AA-AE58-4205-877D-D213C8C41DB2}" destId="{36252318-B131-4379-89D1-C8DF46960E62}" srcOrd="3" destOrd="0" parTransId="{7694C64E-BDFD-4FAB-9D71-D7AAEFB809AD}" sibTransId="{45EE02C4-D92E-4640-B43E-EB73998F769B}"/>
    <dgm:cxn modelId="{1D112BC6-3C4E-4D50-AE5D-21F15F445FFA}" type="presOf" srcId="{36252318-B131-4379-89D1-C8DF46960E62}" destId="{2A18BC46-82DC-4028-92EF-B9E408EE7BCC}" srcOrd="0" destOrd="0" presId="urn:microsoft.com/office/officeart/2018/2/layout/IconVerticalSolidList"/>
    <dgm:cxn modelId="{59E3EDDB-AE5B-418C-A99E-BD9F393E2CF4}" type="presOf" srcId="{88E38760-0093-42DE-94D6-0053ECD20064}" destId="{42D3345C-298D-4729-A488-DC985A69A631}" srcOrd="0" destOrd="0" presId="urn:microsoft.com/office/officeart/2018/2/layout/IconVerticalSolidList"/>
    <dgm:cxn modelId="{E82BF2E1-04A5-4495-B00B-979354A57808}" type="presParOf" srcId="{A3936563-F8E7-4ECA-AC0A-12E886781BB4}" destId="{B106BEDB-5D60-4C85-AA77-1335167EFD80}" srcOrd="0" destOrd="0" presId="urn:microsoft.com/office/officeart/2018/2/layout/IconVerticalSolidList"/>
    <dgm:cxn modelId="{6CA523B7-BDEF-4AC9-9DC9-925FDE5D4D83}" type="presParOf" srcId="{B106BEDB-5D60-4C85-AA77-1335167EFD80}" destId="{6CD07BAC-8FC2-4A3A-980C-37B22C9DB1C8}" srcOrd="0" destOrd="0" presId="urn:microsoft.com/office/officeart/2018/2/layout/IconVerticalSolidList"/>
    <dgm:cxn modelId="{DD49AF8F-CAAE-4706-8182-09C4C58133C3}" type="presParOf" srcId="{B106BEDB-5D60-4C85-AA77-1335167EFD80}" destId="{73D7B7DA-1917-41E9-88D0-F02FE3103A1C}" srcOrd="1" destOrd="0" presId="urn:microsoft.com/office/officeart/2018/2/layout/IconVerticalSolidList"/>
    <dgm:cxn modelId="{2DCE236F-4489-45AC-9999-D0971E242BEC}" type="presParOf" srcId="{B106BEDB-5D60-4C85-AA77-1335167EFD80}" destId="{D949AC0A-AC9B-4821-95E9-51496F76189B}" srcOrd="2" destOrd="0" presId="urn:microsoft.com/office/officeart/2018/2/layout/IconVerticalSolidList"/>
    <dgm:cxn modelId="{2F074834-917E-49BB-8543-1429AA0B10AF}" type="presParOf" srcId="{B106BEDB-5D60-4C85-AA77-1335167EFD80}" destId="{42D3345C-298D-4729-A488-DC985A69A631}" srcOrd="3" destOrd="0" presId="urn:microsoft.com/office/officeart/2018/2/layout/IconVerticalSolidList"/>
    <dgm:cxn modelId="{F5AAE974-91C4-456C-B087-7189F5C5DB87}" type="presParOf" srcId="{A3936563-F8E7-4ECA-AC0A-12E886781BB4}" destId="{75B266D4-1C42-4174-AA72-064C4FD5E53D}" srcOrd="1" destOrd="0" presId="urn:microsoft.com/office/officeart/2018/2/layout/IconVerticalSolidList"/>
    <dgm:cxn modelId="{C6AC0103-C18C-4921-A002-CF070C0D9C62}" type="presParOf" srcId="{A3936563-F8E7-4ECA-AC0A-12E886781BB4}" destId="{CBC33FEF-B7BF-4402-B5B1-3FCB4B6F56E0}" srcOrd="2" destOrd="0" presId="urn:microsoft.com/office/officeart/2018/2/layout/IconVerticalSolidList"/>
    <dgm:cxn modelId="{1AD742C7-0ACC-436E-BC48-B101A6C950ED}" type="presParOf" srcId="{CBC33FEF-B7BF-4402-B5B1-3FCB4B6F56E0}" destId="{AE9ECA27-BDA0-482F-8964-CB99827E54D0}" srcOrd="0" destOrd="0" presId="urn:microsoft.com/office/officeart/2018/2/layout/IconVerticalSolidList"/>
    <dgm:cxn modelId="{BAFC125F-44F2-4D60-A792-1E4E2567FA38}" type="presParOf" srcId="{CBC33FEF-B7BF-4402-B5B1-3FCB4B6F56E0}" destId="{370F2D3B-12A0-46F4-9953-F31FAA8F253D}" srcOrd="1" destOrd="0" presId="urn:microsoft.com/office/officeart/2018/2/layout/IconVerticalSolidList"/>
    <dgm:cxn modelId="{02B0B2EE-7955-4BBC-AC32-8CF7572C7141}" type="presParOf" srcId="{CBC33FEF-B7BF-4402-B5B1-3FCB4B6F56E0}" destId="{93840FC8-7732-4DAF-A836-99B1828825DA}" srcOrd="2" destOrd="0" presId="urn:microsoft.com/office/officeart/2018/2/layout/IconVerticalSolidList"/>
    <dgm:cxn modelId="{0EBD515E-A0CE-46B6-B5B2-C31E521DA8F3}" type="presParOf" srcId="{CBC33FEF-B7BF-4402-B5B1-3FCB4B6F56E0}" destId="{9B875A1B-BA06-4028-8068-358F5A724A9B}" srcOrd="3" destOrd="0" presId="urn:microsoft.com/office/officeart/2018/2/layout/IconVerticalSolidList"/>
    <dgm:cxn modelId="{45426C92-702D-44C9-A66B-AA93E2B7907D}" type="presParOf" srcId="{A3936563-F8E7-4ECA-AC0A-12E886781BB4}" destId="{322B4C36-2019-49F9-A06E-961B8F187E3B}" srcOrd="3" destOrd="0" presId="urn:microsoft.com/office/officeart/2018/2/layout/IconVerticalSolidList"/>
    <dgm:cxn modelId="{12F7D4DA-0AB3-4E24-B166-8ABF256CF5B7}" type="presParOf" srcId="{A3936563-F8E7-4ECA-AC0A-12E886781BB4}" destId="{8F5819F7-7EBD-4279-B1F0-2A057EDA72CE}" srcOrd="4" destOrd="0" presId="urn:microsoft.com/office/officeart/2018/2/layout/IconVerticalSolidList"/>
    <dgm:cxn modelId="{38E8E656-175E-4B67-80A4-7E884D9AC60D}" type="presParOf" srcId="{8F5819F7-7EBD-4279-B1F0-2A057EDA72CE}" destId="{DC3551C2-2294-48B1-B0D5-677E4A16366B}" srcOrd="0" destOrd="0" presId="urn:microsoft.com/office/officeart/2018/2/layout/IconVerticalSolidList"/>
    <dgm:cxn modelId="{D197C255-7DE8-49DE-812D-A45E76E5490D}" type="presParOf" srcId="{8F5819F7-7EBD-4279-B1F0-2A057EDA72CE}" destId="{4E473B59-361B-4F35-A503-D38034C2366D}" srcOrd="1" destOrd="0" presId="urn:microsoft.com/office/officeart/2018/2/layout/IconVerticalSolidList"/>
    <dgm:cxn modelId="{030DF844-542B-494D-9AFB-ABA8138A609E}" type="presParOf" srcId="{8F5819F7-7EBD-4279-B1F0-2A057EDA72CE}" destId="{829456A1-F8BE-4628-9493-DCC9B4DFCFBD}" srcOrd="2" destOrd="0" presId="urn:microsoft.com/office/officeart/2018/2/layout/IconVerticalSolidList"/>
    <dgm:cxn modelId="{31A64673-2E39-4F86-9DFB-C06F9C15911B}" type="presParOf" srcId="{8F5819F7-7EBD-4279-B1F0-2A057EDA72CE}" destId="{A4F34545-AF7D-4C50-AC4C-97EEC8C48D19}" srcOrd="3" destOrd="0" presId="urn:microsoft.com/office/officeart/2018/2/layout/IconVerticalSolidList"/>
    <dgm:cxn modelId="{85AC18E8-F40D-4C77-BF12-E29C86505F24}" type="presParOf" srcId="{A3936563-F8E7-4ECA-AC0A-12E886781BB4}" destId="{43F5EA08-1E62-4916-B31D-ED4E788D1E7D}" srcOrd="5" destOrd="0" presId="urn:microsoft.com/office/officeart/2018/2/layout/IconVerticalSolidList"/>
    <dgm:cxn modelId="{A0BB8B86-B0C7-459A-A4EF-F90F8D8BF518}" type="presParOf" srcId="{A3936563-F8E7-4ECA-AC0A-12E886781BB4}" destId="{91F7EDF2-30DF-4473-AB2C-502DF7F5B55F}" srcOrd="6" destOrd="0" presId="urn:microsoft.com/office/officeart/2018/2/layout/IconVerticalSolidList"/>
    <dgm:cxn modelId="{FBD2AD97-671D-4285-A84A-E4B70D3CB5FE}" type="presParOf" srcId="{91F7EDF2-30DF-4473-AB2C-502DF7F5B55F}" destId="{497AC682-5EC1-493D-B3CF-89C8E46F85BE}" srcOrd="0" destOrd="0" presId="urn:microsoft.com/office/officeart/2018/2/layout/IconVerticalSolidList"/>
    <dgm:cxn modelId="{797C4628-0A19-4180-AE33-92058DF1F18A}" type="presParOf" srcId="{91F7EDF2-30DF-4473-AB2C-502DF7F5B55F}" destId="{361C271A-89AD-4A5C-8BDC-CC117328CD13}" srcOrd="1" destOrd="0" presId="urn:microsoft.com/office/officeart/2018/2/layout/IconVerticalSolidList"/>
    <dgm:cxn modelId="{618DD98D-FB49-4C8B-B043-B7E488C16996}" type="presParOf" srcId="{91F7EDF2-30DF-4473-AB2C-502DF7F5B55F}" destId="{0B171222-D28B-46A5-A1F0-F78806D432FB}" srcOrd="2" destOrd="0" presId="urn:microsoft.com/office/officeart/2018/2/layout/IconVerticalSolidList"/>
    <dgm:cxn modelId="{ED38AC7F-9F62-48B7-853D-69ABAB973F6D}" type="presParOf" srcId="{91F7EDF2-30DF-4473-AB2C-502DF7F5B55F}" destId="{2A18BC46-82DC-4028-92EF-B9E408EE7B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E4575-A983-4B5C-A936-C1DE636BB1EC}">
      <dsp:nvSpPr>
        <dsp:cNvPr id="0" name=""/>
        <dsp:cNvSpPr/>
      </dsp:nvSpPr>
      <dsp:spPr>
        <a:xfrm>
          <a:off x="0" y="531"/>
          <a:ext cx="7848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BEC11-EC14-447A-8EE2-6663AAEF2F4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49F88-F80B-4883-8AB6-5CAB45ED67C8}">
      <dsp:nvSpPr>
        <dsp:cNvPr id="0" name=""/>
        <dsp:cNvSpPr/>
      </dsp:nvSpPr>
      <dsp:spPr>
        <a:xfrm>
          <a:off x="1435590" y="531"/>
          <a:ext cx="6413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dirty="0"/>
            <a:t>This internal team are responsible for populating the plan, coordinating BIA Workshops with departments and will implement all aspects of the new business continuity plan</a:t>
          </a:r>
        </a:p>
      </dsp:txBody>
      <dsp:txXfrm>
        <a:off x="1435590" y="531"/>
        <a:ext cx="6413009" cy="1242935"/>
      </dsp:txXfrm>
    </dsp:sp>
    <dsp:sp modelId="{002614AF-55AD-4FAA-BDEA-24E9D08D3219}">
      <dsp:nvSpPr>
        <dsp:cNvPr id="0" name=""/>
        <dsp:cNvSpPr/>
      </dsp:nvSpPr>
      <dsp:spPr>
        <a:xfrm>
          <a:off x="0" y="1554201"/>
          <a:ext cx="7848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BEBC2-D43F-4CF7-8C92-F90D4F41D56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48083-0B59-4BF3-9465-674AC84107EF}">
      <dsp:nvSpPr>
        <dsp:cNvPr id="0" name=""/>
        <dsp:cNvSpPr/>
      </dsp:nvSpPr>
      <dsp:spPr>
        <a:xfrm>
          <a:off x="1435590" y="1554201"/>
          <a:ext cx="6413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dirty="0"/>
            <a:t>There is often crossover between the BCP Implementation Team, Senior Leadership and Incident Command Team</a:t>
          </a:r>
        </a:p>
      </dsp:txBody>
      <dsp:txXfrm>
        <a:off x="1435590" y="1554201"/>
        <a:ext cx="6413009" cy="1242935"/>
      </dsp:txXfrm>
    </dsp:sp>
    <dsp:sp modelId="{6A6F5EA0-B85A-452D-A0DE-C160AC7DE1AB}">
      <dsp:nvSpPr>
        <dsp:cNvPr id="0" name=""/>
        <dsp:cNvSpPr/>
      </dsp:nvSpPr>
      <dsp:spPr>
        <a:xfrm>
          <a:off x="0" y="3107870"/>
          <a:ext cx="7848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8E375-20DB-4884-AA06-90BAB49295D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D8806-40D0-4834-B2A2-AB19AF43C621}">
      <dsp:nvSpPr>
        <dsp:cNvPr id="0" name=""/>
        <dsp:cNvSpPr/>
      </dsp:nvSpPr>
      <dsp:spPr>
        <a:xfrm>
          <a:off x="1435590" y="3107870"/>
          <a:ext cx="6413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dirty="0"/>
            <a:t>Members of the BCP team need the authority to act and authorize BCP resources and actions</a:t>
          </a:r>
        </a:p>
      </dsp:txBody>
      <dsp:txXfrm>
        <a:off x="1435590" y="3107870"/>
        <a:ext cx="6413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07BAC-8FC2-4A3A-980C-37B22C9DB1C8}">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7B7DA-1917-41E9-88D0-F02FE3103A1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3345C-298D-4729-A488-DC985A69A631}">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This depends largely on the size and complexity of your organization</a:t>
          </a:r>
        </a:p>
      </dsp:txBody>
      <dsp:txXfrm>
        <a:off x="1058686" y="1808"/>
        <a:ext cx="9456913" cy="916611"/>
      </dsp:txXfrm>
    </dsp:sp>
    <dsp:sp modelId="{AE9ECA27-BDA0-482F-8964-CB99827E54D0}">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F2D3B-12A0-46F4-9953-F31FAA8F253D}">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75A1B-BA06-4028-8068-358F5A724A9B}">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It is important to capture data from those departments / groups that provide the most critical services within your organization</a:t>
          </a:r>
        </a:p>
      </dsp:txBody>
      <dsp:txXfrm>
        <a:off x="1058686" y="1147573"/>
        <a:ext cx="9456913" cy="916611"/>
      </dsp:txXfrm>
    </dsp:sp>
    <dsp:sp modelId="{DC3551C2-2294-48B1-B0D5-677E4A16366B}">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73B59-361B-4F35-A503-D38034C2366D}">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34545-AF7D-4C50-AC4C-97EEC8C48D19}">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It is common to have between 5-10 BIA sessions per organization</a:t>
          </a:r>
        </a:p>
      </dsp:txBody>
      <dsp:txXfrm>
        <a:off x="1058686" y="2293338"/>
        <a:ext cx="9456913" cy="916611"/>
      </dsp:txXfrm>
    </dsp:sp>
    <dsp:sp modelId="{497AC682-5EC1-493D-B3CF-89C8E46F85BE}">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C271A-89AD-4A5C-8BDC-CC117328CD13}">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18BC46-82DC-4028-92EF-B9E408EE7BCC}">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Many times, departments can be bundled into one BIA workshop with similar functions (i.e., combining finance, payroll and vendor payments into one group)</a:t>
          </a:r>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507B74B-9EE9-4E70-9F79-6FC0B3EDD896}" type="datetimeFigureOut">
              <a:rPr lang="en-US" smtClean="0"/>
              <a:t>8/11/2022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562D9C4-2B2C-4A5F-9730-AE187C5AD0DA}" type="slidenum">
              <a:rPr lang="en-US" smtClean="0"/>
              <a:t>‹#›</a:t>
            </a:fld>
            <a:endParaRPr lang="en-US" dirty="0"/>
          </a:p>
        </p:txBody>
      </p:sp>
    </p:spTree>
    <p:extLst>
      <p:ext uri="{BB962C8B-B14F-4D97-AF65-F5344CB8AC3E}">
        <p14:creationId xmlns:p14="http://schemas.microsoft.com/office/powerpoint/2010/main" val="290867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0085" indent="-360072">
              <a:buFont typeface="Arial" panose="020B0604020202020204" pitchFamily="34" charset="0"/>
              <a:buChar char="•"/>
            </a:pPr>
            <a:r>
              <a:rPr lang="en-US" sz="1400" dirty="0"/>
              <a:t>Here you’ll see an example of the essential business functions/critical processes that were identified during the business impact analysis. </a:t>
            </a:r>
          </a:p>
          <a:p>
            <a:pPr marL="420085" indent="-360072">
              <a:buFont typeface="Arial" panose="020B0604020202020204" pitchFamily="34" charset="0"/>
              <a:buChar char="•"/>
            </a:pPr>
            <a:r>
              <a:rPr lang="en-US" sz="1400" dirty="0"/>
              <a:t>Each department identified </a:t>
            </a:r>
            <a:r>
              <a:rPr lang="en-US" sz="1400" dirty="0">
                <a:solidFill>
                  <a:prstClr val="black"/>
                </a:solidFill>
              </a:rPr>
              <a:t>their essential business functions/critical processes as well as the maximum amount of time a function can be down before it negatively impacts their operations. We’ll discuss this in more detail on our next slide.</a:t>
            </a:r>
            <a:endParaRPr lang="en-US" sz="1400" dirty="0"/>
          </a:p>
        </p:txBody>
      </p:sp>
      <p:sp>
        <p:nvSpPr>
          <p:cNvPr id="4" name="Slide Number Placeholder 3"/>
          <p:cNvSpPr>
            <a:spLocks noGrp="1"/>
          </p:cNvSpPr>
          <p:nvPr>
            <p:ph type="sldNum" sz="quarter" idx="5"/>
          </p:nvPr>
        </p:nvSpPr>
        <p:spPr/>
        <p:txBody>
          <a:bodyPr/>
          <a:lstStyle/>
          <a:p>
            <a:fld id="{C60C95AB-6221-4898-ADC7-DEB83C91B825}" type="slidenum">
              <a:rPr lang="en-US" smtClean="0"/>
              <a:t>27</a:t>
            </a:fld>
            <a:endParaRPr lang="en-US" dirty="0"/>
          </a:p>
        </p:txBody>
      </p:sp>
    </p:spTree>
    <p:extLst>
      <p:ext uri="{BB962C8B-B14F-4D97-AF65-F5344CB8AC3E}">
        <p14:creationId xmlns:p14="http://schemas.microsoft.com/office/powerpoint/2010/main" val="242088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Montserrat"/>
                <a:ea typeface="Montserrat"/>
                <a:cs typeface="Montserrat"/>
                <a:sym typeface="Montserrat"/>
              </a:rPr>
              <a:t>Lauri</a:t>
            </a:r>
          </a:p>
          <a:p>
            <a:endParaRPr lang="en-US" dirty="0">
              <a:solidFill>
                <a:srgbClr val="000000"/>
              </a:solidFill>
              <a:latin typeface="Montserrat"/>
              <a:ea typeface="Montserrat"/>
              <a:cs typeface="Montserrat"/>
              <a:sym typeface="Montserrat"/>
            </a:endParaRPr>
          </a:p>
          <a:p>
            <a:r>
              <a:rPr lang="en-US" dirty="0">
                <a:solidFill>
                  <a:srgbClr val="000000"/>
                </a:solidFill>
                <a:latin typeface="Montserrat"/>
                <a:ea typeface="Montserrat"/>
                <a:cs typeface="Montserrat"/>
                <a:sym typeface="Montserrat"/>
              </a:rPr>
              <a:t>A dependency is a task, process, or resource that a business relies on in order to perform their operations. Identified dependencies include the 4 S’s: Staff, Stuff, Systems, and Space.</a:t>
            </a:r>
          </a:p>
          <a:p>
            <a:endParaRPr lang="en-US" dirty="0">
              <a:solidFill>
                <a:srgbClr val="000000"/>
              </a:solidFill>
              <a:latin typeface="Montserrat"/>
              <a:ea typeface="Montserrat"/>
              <a:cs typeface="Montserrat"/>
              <a:sym typeface="Montserrat"/>
            </a:endParaRPr>
          </a:p>
          <a:p>
            <a:pPr>
              <a:spcBef>
                <a:spcPts val="1019"/>
              </a:spcBef>
            </a:pPr>
            <a:r>
              <a:rPr lang="en-US" dirty="0">
                <a:solidFill>
                  <a:srgbClr val="000000"/>
                </a:solidFill>
                <a:latin typeface="Montserrat"/>
                <a:ea typeface="Montserrat"/>
                <a:cs typeface="Montserrat"/>
                <a:sym typeface="Montserrat"/>
              </a:rPr>
              <a:t>[Ask: What dependencies does your department rely on?]</a:t>
            </a:r>
          </a:p>
          <a:p>
            <a:pPr>
              <a:spcBef>
                <a:spcPts val="1019"/>
              </a:spcBef>
            </a:pPr>
            <a:endParaRPr lang="en-US" dirty="0">
              <a:solidFill>
                <a:srgbClr val="000000"/>
              </a:solidFill>
              <a:latin typeface="Montserrat"/>
              <a:ea typeface="Montserrat"/>
              <a:cs typeface="Montserrat"/>
              <a:sym typeface="Montserrat"/>
            </a:endParaRPr>
          </a:p>
          <a:p>
            <a:pPr>
              <a:spcBef>
                <a:spcPts val="1019"/>
              </a:spcBef>
            </a:pPr>
            <a:r>
              <a:rPr lang="en-US" dirty="0">
                <a:solidFill>
                  <a:srgbClr val="000000"/>
                </a:solidFill>
                <a:latin typeface="Montserrat"/>
                <a:ea typeface="Montserrat"/>
                <a:cs typeface="Montserrat"/>
                <a:sym typeface="Montserrat"/>
              </a:rPr>
              <a:t> Example: One of your essential functions is to ensure staff are paid correctly and on time. In this case, your dependencies would include your business process and technology. If either your business process (how you input hours and create direct deposits) or your technology (software you use to process paychecks) fails, you would experience difficulty in paying your staff on time.</a:t>
            </a:r>
          </a:p>
          <a:p>
            <a:pPr>
              <a:spcBef>
                <a:spcPts val="1019"/>
              </a:spcBef>
            </a:pPr>
            <a:r>
              <a:rPr lang="en-US" dirty="0">
                <a:solidFill>
                  <a:srgbClr val="000000"/>
                </a:solidFill>
                <a:latin typeface="Montserrat"/>
                <a:ea typeface="Montserrat"/>
                <a:cs typeface="Montserrat"/>
                <a:sym typeface="Montserrat"/>
              </a:rPr>
              <a:t>Probing Questions:</a:t>
            </a:r>
          </a:p>
          <a:p>
            <a:pPr marL="465887" indent="-304121">
              <a:spcBef>
                <a:spcPts val="1019"/>
              </a:spcBef>
              <a:buClr>
                <a:srgbClr val="000000"/>
              </a:buClr>
              <a:buSzPts val="1100"/>
              <a:buFont typeface="Montserrat"/>
              <a:buChar char="●"/>
            </a:pPr>
            <a:r>
              <a:rPr lang="en-US" dirty="0">
                <a:solidFill>
                  <a:srgbClr val="000000"/>
                </a:solidFill>
                <a:latin typeface="Montserrat"/>
                <a:ea typeface="Montserrat"/>
                <a:cs typeface="Montserrat"/>
                <a:sym typeface="Montserrat"/>
              </a:rPr>
              <a:t>What dependencies does your department rely on?</a:t>
            </a:r>
          </a:p>
          <a:p>
            <a:pPr marL="465887" indent="-304121">
              <a:buSzPts val="1100"/>
              <a:buFont typeface="Montserrat"/>
              <a:buChar char="●"/>
            </a:pPr>
            <a:r>
              <a:rPr lang="en-US" dirty="0">
                <a:solidFill>
                  <a:srgbClr val="000000"/>
                </a:solidFill>
                <a:latin typeface="Montserrat"/>
                <a:ea typeface="Montserrat"/>
                <a:cs typeface="Montserrat"/>
                <a:sym typeface="Montserrat"/>
              </a:rPr>
              <a:t>Can you think of examples of how dependencies may impact your department’s operations?</a:t>
            </a:r>
          </a:p>
          <a:p>
            <a:pPr marL="465887" indent="-304121">
              <a:spcBef>
                <a:spcPts val="1019"/>
              </a:spcBef>
              <a:buSzPts val="1100"/>
              <a:buFont typeface="Montserrat"/>
              <a:buChar char="●"/>
            </a:pPr>
            <a:r>
              <a:rPr lang="en-US" dirty="0">
                <a:solidFill>
                  <a:srgbClr val="222222"/>
                </a:solidFill>
                <a:highlight>
                  <a:schemeClr val="lt1"/>
                </a:highlight>
                <a:latin typeface="Montserrat"/>
                <a:ea typeface="Montserrat"/>
                <a:cs typeface="Montserrat"/>
                <a:sym typeface="Montserrat"/>
              </a:rPr>
              <a:t>Another factor to consider with respect to dependencies is whether any of your department's essential functions cross over to another department or department? If so, what essential function crosses over and to what department of department does it cross over to?</a:t>
            </a:r>
          </a:p>
          <a:p>
            <a:endParaRPr lang="en-US" dirty="0">
              <a:solidFill>
                <a:srgbClr val="000000"/>
              </a:solidFill>
            </a:endParaRPr>
          </a:p>
          <a:p>
            <a:pPr>
              <a:spcBef>
                <a:spcPts val="1019"/>
              </a:spcBef>
            </a:pPr>
            <a:r>
              <a:rPr lang="en-US" dirty="0">
                <a:latin typeface="Montserrat"/>
                <a:ea typeface="Montserrat"/>
                <a:cs typeface="Montserrat"/>
                <a:sym typeface="Montserrat"/>
              </a:rPr>
              <a:t>[Ask: do any of your department’s essential functions cross over to another department?]</a:t>
            </a:r>
          </a:p>
          <a:p>
            <a:endParaRPr lang="en-US" dirty="0"/>
          </a:p>
        </p:txBody>
      </p:sp>
      <p:sp>
        <p:nvSpPr>
          <p:cNvPr id="4" name="Slide Number Placeholder 3"/>
          <p:cNvSpPr>
            <a:spLocks noGrp="1"/>
          </p:cNvSpPr>
          <p:nvPr>
            <p:ph type="sldNum" sz="quarter" idx="5"/>
          </p:nvPr>
        </p:nvSpPr>
        <p:spPr/>
        <p:txBody>
          <a:bodyPr/>
          <a:lstStyle/>
          <a:p>
            <a:fld id="{C562D9C4-2B2C-4A5F-9730-AE187C5AD0DA}" type="slidenum">
              <a:rPr lang="en-US" smtClean="0"/>
              <a:t>28</a:t>
            </a:fld>
            <a:endParaRPr lang="en-US" dirty="0"/>
          </a:p>
        </p:txBody>
      </p:sp>
    </p:spTree>
    <p:extLst>
      <p:ext uri="{BB962C8B-B14F-4D97-AF65-F5344CB8AC3E}">
        <p14:creationId xmlns:p14="http://schemas.microsoft.com/office/powerpoint/2010/main" val="92034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0085" indent="-360072">
              <a:buFont typeface="Arial" panose="020B0604020202020204" pitchFamily="34" charset="0"/>
              <a:buChar char="•"/>
            </a:pPr>
            <a:r>
              <a:rPr lang="en-US" sz="1400" dirty="0"/>
              <a:t>During the business impact analysis, department leadership will </a:t>
            </a:r>
            <a:r>
              <a:rPr lang="en-US" sz="1400" dirty="0">
                <a:solidFill>
                  <a:prstClr val="black"/>
                </a:solidFill>
              </a:rPr>
              <a:t>document </a:t>
            </a:r>
            <a:r>
              <a:rPr lang="en-US" sz="1400" b="1" dirty="0">
                <a:solidFill>
                  <a:prstClr val="black"/>
                </a:solidFill>
              </a:rPr>
              <a:t>Mission – Essential Equipment and Supplies. </a:t>
            </a:r>
            <a:r>
              <a:rPr lang="en-US" sz="1400" dirty="0">
                <a:solidFill>
                  <a:prstClr val="black"/>
                </a:solidFill>
              </a:rPr>
              <a:t>This will require you to:</a:t>
            </a:r>
          </a:p>
          <a:p>
            <a:pPr marL="420085" indent="-360072">
              <a:buFont typeface="Arial" panose="020B0604020202020204" pitchFamily="34" charset="0"/>
              <a:buChar char="•"/>
            </a:pPr>
            <a:r>
              <a:rPr lang="en-US" sz="1400" dirty="0"/>
              <a:t>Document status of major equipment or critical supplies, both on hand and in use, and how long they can operate with present supply of vital consumable materials.</a:t>
            </a:r>
          </a:p>
          <a:p>
            <a:pPr marL="420085" indent="-360072">
              <a:buFont typeface="Arial" panose="020B0604020202020204" pitchFamily="34" charset="0"/>
              <a:buChar char="•"/>
            </a:pPr>
            <a:r>
              <a:rPr lang="en-US" sz="1400" dirty="0"/>
              <a:t>Take inventory of current equipment and supplies and create a resupply list.</a:t>
            </a:r>
          </a:p>
          <a:p>
            <a:pPr marL="420085" indent="-360072">
              <a:buFont typeface="Arial" panose="020B0604020202020204" pitchFamily="34" charset="0"/>
              <a:buChar char="•"/>
            </a:pPr>
            <a:r>
              <a:rPr lang="en-US" sz="1400" dirty="0"/>
              <a:t>Check condition of storage or onsite stockpiles to determine the level of damage to equipment and goods after incident occurs.</a:t>
            </a:r>
          </a:p>
          <a:p>
            <a:pPr marL="420085" indent="-360072">
              <a:buFont typeface="Arial" panose="020B0604020202020204" pitchFamily="34" charset="0"/>
              <a:buChar char="•"/>
            </a:pPr>
            <a:r>
              <a:rPr lang="en-US" sz="1400" dirty="0"/>
              <a:t>If it becomes necessary to relocate services to another facility, this list can be used as a starting point to ensure resources will be available.</a:t>
            </a:r>
          </a:p>
          <a:p>
            <a:pPr marL="420085" indent="-360072">
              <a:buFont typeface="Arial" panose="020B0604020202020204" pitchFamily="34" charset="0"/>
              <a:buChar char="•"/>
            </a:pPr>
            <a:r>
              <a:rPr lang="en-US" sz="1400" dirty="0"/>
              <a:t>Walk through chart</a:t>
            </a:r>
          </a:p>
          <a:p>
            <a:endParaRPr lang="en-US" dirty="0"/>
          </a:p>
        </p:txBody>
      </p:sp>
      <p:sp>
        <p:nvSpPr>
          <p:cNvPr id="4" name="Slide Number Placeholder 3"/>
          <p:cNvSpPr>
            <a:spLocks noGrp="1"/>
          </p:cNvSpPr>
          <p:nvPr>
            <p:ph type="sldNum" sz="quarter" idx="5"/>
          </p:nvPr>
        </p:nvSpPr>
        <p:spPr/>
        <p:txBody>
          <a:bodyPr/>
          <a:lstStyle/>
          <a:p>
            <a:fld id="{C60C95AB-6221-4898-ADC7-DEB83C91B825}" type="slidenum">
              <a:rPr lang="en-US" smtClean="0"/>
              <a:t>29</a:t>
            </a:fld>
            <a:endParaRPr lang="en-US" dirty="0"/>
          </a:p>
        </p:txBody>
      </p:sp>
    </p:spTree>
    <p:extLst>
      <p:ext uri="{BB962C8B-B14F-4D97-AF65-F5344CB8AC3E}">
        <p14:creationId xmlns:p14="http://schemas.microsoft.com/office/powerpoint/2010/main" val="310796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d25b8a0a6_0_8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d25b8a0a6_0_8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dirty="0"/>
              <a:t>Lauri</a:t>
            </a:r>
          </a:p>
          <a:p>
            <a:endParaRPr dirty="0"/>
          </a:p>
          <a:p>
            <a:r>
              <a:rPr lang="en-US" dirty="0"/>
              <a:t>[</a:t>
            </a:r>
            <a:r>
              <a:rPr lang="en-US" sz="1100" dirty="0">
                <a:solidFill>
                  <a:srgbClr val="000000"/>
                </a:solidFill>
              </a:rPr>
              <a:t>RTO Scoring]</a:t>
            </a:r>
            <a:endParaRPr sz="1100" dirty="0">
              <a:solidFill>
                <a:srgbClr val="000000"/>
              </a:solidFill>
            </a:endParaRPr>
          </a:p>
          <a:p>
            <a:endParaRPr sz="1100" dirty="0">
              <a:solidFill>
                <a:srgbClr val="000000"/>
              </a:solidFill>
            </a:endParaRPr>
          </a:p>
          <a:p>
            <a:pPr>
              <a:spcAft>
                <a:spcPts val="1019"/>
              </a:spcAft>
            </a:pPr>
            <a:r>
              <a:rPr lang="en-US" sz="1100" dirty="0">
                <a:solidFill>
                  <a:srgbClr val="000000"/>
                </a:solidFill>
              </a:rPr>
              <a:t>Now that we have identified the essential functions, core capabilities, and dependencies, we need to know WHEN those functions need to be resumed. Ranging in timeframes from within hours of the disasters to months later, the RTOs give us your priorities for resuming your essential functions. </a:t>
            </a:r>
            <a:endParaRPr dirty="0"/>
          </a:p>
        </p:txBody>
      </p:sp>
      <p:sp>
        <p:nvSpPr>
          <p:cNvPr id="290" name="Google Shape;290;g8d25b8a0a6_0_88:notes"/>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31</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32</a:t>
            </a:fld>
            <a:endParaRPr lang="en-US" dirty="0"/>
          </a:p>
        </p:txBody>
      </p:sp>
    </p:spTree>
    <p:extLst>
      <p:ext uri="{BB962C8B-B14F-4D97-AF65-F5344CB8AC3E}">
        <p14:creationId xmlns:p14="http://schemas.microsoft.com/office/powerpoint/2010/main" val="427834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33</a:t>
            </a:fld>
            <a:endParaRPr lang="en-US" dirty="0"/>
          </a:p>
        </p:txBody>
      </p:sp>
    </p:spTree>
    <p:extLst>
      <p:ext uri="{BB962C8B-B14F-4D97-AF65-F5344CB8AC3E}">
        <p14:creationId xmlns:p14="http://schemas.microsoft.com/office/powerpoint/2010/main" val="3739446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37</a:t>
            </a:fld>
            <a:endParaRPr lang="en-US" dirty="0"/>
          </a:p>
        </p:txBody>
      </p:sp>
    </p:spTree>
    <p:extLst>
      <p:ext uri="{BB962C8B-B14F-4D97-AF65-F5344CB8AC3E}">
        <p14:creationId xmlns:p14="http://schemas.microsoft.com/office/powerpoint/2010/main" val="210233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36" indent="-180036" defTabSz="960192">
              <a:buFont typeface="Arial" panose="020B0604020202020204" pitchFamily="34" charset="0"/>
              <a:buChar char="•"/>
              <a:defRPr/>
            </a:pPr>
            <a:r>
              <a:rPr lang="en-US" sz="1400" dirty="0">
                <a:solidFill>
                  <a:prstClr val="black"/>
                </a:solidFill>
              </a:rPr>
              <a:t>To perform mission critical services, the department depends on the following internal and external dependencies or needs. </a:t>
            </a:r>
          </a:p>
          <a:p>
            <a:pPr marL="180036" indent="-180036" defTabSz="960192">
              <a:buFont typeface="Arial" panose="020B0604020202020204" pitchFamily="34" charset="0"/>
              <a:buChar char="•"/>
              <a:defRPr/>
            </a:pPr>
            <a:r>
              <a:rPr lang="en-US" sz="1400" dirty="0">
                <a:solidFill>
                  <a:prstClr val="black"/>
                </a:solidFill>
              </a:rPr>
              <a:t>The </a:t>
            </a:r>
            <a:r>
              <a:rPr lang="en-US" sz="1400" b="1" dirty="0">
                <a:solidFill>
                  <a:prstClr val="black"/>
                </a:solidFill>
              </a:rPr>
              <a:t>Maximum Tolerable Downtime</a:t>
            </a:r>
            <a:r>
              <a:rPr lang="en-US" sz="1400" dirty="0">
                <a:solidFill>
                  <a:prstClr val="black"/>
                </a:solidFill>
              </a:rPr>
              <a:t>, also known as recovery time, is the maximum length of time (in hours or days) that the service or function can be discontinued without causing irreparable harm to people (staff, patients, visitors) or operations. </a:t>
            </a:r>
          </a:p>
          <a:p>
            <a:pPr marL="180036" indent="-180036" defTabSz="960192">
              <a:buFont typeface="Arial" panose="020B0604020202020204" pitchFamily="34" charset="0"/>
              <a:buChar char="•"/>
              <a:defRPr/>
            </a:pPr>
            <a:r>
              <a:rPr lang="en-US" sz="1400" dirty="0">
                <a:solidFill>
                  <a:prstClr val="black"/>
                </a:solidFill>
              </a:rPr>
              <a:t>Leadership can capture essential services and their MTD like the example on the screen.</a:t>
            </a:r>
          </a:p>
          <a:p>
            <a:pPr marL="180036" indent="-180036" defTabSz="960192">
              <a:buFont typeface="Arial" panose="020B0604020202020204" pitchFamily="34" charset="0"/>
              <a:buChar char="•"/>
              <a:defRPr/>
            </a:pPr>
            <a:r>
              <a:rPr lang="en-US" sz="1400" dirty="0">
                <a:solidFill>
                  <a:prstClr val="black"/>
                </a:solidFill>
              </a:rPr>
              <a:t>What I like about this chart is that it includes a manual workaround should the primary dependency be unavailable.</a:t>
            </a:r>
          </a:p>
          <a:p>
            <a:endParaRPr lang="en-US" dirty="0"/>
          </a:p>
        </p:txBody>
      </p:sp>
      <p:sp>
        <p:nvSpPr>
          <p:cNvPr id="4" name="Slide Number Placeholder 3"/>
          <p:cNvSpPr>
            <a:spLocks noGrp="1"/>
          </p:cNvSpPr>
          <p:nvPr>
            <p:ph type="sldNum" sz="quarter" idx="5"/>
          </p:nvPr>
        </p:nvSpPr>
        <p:spPr/>
        <p:txBody>
          <a:bodyPr/>
          <a:lstStyle/>
          <a:p>
            <a:fld id="{C60C95AB-6221-4898-ADC7-DEB83C91B825}" type="slidenum">
              <a:rPr lang="en-US" smtClean="0"/>
              <a:t>38</a:t>
            </a:fld>
            <a:endParaRPr lang="en-US" dirty="0"/>
          </a:p>
        </p:txBody>
      </p:sp>
    </p:spTree>
    <p:extLst>
      <p:ext uri="{BB962C8B-B14F-4D97-AF65-F5344CB8AC3E}">
        <p14:creationId xmlns:p14="http://schemas.microsoft.com/office/powerpoint/2010/main" val="28238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2D9C4-2B2C-4A5F-9730-AE187C5AD0DA}" type="slidenum">
              <a:rPr lang="en-US" smtClean="0"/>
              <a:t>42</a:t>
            </a:fld>
            <a:endParaRPr lang="en-US" dirty="0"/>
          </a:p>
        </p:txBody>
      </p:sp>
    </p:spTree>
    <p:extLst>
      <p:ext uri="{BB962C8B-B14F-4D97-AF65-F5344CB8AC3E}">
        <p14:creationId xmlns:p14="http://schemas.microsoft.com/office/powerpoint/2010/main" val="162189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8657">
              <a:defRPr/>
            </a:pPr>
            <a:fld id="{C34D2D73-3113-4C80-9D2F-63F3F71B43AE}" type="slidenum">
              <a:rPr lang="en-US">
                <a:solidFill>
                  <a:prstClr val="black"/>
                </a:solidFill>
                <a:latin typeface="Calibri" panose="020F0502020204030204"/>
              </a:rPr>
              <a:pPr defTabSz="968657">
                <a:defRPr/>
              </a:pPr>
              <a:t>2</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B322B8CC-1F56-40E2-A4A6-C79D12B5003D}"/>
              </a:ext>
            </a:extLst>
          </p:cNvPr>
          <p:cNvSpPr>
            <a:spLocks noGrp="1"/>
          </p:cNvSpPr>
          <p:nvPr>
            <p:ph type="ftr" sz="quarter" idx="11"/>
          </p:nvPr>
        </p:nvSpPr>
        <p:spPr/>
        <p:txBody>
          <a:bodyPr/>
          <a:lstStyle/>
          <a:p>
            <a:pPr defTabSz="968657">
              <a:defRPr/>
            </a:pPr>
            <a:r>
              <a:rPr lang="en-US" dirty="0">
                <a:solidFill>
                  <a:prstClr val="black"/>
                </a:solidFill>
                <a:latin typeface="Calibri" panose="020F0502020204030204"/>
              </a:rPr>
              <a:t>Merced County DPH</a:t>
            </a:r>
          </a:p>
        </p:txBody>
      </p:sp>
    </p:spTree>
    <p:extLst>
      <p:ext uri="{BB962C8B-B14F-4D97-AF65-F5344CB8AC3E}">
        <p14:creationId xmlns:p14="http://schemas.microsoft.com/office/powerpoint/2010/main" val="264820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8657">
              <a:defRPr/>
            </a:pPr>
            <a:fld id="{C34D2D73-3113-4C80-9D2F-63F3F71B43AE}" type="slidenum">
              <a:rPr lang="en-US">
                <a:solidFill>
                  <a:prstClr val="black"/>
                </a:solidFill>
                <a:latin typeface="Calibri" panose="020F0502020204030204"/>
              </a:rPr>
              <a:pPr defTabSz="968657">
                <a:defRPr/>
              </a:pPr>
              <a:t>3</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B322B8CC-1F56-40E2-A4A6-C79D12B5003D}"/>
              </a:ext>
            </a:extLst>
          </p:cNvPr>
          <p:cNvSpPr>
            <a:spLocks noGrp="1"/>
          </p:cNvSpPr>
          <p:nvPr>
            <p:ph type="ftr" sz="quarter" idx="11"/>
          </p:nvPr>
        </p:nvSpPr>
        <p:spPr/>
        <p:txBody>
          <a:bodyPr/>
          <a:lstStyle/>
          <a:p>
            <a:pPr defTabSz="968657">
              <a:defRPr/>
            </a:pPr>
            <a:r>
              <a:rPr lang="en-US" dirty="0">
                <a:solidFill>
                  <a:prstClr val="black"/>
                </a:solidFill>
                <a:latin typeface="Calibri" panose="020F0502020204030204"/>
              </a:rPr>
              <a:t>Merced County DPH</a:t>
            </a:r>
          </a:p>
        </p:txBody>
      </p:sp>
    </p:spTree>
    <p:extLst>
      <p:ext uri="{BB962C8B-B14F-4D97-AF65-F5344CB8AC3E}">
        <p14:creationId xmlns:p14="http://schemas.microsoft.com/office/powerpoint/2010/main" val="408557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2D9C4-2B2C-4A5F-9730-AE187C5AD0DA}" type="slidenum">
              <a:rPr lang="en-US" smtClean="0"/>
              <a:t>4</a:t>
            </a:fld>
            <a:endParaRPr lang="en-US" dirty="0"/>
          </a:p>
        </p:txBody>
      </p:sp>
    </p:spTree>
    <p:extLst>
      <p:ext uri="{BB962C8B-B14F-4D97-AF65-F5344CB8AC3E}">
        <p14:creationId xmlns:p14="http://schemas.microsoft.com/office/powerpoint/2010/main" val="45945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8</a:t>
            </a:fld>
            <a:endParaRPr lang="en-US" dirty="0"/>
          </a:p>
        </p:txBody>
      </p:sp>
    </p:spTree>
    <p:extLst>
      <p:ext uri="{BB962C8B-B14F-4D97-AF65-F5344CB8AC3E}">
        <p14:creationId xmlns:p14="http://schemas.microsoft.com/office/powerpoint/2010/main" val="281122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Business continuity planning is more than a nice-to-have; it is an essential piece to every health center. </a:t>
            </a:r>
          </a:p>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There are many benefits to having a BCP in place:</a:t>
            </a:r>
          </a:p>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Maintain business operations. Maintaining essential business functions during a disruption can greatly mitigate financial loss as well as continue to support the communities our health centers serve.</a:t>
            </a:r>
          </a:p>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Build patient confidence. Our patients need to know that we can respond to disruptions while maintaining services. During all types of disasters, including those that affect the health of those we serve (e.g., pandemics, etc.), our patients need to know that we can still serve them in the safest way possible. </a:t>
            </a:r>
          </a:p>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Protect our supply chain. Planning allows us to build relationships with multiple vendors, thus protecting our supply chains during a disruption. A good BCP will include previously vetted options for navigating supply chain issues. </a:t>
            </a:r>
          </a:p>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Mitigate financial risk. Planning allows us to identify the steps that need to be taken during a disruption. This will allow us to seamlessly maintain operations, thus protecting our health centers from prolonged downtown which creates more potential for financial loss.</a:t>
            </a:r>
          </a:p>
          <a:p>
            <a:pPr marL="640594" lvl="1" indent="-174708" defTabSz="931774">
              <a:buFont typeface="Arial" panose="020B0604020202020204" pitchFamily="34" charset="0"/>
              <a:buChar char="•"/>
              <a:defRPr/>
            </a:pPr>
            <a:r>
              <a:rPr lang="en-US" dirty="0">
                <a:latin typeface="Tahoma" panose="020B0604030504040204" pitchFamily="34" charset="0"/>
                <a:ea typeface="Calibri" panose="020F0502020204030204" pitchFamily="34" charset="0"/>
                <a:cs typeface="Times New Roman" panose="02020603050405020304" pitchFamily="18" charset="0"/>
              </a:rPr>
              <a:t>Mitigate cybersecurity risk. Data breaches and security exploitation affect not only large corporations, but small organizations as well. Our health centers are not immune to cyber-attacks. Due to increased recognition in the value of health data, it is vital that our health centers mitigate cybersecurity risks and protect all sensitive health data. </a:t>
            </a:r>
          </a:p>
          <a:p>
            <a:endParaRPr lang="en-US" dirty="0"/>
          </a:p>
        </p:txBody>
      </p:sp>
      <p:sp>
        <p:nvSpPr>
          <p:cNvPr id="4" name="Slide Number Placeholder 3"/>
          <p:cNvSpPr>
            <a:spLocks noGrp="1"/>
          </p:cNvSpPr>
          <p:nvPr>
            <p:ph type="sldNum" sz="quarter" idx="5"/>
          </p:nvPr>
        </p:nvSpPr>
        <p:spPr/>
        <p:txBody>
          <a:bodyPr/>
          <a:lstStyle/>
          <a:p>
            <a:fld id="{C562D9C4-2B2C-4A5F-9730-AE187C5AD0DA}" type="slidenum">
              <a:rPr lang="en-US" smtClean="0"/>
              <a:t>11</a:t>
            </a:fld>
            <a:endParaRPr lang="en-US" dirty="0"/>
          </a:p>
        </p:txBody>
      </p:sp>
    </p:spTree>
    <p:extLst>
      <p:ext uri="{BB962C8B-B14F-4D97-AF65-F5344CB8AC3E}">
        <p14:creationId xmlns:p14="http://schemas.microsoft.com/office/powerpoint/2010/main" val="83113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12</a:t>
            </a:fld>
            <a:endParaRPr lang="en-US" dirty="0"/>
          </a:p>
        </p:txBody>
      </p:sp>
    </p:spTree>
    <p:extLst>
      <p:ext uri="{BB962C8B-B14F-4D97-AF65-F5344CB8AC3E}">
        <p14:creationId xmlns:p14="http://schemas.microsoft.com/office/powerpoint/2010/main" val="45814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15</a:t>
            </a:fld>
            <a:endParaRPr lang="en-US" dirty="0"/>
          </a:p>
        </p:txBody>
      </p:sp>
    </p:spTree>
    <p:extLst>
      <p:ext uri="{BB962C8B-B14F-4D97-AF65-F5344CB8AC3E}">
        <p14:creationId xmlns:p14="http://schemas.microsoft.com/office/powerpoint/2010/main" val="7592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23</a:t>
            </a:fld>
            <a:endParaRPr lang="en-US" dirty="0"/>
          </a:p>
        </p:txBody>
      </p:sp>
    </p:spTree>
    <p:extLst>
      <p:ext uri="{BB962C8B-B14F-4D97-AF65-F5344CB8AC3E}">
        <p14:creationId xmlns:p14="http://schemas.microsoft.com/office/powerpoint/2010/main" val="415711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8FFC-C0CE-2EDD-5D77-E4C8042562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2C4103-1664-5B57-B6F1-2D2574BA9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99342B-321F-E85B-9868-A0905581E780}"/>
              </a:ext>
            </a:extLst>
          </p:cNvPr>
          <p:cNvSpPr>
            <a:spLocks noGrp="1"/>
          </p:cNvSpPr>
          <p:nvPr>
            <p:ph type="dt" sz="half" idx="10"/>
          </p:nvPr>
        </p:nvSpPr>
        <p:spPr/>
        <p:txBody>
          <a:bodyPr/>
          <a:lstStyle/>
          <a:p>
            <a:r>
              <a:rPr lang="en-US" dirty="0"/>
              <a:t>October 7, 2021</a:t>
            </a:r>
          </a:p>
        </p:txBody>
      </p:sp>
      <p:sp>
        <p:nvSpPr>
          <p:cNvPr id="5" name="Footer Placeholder 4">
            <a:extLst>
              <a:ext uri="{FF2B5EF4-FFF2-40B4-BE49-F238E27FC236}">
                <a16:creationId xmlns:a16="http://schemas.microsoft.com/office/drawing/2014/main" id="{AA1BF468-3714-F7CF-EF2A-3811BB3E6DAC}"/>
              </a:ext>
            </a:extLst>
          </p:cNvPr>
          <p:cNvSpPr>
            <a:spLocks noGrp="1"/>
          </p:cNvSpPr>
          <p:nvPr>
            <p:ph type="ftr" sz="quarter" idx="11"/>
          </p:nvPr>
        </p:nvSpPr>
        <p:spPr/>
        <p:txBody>
          <a:bodyPr/>
          <a:lstStyle/>
          <a:p>
            <a:r>
              <a:rPr lang="en-US" dirty="0"/>
              <a:t>How to Plan and conduct Business Impact Analysis (BIAs) Workshops</a:t>
            </a:r>
          </a:p>
        </p:txBody>
      </p:sp>
      <p:sp>
        <p:nvSpPr>
          <p:cNvPr id="6" name="Slide Number Placeholder 5">
            <a:extLst>
              <a:ext uri="{FF2B5EF4-FFF2-40B4-BE49-F238E27FC236}">
                <a16:creationId xmlns:a16="http://schemas.microsoft.com/office/drawing/2014/main" id="{D4FE7572-D328-4DBB-7C47-83BF4B0E3186}"/>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100068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8072-7367-C5E8-ABC9-C26F0B9FD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DA878-FDC1-6900-7081-5BC878C1F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5C897-FF6B-6AD7-EC19-7D53BFF4883A}"/>
              </a:ext>
            </a:extLst>
          </p:cNvPr>
          <p:cNvSpPr>
            <a:spLocks noGrp="1"/>
          </p:cNvSpPr>
          <p:nvPr>
            <p:ph type="dt" sz="half" idx="10"/>
          </p:nvPr>
        </p:nvSpPr>
        <p:spPr/>
        <p:txBody>
          <a:bodyPr/>
          <a:lstStyle/>
          <a:p>
            <a:r>
              <a:rPr lang="en-US" dirty="0"/>
              <a:t>October 7, 2021</a:t>
            </a:r>
          </a:p>
        </p:txBody>
      </p:sp>
      <p:sp>
        <p:nvSpPr>
          <p:cNvPr id="5" name="Footer Placeholder 4">
            <a:extLst>
              <a:ext uri="{FF2B5EF4-FFF2-40B4-BE49-F238E27FC236}">
                <a16:creationId xmlns:a16="http://schemas.microsoft.com/office/drawing/2014/main" id="{7532976A-241B-6D4C-CBC0-7E694C271C9B}"/>
              </a:ext>
            </a:extLst>
          </p:cNvPr>
          <p:cNvSpPr>
            <a:spLocks noGrp="1"/>
          </p:cNvSpPr>
          <p:nvPr>
            <p:ph type="ftr" sz="quarter" idx="11"/>
          </p:nvPr>
        </p:nvSpPr>
        <p:spPr/>
        <p:txBody>
          <a:bodyPr/>
          <a:lstStyle/>
          <a:p>
            <a:r>
              <a:rPr lang="en-US" dirty="0"/>
              <a:t>How to Plan and conduct Business Impact Analysis (BIAs) Workshops</a:t>
            </a:r>
          </a:p>
        </p:txBody>
      </p:sp>
      <p:sp>
        <p:nvSpPr>
          <p:cNvPr id="6" name="Slide Number Placeholder 5">
            <a:extLst>
              <a:ext uri="{FF2B5EF4-FFF2-40B4-BE49-F238E27FC236}">
                <a16:creationId xmlns:a16="http://schemas.microsoft.com/office/drawing/2014/main" id="{05CCB041-A982-D2D5-01B4-C971C4AF7FFD}"/>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21452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0DD1E-AE83-2D48-3067-1B1AF594A7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D7D415-24D0-E3E3-3E53-17DEBD7289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CEFC8-5AB4-6AC2-0A67-DFE0036B90F0}"/>
              </a:ext>
            </a:extLst>
          </p:cNvPr>
          <p:cNvSpPr>
            <a:spLocks noGrp="1"/>
          </p:cNvSpPr>
          <p:nvPr>
            <p:ph type="dt" sz="half" idx="10"/>
          </p:nvPr>
        </p:nvSpPr>
        <p:spPr/>
        <p:txBody>
          <a:bodyPr/>
          <a:lstStyle/>
          <a:p>
            <a:r>
              <a:rPr lang="en-US" dirty="0"/>
              <a:t>October 7, 2021</a:t>
            </a:r>
          </a:p>
        </p:txBody>
      </p:sp>
      <p:sp>
        <p:nvSpPr>
          <p:cNvPr id="5" name="Footer Placeholder 4">
            <a:extLst>
              <a:ext uri="{FF2B5EF4-FFF2-40B4-BE49-F238E27FC236}">
                <a16:creationId xmlns:a16="http://schemas.microsoft.com/office/drawing/2014/main" id="{A3D29DB5-C7EA-9B8B-B041-85CB806C86E1}"/>
              </a:ext>
            </a:extLst>
          </p:cNvPr>
          <p:cNvSpPr>
            <a:spLocks noGrp="1"/>
          </p:cNvSpPr>
          <p:nvPr>
            <p:ph type="ftr" sz="quarter" idx="11"/>
          </p:nvPr>
        </p:nvSpPr>
        <p:spPr/>
        <p:txBody>
          <a:bodyPr/>
          <a:lstStyle/>
          <a:p>
            <a:r>
              <a:rPr lang="en-US" dirty="0"/>
              <a:t>How to Plan and conduct Business Impact Analysis (BIAs) Workshops</a:t>
            </a:r>
          </a:p>
        </p:txBody>
      </p:sp>
      <p:sp>
        <p:nvSpPr>
          <p:cNvPr id="6" name="Slide Number Placeholder 5">
            <a:extLst>
              <a:ext uri="{FF2B5EF4-FFF2-40B4-BE49-F238E27FC236}">
                <a16:creationId xmlns:a16="http://schemas.microsoft.com/office/drawing/2014/main" id="{EBC29EDC-9295-7EDF-6528-8EC8232A375D}"/>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99658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r>
              <a:rPr lang="en-US" noProof="0" dirty="0"/>
              <a:t>October 7, 2021</a:t>
            </a:r>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dirty="0"/>
              <a:t>Click icon to add picture</a:t>
            </a:r>
          </a:p>
        </p:txBody>
      </p:sp>
      <p:sp>
        <p:nvSpPr>
          <p:cNvPr id="7" name="Footer Placeholder 4">
            <a:extLst>
              <a:ext uri="{FF2B5EF4-FFF2-40B4-BE49-F238E27FC236}">
                <a16:creationId xmlns:a16="http://schemas.microsoft.com/office/drawing/2014/main" id="{E3963EE9-2B72-44F4-94E9-01E0617C2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How to Plan and conduct Business Impact Analysis (BIAs) Workshops</a:t>
            </a:r>
          </a:p>
        </p:txBody>
      </p:sp>
    </p:spTree>
    <p:extLst>
      <p:ext uri="{BB962C8B-B14F-4D97-AF65-F5344CB8AC3E}">
        <p14:creationId xmlns:p14="http://schemas.microsoft.com/office/powerpoint/2010/main" val="404018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5581BF-FD9A-49D3-9A8B-48EAF07CA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DFAEDEBC-BE18-4D22-B47F-D1A303ED4478}"/>
              </a:ext>
            </a:extLst>
          </p:cNvPr>
          <p:cNvSpPr>
            <a:spLocks noGrp="1"/>
          </p:cNvSpPr>
          <p:nvPr>
            <p:ph type="title"/>
          </p:nvPr>
        </p:nvSpPr>
        <p:spPr/>
        <p:txBody>
          <a:bodyPr/>
          <a:lstStyle>
            <a:lvl1pPr algn="ctr">
              <a:defRPr/>
            </a:lvl1pPr>
          </a:lstStyle>
          <a:p>
            <a:r>
              <a:rPr lang="en-US"/>
              <a:t>Click to edit Master title style</a:t>
            </a:r>
          </a:p>
        </p:txBody>
      </p:sp>
      <p:sp>
        <p:nvSpPr>
          <p:cNvPr id="11" name="Date Placeholder 10">
            <a:extLst>
              <a:ext uri="{FF2B5EF4-FFF2-40B4-BE49-F238E27FC236}">
                <a16:creationId xmlns:a16="http://schemas.microsoft.com/office/drawing/2014/main" id="{18A15299-A5ED-44F4-8536-0378680DB701}"/>
              </a:ext>
            </a:extLst>
          </p:cNvPr>
          <p:cNvSpPr>
            <a:spLocks noGrp="1"/>
          </p:cNvSpPr>
          <p:nvPr>
            <p:ph type="dt" sz="half" idx="10"/>
          </p:nvPr>
        </p:nvSpPr>
        <p:spPr/>
        <p:txBody>
          <a:bodyPr/>
          <a:lstStyle/>
          <a:p>
            <a:r>
              <a:rPr lang="en-US" dirty="0"/>
              <a:t>October 7, 2021</a:t>
            </a:r>
          </a:p>
        </p:txBody>
      </p:sp>
      <p:sp>
        <p:nvSpPr>
          <p:cNvPr id="13" name="Slide Number Placeholder 12">
            <a:extLst>
              <a:ext uri="{FF2B5EF4-FFF2-40B4-BE49-F238E27FC236}">
                <a16:creationId xmlns:a16="http://schemas.microsoft.com/office/drawing/2014/main" id="{8505CDB8-B4B1-446B-AC92-90F7C2EF60AE}"/>
              </a:ext>
            </a:extLst>
          </p:cNvPr>
          <p:cNvSpPr>
            <a:spLocks noGrp="1"/>
          </p:cNvSpPr>
          <p:nvPr>
            <p:ph type="sldNum" sz="quarter" idx="12"/>
          </p:nvPr>
        </p:nvSpPr>
        <p:spPr/>
        <p:txBody>
          <a:bodyPr/>
          <a:lstStyle/>
          <a:p>
            <a:fld id="{35112A9B-E757-4CDF-9477-DF4152485111}" type="slidenum">
              <a:rPr lang="en-US" smtClean="0"/>
              <a:t>‹#›</a:t>
            </a:fld>
            <a:endParaRPr lang="en-US" dirty="0"/>
          </a:p>
        </p:txBody>
      </p:sp>
      <p:sp>
        <p:nvSpPr>
          <p:cNvPr id="8" name="Footer Placeholder 4">
            <a:extLst>
              <a:ext uri="{FF2B5EF4-FFF2-40B4-BE49-F238E27FC236}">
                <a16:creationId xmlns:a16="http://schemas.microsoft.com/office/drawing/2014/main" id="{55339CD1-E414-4E39-87FC-BFCFDDEE5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How to Plan and conduct Business Impact Analysis (BIAs) Workshops</a:t>
            </a:r>
          </a:p>
        </p:txBody>
      </p:sp>
    </p:spTree>
    <p:extLst>
      <p:ext uri="{BB962C8B-B14F-4D97-AF65-F5344CB8AC3E}">
        <p14:creationId xmlns:p14="http://schemas.microsoft.com/office/powerpoint/2010/main" val="155313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lgn="r"/>
            <a:r>
              <a:rPr lang="en-US" sz="1200" dirty="0">
                <a:solidFill>
                  <a:srgbClr val="3AA89E"/>
                </a:solidFill>
              </a:rPr>
              <a:t>|</a:t>
            </a:r>
            <a:r>
              <a:rPr lang="en-US" dirty="0"/>
              <a:t> </a:t>
            </a:r>
            <a:fld id="{E1AB07C4-F4AD-C942-BAEA-67B4CA5A8891}" type="slidenum">
              <a:rPr lang="en-US" sz="1200" smtClean="0"/>
              <a:pPr algn="r"/>
              <a:t>‹#›</a:t>
            </a:fld>
            <a:endParaRPr lang="en-US" sz="1200" dirty="0"/>
          </a:p>
        </p:txBody>
      </p:sp>
      <p:sp>
        <p:nvSpPr>
          <p:cNvPr id="8" name="Прямоугольник 11">
            <a:extLst>
              <a:ext uri="{FF2B5EF4-FFF2-40B4-BE49-F238E27FC236}">
                <a16:creationId xmlns:a16="http://schemas.microsoft.com/office/drawing/2014/main" id="{C934916A-50E5-064F-944B-712387868C41}"/>
              </a:ext>
            </a:extLst>
          </p:cNvPr>
          <p:cNvSpPr/>
          <p:nvPr userDrawn="1"/>
        </p:nvSpPr>
        <p:spPr>
          <a:xfrm>
            <a:off x="532150" y="0"/>
            <a:ext cx="2533779" cy="6745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a:extLst>
              <a:ext uri="{FF2B5EF4-FFF2-40B4-BE49-F238E27FC236}">
                <a16:creationId xmlns:a16="http://schemas.microsoft.com/office/drawing/2014/main" id="{89F4B8DF-EEF8-0B40-B697-933F84D6A6F1}"/>
              </a:ext>
            </a:extLst>
          </p:cNvPr>
          <p:cNvSpPr>
            <a:spLocks noGrp="1"/>
          </p:cNvSpPr>
          <p:nvPr>
            <p:ph type="title" hasCustomPrompt="1"/>
          </p:nvPr>
        </p:nvSpPr>
        <p:spPr>
          <a:xfrm>
            <a:off x="773511" y="624979"/>
            <a:ext cx="6598250" cy="1475672"/>
          </a:xfrm>
          <a:prstGeom prst="rect">
            <a:avLst/>
          </a:prstGeom>
        </p:spPr>
        <p:txBody>
          <a:bodyPr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4800" b="1" i="0" kern="1200" spc="0" baseline="0" dirty="0">
                <a:solidFill>
                  <a:schemeClr val="tx1"/>
                </a:solidFill>
                <a:latin typeface="+mj-lt"/>
                <a:ea typeface="Tahoma" charset="0"/>
                <a:cs typeface="Tahoma" charset="0"/>
              </a:defRPr>
            </a:lvl1pPr>
          </a:lstStyle>
          <a:p>
            <a:r>
              <a:rPr lang="en-US" dirty="0"/>
              <a:t>ONE COLUMN </a:t>
            </a:r>
            <a:br>
              <a:rPr lang="en-US" dirty="0"/>
            </a:br>
            <a:r>
              <a:rPr lang="en-US" dirty="0"/>
              <a:t>LAYOUT</a:t>
            </a:r>
            <a:endParaRPr lang="ru-RU" dirty="0"/>
          </a:p>
        </p:txBody>
      </p:sp>
      <p:sp>
        <p:nvSpPr>
          <p:cNvPr id="13" name="Текст 3">
            <a:extLst>
              <a:ext uri="{FF2B5EF4-FFF2-40B4-BE49-F238E27FC236}">
                <a16:creationId xmlns:a16="http://schemas.microsoft.com/office/drawing/2014/main" id="{C7E25AE2-B775-8A49-82AD-FEAFB583FA5D}"/>
              </a:ext>
            </a:extLst>
          </p:cNvPr>
          <p:cNvSpPr>
            <a:spLocks noGrp="1"/>
          </p:cNvSpPr>
          <p:nvPr>
            <p:ph type="body" sz="quarter" idx="21" hasCustomPrompt="1"/>
          </p:nvPr>
        </p:nvSpPr>
        <p:spPr>
          <a:xfrm>
            <a:off x="773511" y="2539926"/>
            <a:ext cx="10580289" cy="2946474"/>
          </a:xfrm>
          <a:prstGeom prst="rect">
            <a:avLst/>
          </a:prstGeom>
        </p:spPr>
        <p:txBody>
          <a:bodyPr>
            <a:normAutofit/>
          </a:bodyPr>
          <a:lstStyle>
            <a:lvl1pPr defTabSz="914400">
              <a:lnSpc>
                <a:spcPct val="100000"/>
              </a:lnSpc>
              <a:spcBef>
                <a:spcPts val="0"/>
              </a:spcBef>
              <a:defRPr lang="en-US" sz="2000" b="0" i="0" baseline="0" dirty="0">
                <a:solidFill>
                  <a:schemeClr val="tx1"/>
                </a:solidFill>
                <a:latin typeface="+mn-lt"/>
                <a:ea typeface="Tahoma" charset="0"/>
                <a:cs typeface="Tahoma" charset="0"/>
              </a:defRPr>
            </a:lvl1pPr>
          </a:lstStyle>
          <a:p>
            <a:pPr marL="0" lvl="0" indent="0">
              <a:lnSpc>
                <a:spcPct val="150000"/>
              </a:lnSpc>
              <a:buNone/>
            </a:pPr>
            <a:r>
              <a:rPr lang="en-US" dirty="0"/>
              <a:t>Body text should be 20 pt. Calibri font, </a:t>
            </a:r>
            <a:br>
              <a:rPr lang="en-US" dirty="0"/>
            </a:br>
            <a:r>
              <a:rPr lang="en-US" dirty="0"/>
              <a:t>20 point font. </a:t>
            </a:r>
          </a:p>
        </p:txBody>
      </p:sp>
    </p:spTree>
    <p:extLst>
      <p:ext uri="{BB962C8B-B14F-4D97-AF65-F5344CB8AC3E}">
        <p14:creationId xmlns:p14="http://schemas.microsoft.com/office/powerpoint/2010/main" val="37503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643" y="1767765"/>
            <a:ext cx="10465882" cy="3547186"/>
          </a:xfrm>
          <a:prstGeom prst="rect">
            <a:avLst/>
          </a:prstGeom>
        </p:spPr>
        <p:txBody>
          <a:bodyPr anchor="t" anchorCtr="0">
            <a:noAutofit/>
          </a:bodyPr>
          <a:lstStyle>
            <a:lvl1pPr marL="342900" indent="-342900">
              <a:lnSpc>
                <a:spcPct val="100000"/>
              </a:lnSpc>
              <a:buClr>
                <a:srgbClr val="3AA89E"/>
              </a:buClr>
              <a:buSzPct val="110000"/>
              <a:buFont typeface="Arial" panose="020B0604020202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25" name="Заголовок 1">
            <a:extLst>
              <a:ext uri="{FF2B5EF4-FFF2-40B4-BE49-F238E27FC236}">
                <a16:creationId xmlns:a16="http://schemas.microsoft.com/office/drawing/2014/main" id="{F2AEA4F9-4D54-5A45-A256-BC9DE0D464DF}"/>
              </a:ext>
            </a:extLst>
          </p:cNvPr>
          <p:cNvSpPr>
            <a:spLocks noGrp="1"/>
          </p:cNvSpPr>
          <p:nvPr>
            <p:ph type="title" hasCustomPrompt="1"/>
          </p:nvPr>
        </p:nvSpPr>
        <p:spPr>
          <a:xfrm>
            <a:off x="592643" y="742546"/>
            <a:ext cx="9037132" cy="778156"/>
          </a:xfrm>
          <a:prstGeom prst="rect">
            <a:avLst/>
          </a:prstGeom>
        </p:spPr>
        <p:txBody>
          <a:bodyPr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4500" b="1" i="0" kern="1200" spc="100" baseline="0" dirty="0">
                <a:solidFill>
                  <a:schemeClr val="tx1"/>
                </a:solidFill>
                <a:latin typeface="Calibri" panose="020F0502020204030204" pitchFamily="34" charset="0"/>
                <a:ea typeface="Tahoma" charset="0"/>
                <a:cs typeface="Calibri" panose="020F0502020204030204" pitchFamily="34" charset="0"/>
              </a:defRPr>
            </a:lvl1pPr>
          </a:lstStyle>
          <a:p>
            <a:r>
              <a:rPr lang="en-US" dirty="0"/>
              <a:t>INSERT AGENDA NAME HERE</a:t>
            </a:r>
            <a:endParaRPr lang="ru-RU" dirty="0"/>
          </a:p>
        </p:txBody>
      </p:sp>
      <p:sp>
        <p:nvSpPr>
          <p:cNvPr id="7" name="Прямоугольник 11">
            <a:extLst>
              <a:ext uri="{FF2B5EF4-FFF2-40B4-BE49-F238E27FC236}">
                <a16:creationId xmlns:a16="http://schemas.microsoft.com/office/drawing/2014/main" id="{1031AD4E-B507-8241-8A90-2AA95E0C4D8F}"/>
              </a:ext>
            </a:extLst>
          </p:cNvPr>
          <p:cNvSpPr/>
          <p:nvPr userDrawn="1"/>
        </p:nvSpPr>
        <p:spPr>
          <a:xfrm>
            <a:off x="630010" y="-1587"/>
            <a:ext cx="2533650" cy="366712"/>
          </a:xfrm>
          <a:prstGeom prst="rect">
            <a:avLst/>
          </a:prstGeom>
          <a:solidFill>
            <a:srgbClr val="3AA8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8" name="Straight Connector 7">
            <a:extLst>
              <a:ext uri="{FF2B5EF4-FFF2-40B4-BE49-F238E27FC236}">
                <a16:creationId xmlns:a16="http://schemas.microsoft.com/office/drawing/2014/main" id="{41A6AAAA-3C68-2A4B-A41B-85CE69957375}"/>
              </a:ext>
            </a:extLst>
          </p:cNvPr>
          <p:cNvCxnSpPr/>
          <p:nvPr userDrawn="1"/>
        </p:nvCxnSpPr>
        <p:spPr>
          <a:xfrm>
            <a:off x="628279" y="434975"/>
            <a:ext cx="2535381"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EA5652-942B-744E-B580-339D42D06382}"/>
              </a:ext>
            </a:extLst>
          </p:cNvPr>
          <p:cNvCxnSpPr>
            <a:cxnSpLocks/>
          </p:cNvCxnSpPr>
          <p:nvPr userDrawn="1"/>
        </p:nvCxnSpPr>
        <p:spPr>
          <a:xfrm>
            <a:off x="627529" y="5957726"/>
            <a:ext cx="10865224" cy="0"/>
          </a:xfrm>
          <a:prstGeom prst="line">
            <a:avLst/>
          </a:prstGeom>
          <a:ln w="22225">
            <a:solidFill>
              <a:srgbClr val="3AA8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284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213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73F1-9E47-8FC6-C9BA-131BD3675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8A382-86AE-7DC7-6BA4-83D8B3942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21E3E-D505-1189-200D-79F3BF8E49EC}"/>
              </a:ext>
            </a:extLst>
          </p:cNvPr>
          <p:cNvSpPr>
            <a:spLocks noGrp="1"/>
          </p:cNvSpPr>
          <p:nvPr>
            <p:ph type="dt" sz="half" idx="10"/>
          </p:nvPr>
        </p:nvSpPr>
        <p:spPr/>
        <p:txBody>
          <a:bodyPr/>
          <a:lstStyle/>
          <a:p>
            <a:r>
              <a:rPr lang="en-US" dirty="0"/>
              <a:t>October 7, 2021</a:t>
            </a:r>
          </a:p>
        </p:txBody>
      </p:sp>
      <p:sp>
        <p:nvSpPr>
          <p:cNvPr id="5" name="Footer Placeholder 4">
            <a:extLst>
              <a:ext uri="{FF2B5EF4-FFF2-40B4-BE49-F238E27FC236}">
                <a16:creationId xmlns:a16="http://schemas.microsoft.com/office/drawing/2014/main" id="{8465CA01-8A4C-1F65-D65D-CC7858C51113}"/>
              </a:ext>
            </a:extLst>
          </p:cNvPr>
          <p:cNvSpPr>
            <a:spLocks noGrp="1"/>
          </p:cNvSpPr>
          <p:nvPr>
            <p:ph type="ftr" sz="quarter" idx="11"/>
          </p:nvPr>
        </p:nvSpPr>
        <p:spPr/>
        <p:txBody>
          <a:bodyPr/>
          <a:lstStyle/>
          <a:p>
            <a:r>
              <a:rPr lang="en-US" dirty="0"/>
              <a:t>How to Plan and conduct Business Impact Analysis (BIAs) Workshops</a:t>
            </a:r>
          </a:p>
        </p:txBody>
      </p:sp>
      <p:sp>
        <p:nvSpPr>
          <p:cNvPr id="6" name="Slide Number Placeholder 5">
            <a:extLst>
              <a:ext uri="{FF2B5EF4-FFF2-40B4-BE49-F238E27FC236}">
                <a16:creationId xmlns:a16="http://schemas.microsoft.com/office/drawing/2014/main" id="{87978966-41E5-03BF-6E22-238457586FBB}"/>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49413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FEC-EC9B-B68A-E1EA-BCCF5DF74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5BDD6B-528E-ADA6-8AB2-DF3096E9D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FC6D4-CBE8-13D0-B7D8-0D1F2CD89CB3}"/>
              </a:ext>
            </a:extLst>
          </p:cNvPr>
          <p:cNvSpPr>
            <a:spLocks noGrp="1"/>
          </p:cNvSpPr>
          <p:nvPr>
            <p:ph type="dt" sz="half" idx="10"/>
          </p:nvPr>
        </p:nvSpPr>
        <p:spPr/>
        <p:txBody>
          <a:bodyPr/>
          <a:lstStyle/>
          <a:p>
            <a:r>
              <a:rPr lang="en-US" dirty="0"/>
              <a:t>October 7, 2021</a:t>
            </a:r>
          </a:p>
        </p:txBody>
      </p:sp>
      <p:sp>
        <p:nvSpPr>
          <p:cNvPr id="5" name="Footer Placeholder 4">
            <a:extLst>
              <a:ext uri="{FF2B5EF4-FFF2-40B4-BE49-F238E27FC236}">
                <a16:creationId xmlns:a16="http://schemas.microsoft.com/office/drawing/2014/main" id="{76B141C6-E98C-C9BA-C7FC-BB61E6A3AB93}"/>
              </a:ext>
            </a:extLst>
          </p:cNvPr>
          <p:cNvSpPr>
            <a:spLocks noGrp="1"/>
          </p:cNvSpPr>
          <p:nvPr>
            <p:ph type="ftr" sz="quarter" idx="11"/>
          </p:nvPr>
        </p:nvSpPr>
        <p:spPr/>
        <p:txBody>
          <a:bodyPr/>
          <a:lstStyle/>
          <a:p>
            <a:r>
              <a:rPr lang="en-US" dirty="0"/>
              <a:t>How to Plan and conduct Business Impact Analysis (BIAs) Workshops</a:t>
            </a:r>
          </a:p>
        </p:txBody>
      </p:sp>
      <p:sp>
        <p:nvSpPr>
          <p:cNvPr id="6" name="Slide Number Placeholder 5">
            <a:extLst>
              <a:ext uri="{FF2B5EF4-FFF2-40B4-BE49-F238E27FC236}">
                <a16:creationId xmlns:a16="http://schemas.microsoft.com/office/drawing/2014/main" id="{D108BA54-2C06-09B6-AF91-F52EB3F1E445}"/>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134953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7B1D-8208-088B-3457-7EE46A771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58F73-CB24-442C-87EF-B0A96EBB5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330DE-2C97-620B-56C6-7092BDFB5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7DCE9-E920-17B7-009F-0E0E82BBC0DA}"/>
              </a:ext>
            </a:extLst>
          </p:cNvPr>
          <p:cNvSpPr>
            <a:spLocks noGrp="1"/>
          </p:cNvSpPr>
          <p:nvPr>
            <p:ph type="dt" sz="half" idx="10"/>
          </p:nvPr>
        </p:nvSpPr>
        <p:spPr/>
        <p:txBody>
          <a:bodyPr/>
          <a:lstStyle/>
          <a:p>
            <a:r>
              <a:rPr lang="en-US" dirty="0"/>
              <a:t>October 7, 2021</a:t>
            </a:r>
          </a:p>
        </p:txBody>
      </p:sp>
      <p:sp>
        <p:nvSpPr>
          <p:cNvPr id="6" name="Footer Placeholder 5">
            <a:extLst>
              <a:ext uri="{FF2B5EF4-FFF2-40B4-BE49-F238E27FC236}">
                <a16:creationId xmlns:a16="http://schemas.microsoft.com/office/drawing/2014/main" id="{45E00E34-64E6-3E0A-A47B-BF43EE8E421B}"/>
              </a:ext>
            </a:extLst>
          </p:cNvPr>
          <p:cNvSpPr>
            <a:spLocks noGrp="1"/>
          </p:cNvSpPr>
          <p:nvPr>
            <p:ph type="ftr" sz="quarter" idx="11"/>
          </p:nvPr>
        </p:nvSpPr>
        <p:spPr/>
        <p:txBody>
          <a:bodyPr/>
          <a:lstStyle/>
          <a:p>
            <a:r>
              <a:rPr lang="en-US" dirty="0"/>
              <a:t>How to Plan and conduct Business Impact Analysis (BIAs) Workshops</a:t>
            </a:r>
          </a:p>
        </p:txBody>
      </p:sp>
      <p:sp>
        <p:nvSpPr>
          <p:cNvPr id="7" name="Slide Number Placeholder 6">
            <a:extLst>
              <a:ext uri="{FF2B5EF4-FFF2-40B4-BE49-F238E27FC236}">
                <a16:creationId xmlns:a16="http://schemas.microsoft.com/office/drawing/2014/main" id="{8A4C3926-1094-927D-35B7-6B600B063B86}"/>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53764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2C6A-54E0-C294-B915-3C0EFE546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9BDFA2-CA4A-B1DD-A31D-852FA61C8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BC9BC-5912-7E38-D244-803386AC03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45003-6008-2FA6-C4E4-317E5E030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48342A-7AE6-A425-45E8-72A82C563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E2E427-0499-0EE4-50CD-692A5CF7F135}"/>
              </a:ext>
            </a:extLst>
          </p:cNvPr>
          <p:cNvSpPr>
            <a:spLocks noGrp="1"/>
          </p:cNvSpPr>
          <p:nvPr>
            <p:ph type="dt" sz="half" idx="10"/>
          </p:nvPr>
        </p:nvSpPr>
        <p:spPr/>
        <p:txBody>
          <a:bodyPr/>
          <a:lstStyle/>
          <a:p>
            <a:r>
              <a:rPr lang="en-US" dirty="0"/>
              <a:t>October 7, 2021</a:t>
            </a:r>
          </a:p>
        </p:txBody>
      </p:sp>
      <p:sp>
        <p:nvSpPr>
          <p:cNvPr id="8" name="Footer Placeholder 7">
            <a:extLst>
              <a:ext uri="{FF2B5EF4-FFF2-40B4-BE49-F238E27FC236}">
                <a16:creationId xmlns:a16="http://schemas.microsoft.com/office/drawing/2014/main" id="{50E6437E-BEC9-5708-4EF1-D20556CA10F4}"/>
              </a:ext>
            </a:extLst>
          </p:cNvPr>
          <p:cNvSpPr>
            <a:spLocks noGrp="1"/>
          </p:cNvSpPr>
          <p:nvPr>
            <p:ph type="ftr" sz="quarter" idx="11"/>
          </p:nvPr>
        </p:nvSpPr>
        <p:spPr/>
        <p:txBody>
          <a:bodyPr/>
          <a:lstStyle/>
          <a:p>
            <a:r>
              <a:rPr lang="en-US" dirty="0"/>
              <a:t>How to Plan and conduct Business Impact Analysis (BIAs) Workshops</a:t>
            </a:r>
          </a:p>
        </p:txBody>
      </p:sp>
      <p:sp>
        <p:nvSpPr>
          <p:cNvPr id="9" name="Slide Number Placeholder 8">
            <a:extLst>
              <a:ext uri="{FF2B5EF4-FFF2-40B4-BE49-F238E27FC236}">
                <a16:creationId xmlns:a16="http://schemas.microsoft.com/office/drawing/2014/main" id="{A9CD120B-4D62-D129-7D54-5CE0D6D9C470}"/>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28838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3FC0-A2C0-42EF-2193-6418F73A83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53020-A52D-95C7-7129-8DCA16E8A67B}"/>
              </a:ext>
            </a:extLst>
          </p:cNvPr>
          <p:cNvSpPr>
            <a:spLocks noGrp="1"/>
          </p:cNvSpPr>
          <p:nvPr>
            <p:ph type="dt" sz="half" idx="10"/>
          </p:nvPr>
        </p:nvSpPr>
        <p:spPr/>
        <p:txBody>
          <a:bodyPr/>
          <a:lstStyle/>
          <a:p>
            <a:r>
              <a:rPr lang="en-US" dirty="0"/>
              <a:t>October 7, 2021</a:t>
            </a:r>
          </a:p>
        </p:txBody>
      </p:sp>
      <p:sp>
        <p:nvSpPr>
          <p:cNvPr id="4" name="Footer Placeholder 3">
            <a:extLst>
              <a:ext uri="{FF2B5EF4-FFF2-40B4-BE49-F238E27FC236}">
                <a16:creationId xmlns:a16="http://schemas.microsoft.com/office/drawing/2014/main" id="{D75A3851-5C2C-1D89-4E45-4348278E3725}"/>
              </a:ext>
            </a:extLst>
          </p:cNvPr>
          <p:cNvSpPr>
            <a:spLocks noGrp="1"/>
          </p:cNvSpPr>
          <p:nvPr>
            <p:ph type="ftr" sz="quarter" idx="11"/>
          </p:nvPr>
        </p:nvSpPr>
        <p:spPr/>
        <p:txBody>
          <a:bodyPr/>
          <a:lstStyle/>
          <a:p>
            <a:r>
              <a:rPr lang="en-US" dirty="0"/>
              <a:t>How to Plan and conduct Business Impact Analysis (BIAs) Workshops</a:t>
            </a:r>
          </a:p>
        </p:txBody>
      </p:sp>
      <p:sp>
        <p:nvSpPr>
          <p:cNvPr id="5" name="Slide Number Placeholder 4">
            <a:extLst>
              <a:ext uri="{FF2B5EF4-FFF2-40B4-BE49-F238E27FC236}">
                <a16:creationId xmlns:a16="http://schemas.microsoft.com/office/drawing/2014/main" id="{B978246D-327D-D48A-2D49-40CE8C58A84D}"/>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278558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59036-2DFD-A08E-F935-4E16326BDD9E}"/>
              </a:ext>
            </a:extLst>
          </p:cNvPr>
          <p:cNvSpPr>
            <a:spLocks noGrp="1"/>
          </p:cNvSpPr>
          <p:nvPr>
            <p:ph type="dt" sz="half" idx="10"/>
          </p:nvPr>
        </p:nvSpPr>
        <p:spPr/>
        <p:txBody>
          <a:bodyPr/>
          <a:lstStyle/>
          <a:p>
            <a:r>
              <a:rPr lang="en-US" dirty="0"/>
              <a:t>October 7, 2021</a:t>
            </a:r>
          </a:p>
        </p:txBody>
      </p:sp>
      <p:sp>
        <p:nvSpPr>
          <p:cNvPr id="3" name="Footer Placeholder 2">
            <a:extLst>
              <a:ext uri="{FF2B5EF4-FFF2-40B4-BE49-F238E27FC236}">
                <a16:creationId xmlns:a16="http://schemas.microsoft.com/office/drawing/2014/main" id="{B9FA98BE-0AFA-5461-9953-DC1B9ED75A4D}"/>
              </a:ext>
            </a:extLst>
          </p:cNvPr>
          <p:cNvSpPr>
            <a:spLocks noGrp="1"/>
          </p:cNvSpPr>
          <p:nvPr>
            <p:ph type="ftr" sz="quarter" idx="11"/>
          </p:nvPr>
        </p:nvSpPr>
        <p:spPr/>
        <p:txBody>
          <a:bodyPr/>
          <a:lstStyle/>
          <a:p>
            <a:r>
              <a:rPr lang="en-US" dirty="0"/>
              <a:t>How to Plan and conduct Business Impact Analysis (BIAs) Workshops</a:t>
            </a:r>
          </a:p>
        </p:txBody>
      </p:sp>
      <p:sp>
        <p:nvSpPr>
          <p:cNvPr id="4" name="Slide Number Placeholder 3">
            <a:extLst>
              <a:ext uri="{FF2B5EF4-FFF2-40B4-BE49-F238E27FC236}">
                <a16:creationId xmlns:a16="http://schemas.microsoft.com/office/drawing/2014/main" id="{C0E174B0-3F02-9F7C-8AB3-61E817FD7DF3}"/>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88069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0DCC-863F-B536-A2F4-02AF91C67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61A196-9D53-03E1-00D4-F3DD2D6AE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01416-0C31-76C6-F505-EF50909DB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5E7B3-6E28-804C-90F8-576A8C0D4405}"/>
              </a:ext>
            </a:extLst>
          </p:cNvPr>
          <p:cNvSpPr>
            <a:spLocks noGrp="1"/>
          </p:cNvSpPr>
          <p:nvPr>
            <p:ph type="dt" sz="half" idx="10"/>
          </p:nvPr>
        </p:nvSpPr>
        <p:spPr/>
        <p:txBody>
          <a:bodyPr/>
          <a:lstStyle/>
          <a:p>
            <a:r>
              <a:rPr lang="en-US" dirty="0"/>
              <a:t>October 7, 2021</a:t>
            </a:r>
          </a:p>
        </p:txBody>
      </p:sp>
      <p:sp>
        <p:nvSpPr>
          <p:cNvPr id="6" name="Footer Placeholder 5">
            <a:extLst>
              <a:ext uri="{FF2B5EF4-FFF2-40B4-BE49-F238E27FC236}">
                <a16:creationId xmlns:a16="http://schemas.microsoft.com/office/drawing/2014/main" id="{69317B10-54C3-58EB-10AF-FACC2638E8E9}"/>
              </a:ext>
            </a:extLst>
          </p:cNvPr>
          <p:cNvSpPr>
            <a:spLocks noGrp="1"/>
          </p:cNvSpPr>
          <p:nvPr>
            <p:ph type="ftr" sz="quarter" idx="11"/>
          </p:nvPr>
        </p:nvSpPr>
        <p:spPr/>
        <p:txBody>
          <a:bodyPr/>
          <a:lstStyle/>
          <a:p>
            <a:r>
              <a:rPr lang="en-US" dirty="0"/>
              <a:t>How to Plan and conduct Business Impact Analysis (BIAs) Workshops</a:t>
            </a:r>
          </a:p>
        </p:txBody>
      </p:sp>
      <p:sp>
        <p:nvSpPr>
          <p:cNvPr id="7" name="Slide Number Placeholder 6">
            <a:extLst>
              <a:ext uri="{FF2B5EF4-FFF2-40B4-BE49-F238E27FC236}">
                <a16:creationId xmlns:a16="http://schemas.microsoft.com/office/drawing/2014/main" id="{8697D029-E26E-CDD9-7EE8-4799D73CB258}"/>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220248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2F60-FBEB-25FB-096B-34A975EBD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C00B9-0F2D-B690-EBB7-0423ADF22A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A07B82-DD1F-1DF0-6A62-3AE0432B8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EFA5E-0079-25F9-27E5-834ACBDFB934}"/>
              </a:ext>
            </a:extLst>
          </p:cNvPr>
          <p:cNvSpPr>
            <a:spLocks noGrp="1"/>
          </p:cNvSpPr>
          <p:nvPr>
            <p:ph type="dt" sz="half" idx="10"/>
          </p:nvPr>
        </p:nvSpPr>
        <p:spPr/>
        <p:txBody>
          <a:bodyPr/>
          <a:lstStyle/>
          <a:p>
            <a:r>
              <a:rPr lang="en-US" dirty="0"/>
              <a:t>October 7, 2021</a:t>
            </a:r>
          </a:p>
        </p:txBody>
      </p:sp>
      <p:sp>
        <p:nvSpPr>
          <p:cNvPr id="6" name="Footer Placeholder 5">
            <a:extLst>
              <a:ext uri="{FF2B5EF4-FFF2-40B4-BE49-F238E27FC236}">
                <a16:creationId xmlns:a16="http://schemas.microsoft.com/office/drawing/2014/main" id="{33F020D4-9DA9-7758-2088-29348BFA37CA}"/>
              </a:ext>
            </a:extLst>
          </p:cNvPr>
          <p:cNvSpPr>
            <a:spLocks noGrp="1"/>
          </p:cNvSpPr>
          <p:nvPr>
            <p:ph type="ftr" sz="quarter" idx="11"/>
          </p:nvPr>
        </p:nvSpPr>
        <p:spPr/>
        <p:txBody>
          <a:bodyPr/>
          <a:lstStyle/>
          <a:p>
            <a:r>
              <a:rPr lang="en-US" dirty="0"/>
              <a:t>How to Plan and conduct Business Impact Analysis (BIAs) Workshops</a:t>
            </a:r>
          </a:p>
        </p:txBody>
      </p:sp>
      <p:sp>
        <p:nvSpPr>
          <p:cNvPr id="7" name="Slide Number Placeholder 6">
            <a:extLst>
              <a:ext uri="{FF2B5EF4-FFF2-40B4-BE49-F238E27FC236}">
                <a16:creationId xmlns:a16="http://schemas.microsoft.com/office/drawing/2014/main" id="{2870B8D6-B3DB-3294-94D8-43D7CC2CFF3A}"/>
              </a:ext>
            </a:extLst>
          </p:cNvPr>
          <p:cNvSpPr>
            <a:spLocks noGrp="1"/>
          </p:cNvSpPr>
          <p:nvPr>
            <p:ph type="sldNum" sz="quarter" idx="12"/>
          </p:nvPr>
        </p:nvSpPr>
        <p:spPr/>
        <p:txBody>
          <a:bodyPr/>
          <a:lstStyle/>
          <a:p>
            <a:fld id="{35112A9B-E757-4CDF-9477-DF4152485111}" type="slidenum">
              <a:rPr lang="en-US" smtClean="0"/>
              <a:t>‹#›</a:t>
            </a:fld>
            <a:endParaRPr lang="en-US" dirty="0"/>
          </a:p>
        </p:txBody>
      </p:sp>
    </p:spTree>
    <p:extLst>
      <p:ext uri="{BB962C8B-B14F-4D97-AF65-F5344CB8AC3E}">
        <p14:creationId xmlns:p14="http://schemas.microsoft.com/office/powerpoint/2010/main" val="67628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86669-3AEA-561A-5C45-56EBEBDB2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EFB34-C27D-B685-4C10-44BC85D99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0DCE3-966C-54E3-729D-63175D7A6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October 7, 2021</a:t>
            </a:r>
          </a:p>
        </p:txBody>
      </p:sp>
      <p:sp>
        <p:nvSpPr>
          <p:cNvPr id="5" name="Footer Placeholder 4">
            <a:extLst>
              <a:ext uri="{FF2B5EF4-FFF2-40B4-BE49-F238E27FC236}">
                <a16:creationId xmlns:a16="http://schemas.microsoft.com/office/drawing/2014/main" id="{AF5D06F8-C90E-7192-5A10-EB1F782E7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How to Plan and conduct Business Impact Analysis (BIAs) Workshops</a:t>
            </a:r>
          </a:p>
        </p:txBody>
      </p:sp>
      <p:sp>
        <p:nvSpPr>
          <p:cNvPr id="6" name="Slide Number Placeholder 5">
            <a:extLst>
              <a:ext uri="{FF2B5EF4-FFF2-40B4-BE49-F238E27FC236}">
                <a16:creationId xmlns:a16="http://schemas.microsoft.com/office/drawing/2014/main" id="{DD4640CD-2AB5-7A32-F766-F8DB19B1B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12A9B-E757-4CDF-9477-DF4152485111}" type="slidenum">
              <a:rPr lang="en-US" smtClean="0"/>
              <a:t>‹#›</a:t>
            </a:fld>
            <a:endParaRPr lang="en-US" dirty="0"/>
          </a:p>
        </p:txBody>
      </p:sp>
      <p:sp>
        <p:nvSpPr>
          <p:cNvPr id="7" name="Parallelogram 11">
            <a:extLst>
              <a:ext uri="{FF2B5EF4-FFF2-40B4-BE49-F238E27FC236}">
                <a16:creationId xmlns:a16="http://schemas.microsoft.com/office/drawing/2014/main" id="{73C4A81C-BCE8-9755-8ABC-8D6B109DF84F}"/>
              </a:ext>
            </a:extLst>
          </p:cNvPr>
          <p:cNvSpPr/>
          <p:nvPr userDrawn="1"/>
        </p:nvSpPr>
        <p:spPr>
          <a:xfrm>
            <a:off x="-13996" y="-9329"/>
            <a:ext cx="7553131" cy="485192"/>
          </a:xfrm>
          <a:custGeom>
            <a:avLst/>
            <a:gdLst>
              <a:gd name="connsiteX0" fmla="*/ 0 w 6839339"/>
              <a:gd name="connsiteY0" fmla="*/ 466531 h 466531"/>
              <a:gd name="connsiteX1" fmla="*/ 116633 w 6839339"/>
              <a:gd name="connsiteY1" fmla="*/ 0 h 466531"/>
              <a:gd name="connsiteX2" fmla="*/ 6839339 w 6839339"/>
              <a:gd name="connsiteY2" fmla="*/ 0 h 466531"/>
              <a:gd name="connsiteX3" fmla="*/ 6722706 w 6839339"/>
              <a:gd name="connsiteY3" fmla="*/ 466531 h 466531"/>
              <a:gd name="connsiteX4" fmla="*/ 0 w 6839339"/>
              <a:gd name="connsiteY4" fmla="*/ 466531 h 466531"/>
              <a:gd name="connsiteX0" fmla="*/ 0 w 7109927"/>
              <a:gd name="connsiteY0" fmla="*/ 475861 h 475861"/>
              <a:gd name="connsiteX1" fmla="*/ 116633 w 7109927"/>
              <a:gd name="connsiteY1" fmla="*/ 9330 h 475861"/>
              <a:gd name="connsiteX2" fmla="*/ 7109927 w 7109927"/>
              <a:gd name="connsiteY2" fmla="*/ 0 h 475861"/>
              <a:gd name="connsiteX3" fmla="*/ 6722706 w 7109927"/>
              <a:gd name="connsiteY3" fmla="*/ 475861 h 475861"/>
              <a:gd name="connsiteX4" fmla="*/ 0 w 7109927"/>
              <a:gd name="connsiteY4" fmla="*/ 475861 h 475861"/>
              <a:gd name="connsiteX0" fmla="*/ 13996 w 7123923"/>
              <a:gd name="connsiteY0" fmla="*/ 475861 h 475861"/>
              <a:gd name="connsiteX1" fmla="*/ 0 w 7123923"/>
              <a:gd name="connsiteY1" fmla="*/ 0 h 475861"/>
              <a:gd name="connsiteX2" fmla="*/ 7123923 w 7123923"/>
              <a:gd name="connsiteY2" fmla="*/ 0 h 475861"/>
              <a:gd name="connsiteX3" fmla="*/ 6736702 w 7123923"/>
              <a:gd name="connsiteY3" fmla="*/ 475861 h 475861"/>
              <a:gd name="connsiteX4" fmla="*/ 13996 w 7123923"/>
              <a:gd name="connsiteY4" fmla="*/ 475861 h 475861"/>
              <a:gd name="connsiteX0" fmla="*/ 13996 w 7553131"/>
              <a:gd name="connsiteY0" fmla="*/ 475861 h 475861"/>
              <a:gd name="connsiteX1" fmla="*/ 0 w 7553131"/>
              <a:gd name="connsiteY1" fmla="*/ 0 h 475861"/>
              <a:gd name="connsiteX2" fmla="*/ 7553131 w 7553131"/>
              <a:gd name="connsiteY2" fmla="*/ 0 h 475861"/>
              <a:gd name="connsiteX3" fmla="*/ 6736702 w 7553131"/>
              <a:gd name="connsiteY3" fmla="*/ 475861 h 475861"/>
              <a:gd name="connsiteX4" fmla="*/ 13996 w 7553131"/>
              <a:gd name="connsiteY4" fmla="*/ 475861 h 475861"/>
              <a:gd name="connsiteX0" fmla="*/ 13996 w 7553131"/>
              <a:gd name="connsiteY0" fmla="*/ 475861 h 485192"/>
              <a:gd name="connsiteX1" fmla="*/ 0 w 7553131"/>
              <a:gd name="connsiteY1" fmla="*/ 0 h 485192"/>
              <a:gd name="connsiteX2" fmla="*/ 7553131 w 7553131"/>
              <a:gd name="connsiteY2" fmla="*/ 0 h 485192"/>
              <a:gd name="connsiteX3" fmla="*/ 6858000 w 7553131"/>
              <a:gd name="connsiteY3" fmla="*/ 485192 h 485192"/>
              <a:gd name="connsiteX4" fmla="*/ 13996 w 7553131"/>
              <a:gd name="connsiteY4" fmla="*/ 475861 h 48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131" h="485192">
                <a:moveTo>
                  <a:pt x="13996" y="475861"/>
                </a:moveTo>
                <a:lnTo>
                  <a:pt x="0" y="0"/>
                </a:lnTo>
                <a:lnTo>
                  <a:pt x="7553131" y="0"/>
                </a:lnTo>
                <a:lnTo>
                  <a:pt x="6858000" y="485192"/>
                </a:lnTo>
                <a:lnTo>
                  <a:pt x="13996" y="47586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Rectangle 8">
            <a:extLst>
              <a:ext uri="{FF2B5EF4-FFF2-40B4-BE49-F238E27FC236}">
                <a16:creationId xmlns:a16="http://schemas.microsoft.com/office/drawing/2014/main" id="{CBA5514C-9FAB-2714-8DBD-F71CAA856F2E}"/>
              </a:ext>
            </a:extLst>
          </p:cNvPr>
          <p:cNvSpPr/>
          <p:nvPr userDrawn="1"/>
        </p:nvSpPr>
        <p:spPr>
          <a:xfrm>
            <a:off x="6974633" y="-9329"/>
            <a:ext cx="5217367" cy="484632"/>
          </a:xfrm>
          <a:custGeom>
            <a:avLst/>
            <a:gdLst>
              <a:gd name="connsiteX0" fmla="*/ 0 w 5096069"/>
              <a:gd name="connsiteY0" fmla="*/ 0 h 466344"/>
              <a:gd name="connsiteX1" fmla="*/ 5096069 w 5096069"/>
              <a:gd name="connsiteY1" fmla="*/ 0 h 466344"/>
              <a:gd name="connsiteX2" fmla="*/ 5096069 w 5096069"/>
              <a:gd name="connsiteY2" fmla="*/ 466344 h 466344"/>
              <a:gd name="connsiteX3" fmla="*/ 0 w 5096069"/>
              <a:gd name="connsiteY3" fmla="*/ 466344 h 466344"/>
              <a:gd name="connsiteX4" fmla="*/ 0 w 5096069"/>
              <a:gd name="connsiteY4" fmla="*/ 0 h 466344"/>
              <a:gd name="connsiteX0" fmla="*/ 289249 w 5385318"/>
              <a:gd name="connsiteY0" fmla="*/ 0 h 485005"/>
              <a:gd name="connsiteX1" fmla="*/ 5385318 w 5385318"/>
              <a:gd name="connsiteY1" fmla="*/ 0 h 485005"/>
              <a:gd name="connsiteX2" fmla="*/ 5385318 w 5385318"/>
              <a:gd name="connsiteY2" fmla="*/ 466344 h 485005"/>
              <a:gd name="connsiteX3" fmla="*/ 0 w 5385318"/>
              <a:gd name="connsiteY3" fmla="*/ 485005 h 485005"/>
              <a:gd name="connsiteX4" fmla="*/ 289249 w 5385318"/>
              <a:gd name="connsiteY4" fmla="*/ 0 h 485005"/>
              <a:gd name="connsiteX0" fmla="*/ 494522 w 5385318"/>
              <a:gd name="connsiteY0" fmla="*/ 0 h 503666"/>
              <a:gd name="connsiteX1" fmla="*/ 5385318 w 5385318"/>
              <a:gd name="connsiteY1" fmla="*/ 18661 h 503666"/>
              <a:gd name="connsiteX2" fmla="*/ 5385318 w 5385318"/>
              <a:gd name="connsiteY2" fmla="*/ 485005 h 503666"/>
              <a:gd name="connsiteX3" fmla="*/ 0 w 5385318"/>
              <a:gd name="connsiteY3" fmla="*/ 503666 h 503666"/>
              <a:gd name="connsiteX4" fmla="*/ 494522 w 5385318"/>
              <a:gd name="connsiteY4" fmla="*/ 0 h 503666"/>
              <a:gd name="connsiteX0" fmla="*/ 326571 w 5217367"/>
              <a:gd name="connsiteY0" fmla="*/ 0 h 485005"/>
              <a:gd name="connsiteX1" fmla="*/ 5217367 w 5217367"/>
              <a:gd name="connsiteY1" fmla="*/ 18661 h 485005"/>
              <a:gd name="connsiteX2" fmla="*/ 5217367 w 5217367"/>
              <a:gd name="connsiteY2" fmla="*/ 485005 h 485005"/>
              <a:gd name="connsiteX3" fmla="*/ 0 w 5217367"/>
              <a:gd name="connsiteY3" fmla="*/ 485004 h 485005"/>
              <a:gd name="connsiteX4" fmla="*/ 326571 w 5217367"/>
              <a:gd name="connsiteY4" fmla="*/ 0 h 485005"/>
              <a:gd name="connsiteX0" fmla="*/ 438538 w 5217367"/>
              <a:gd name="connsiteY0" fmla="*/ 0 h 475675"/>
              <a:gd name="connsiteX1" fmla="*/ 5217367 w 5217367"/>
              <a:gd name="connsiteY1" fmla="*/ 9331 h 475675"/>
              <a:gd name="connsiteX2" fmla="*/ 5217367 w 5217367"/>
              <a:gd name="connsiteY2" fmla="*/ 475675 h 475675"/>
              <a:gd name="connsiteX3" fmla="*/ 0 w 5217367"/>
              <a:gd name="connsiteY3" fmla="*/ 475674 h 475675"/>
              <a:gd name="connsiteX4" fmla="*/ 438538 w 5217367"/>
              <a:gd name="connsiteY4" fmla="*/ 0 h 475675"/>
              <a:gd name="connsiteX0" fmla="*/ 410546 w 5217367"/>
              <a:gd name="connsiteY0" fmla="*/ 0 h 485006"/>
              <a:gd name="connsiteX1" fmla="*/ 5217367 w 5217367"/>
              <a:gd name="connsiteY1" fmla="*/ 18662 h 485006"/>
              <a:gd name="connsiteX2" fmla="*/ 5217367 w 5217367"/>
              <a:gd name="connsiteY2" fmla="*/ 485006 h 485006"/>
              <a:gd name="connsiteX3" fmla="*/ 0 w 5217367"/>
              <a:gd name="connsiteY3" fmla="*/ 485005 h 485006"/>
              <a:gd name="connsiteX4" fmla="*/ 410546 w 5217367"/>
              <a:gd name="connsiteY4" fmla="*/ 0 h 485006"/>
              <a:gd name="connsiteX0" fmla="*/ 699795 w 5217367"/>
              <a:gd name="connsiteY0" fmla="*/ 0 h 475675"/>
              <a:gd name="connsiteX1" fmla="*/ 5217367 w 5217367"/>
              <a:gd name="connsiteY1" fmla="*/ 9331 h 475675"/>
              <a:gd name="connsiteX2" fmla="*/ 5217367 w 5217367"/>
              <a:gd name="connsiteY2" fmla="*/ 475675 h 475675"/>
              <a:gd name="connsiteX3" fmla="*/ 0 w 5217367"/>
              <a:gd name="connsiteY3" fmla="*/ 475674 h 475675"/>
              <a:gd name="connsiteX4" fmla="*/ 699795 w 5217367"/>
              <a:gd name="connsiteY4" fmla="*/ 0 h 47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367" h="475675">
                <a:moveTo>
                  <a:pt x="699795" y="0"/>
                </a:moveTo>
                <a:lnTo>
                  <a:pt x="5217367" y="9331"/>
                </a:lnTo>
                <a:lnTo>
                  <a:pt x="5217367" y="475675"/>
                </a:lnTo>
                <a:lnTo>
                  <a:pt x="0" y="475674"/>
                </a:lnTo>
                <a:lnTo>
                  <a:pt x="69979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a:extLst>
              <a:ext uri="{FF2B5EF4-FFF2-40B4-BE49-F238E27FC236}">
                <a16:creationId xmlns:a16="http://schemas.microsoft.com/office/drawing/2014/main" id="{88C092A9-42AF-2617-E481-B255995E2D13}"/>
              </a:ext>
            </a:extLst>
          </p:cNvPr>
          <p:cNvPicPr>
            <a:picLocks noChangeAspect="1"/>
          </p:cNvPicPr>
          <p:nvPr userDrawn="1"/>
        </p:nvPicPr>
        <p:blipFill>
          <a:blip r:embed="rId18"/>
          <a:stretch>
            <a:fillRect/>
          </a:stretch>
        </p:blipFill>
        <p:spPr>
          <a:xfrm>
            <a:off x="11497029" y="6116314"/>
            <a:ext cx="627942" cy="658425"/>
          </a:xfrm>
          <a:prstGeom prst="rect">
            <a:avLst/>
          </a:prstGeom>
        </p:spPr>
      </p:pic>
    </p:spTree>
    <p:extLst>
      <p:ext uri="{BB962C8B-B14F-4D97-AF65-F5344CB8AC3E}">
        <p14:creationId xmlns:p14="http://schemas.microsoft.com/office/powerpoint/2010/main" val="3424039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1" r:id="rId13"/>
    <p:sldLayoutId id="2147483686" r:id="rId14"/>
    <p:sldLayoutId id="2147483687" r:id="rId15"/>
    <p:sldLayoutId id="2147483689"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question-mark-faq-answer-guide-160071/"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2153B4-52F1-DD45-BA61-E7A5EFE1B7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619" y="781137"/>
            <a:ext cx="1720837" cy="821700"/>
          </a:xfrm>
          <a:prstGeom prst="rect">
            <a:avLst/>
          </a:prstGeom>
        </p:spPr>
      </p:pic>
      <p:pic>
        <p:nvPicPr>
          <p:cNvPr id="7" name="Picture 6">
            <a:extLst>
              <a:ext uri="{FF2B5EF4-FFF2-40B4-BE49-F238E27FC236}">
                <a16:creationId xmlns:a16="http://schemas.microsoft.com/office/drawing/2014/main" id="{4D213119-D28F-4D0E-B7CD-BAC39718B645}"/>
              </a:ext>
            </a:extLst>
          </p:cNvPr>
          <p:cNvPicPr>
            <a:picLocks noChangeAspect="1"/>
          </p:cNvPicPr>
          <p:nvPr/>
        </p:nvPicPr>
        <p:blipFill>
          <a:blip r:embed="rId4"/>
          <a:stretch>
            <a:fillRect/>
          </a:stretch>
        </p:blipFill>
        <p:spPr>
          <a:xfrm>
            <a:off x="319854" y="2168725"/>
            <a:ext cx="2017951" cy="1481456"/>
          </a:xfrm>
          <a:prstGeom prst="rect">
            <a:avLst/>
          </a:prstGeom>
          <a:ln w="15875">
            <a:solidFill>
              <a:schemeClr val="tx1"/>
            </a:solidFill>
          </a:ln>
          <a:effectLst>
            <a:outerShdw blurRad="50800" dist="1143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pic>
        <p:nvPicPr>
          <p:cNvPr id="11" name="Picture 10">
            <a:extLst>
              <a:ext uri="{FF2B5EF4-FFF2-40B4-BE49-F238E27FC236}">
                <a16:creationId xmlns:a16="http://schemas.microsoft.com/office/drawing/2014/main" id="{00433F85-BB9E-41E4-BF92-EB4D7CDDC096}"/>
              </a:ext>
            </a:extLst>
          </p:cNvPr>
          <p:cNvPicPr>
            <a:picLocks noChangeAspect="1"/>
          </p:cNvPicPr>
          <p:nvPr/>
        </p:nvPicPr>
        <p:blipFill>
          <a:blip r:embed="rId5"/>
          <a:stretch>
            <a:fillRect/>
          </a:stretch>
        </p:blipFill>
        <p:spPr>
          <a:xfrm>
            <a:off x="2337805" y="3225508"/>
            <a:ext cx="2059050" cy="1516320"/>
          </a:xfrm>
          <a:prstGeom prst="rect">
            <a:avLst/>
          </a:prstGeom>
          <a:ln w="15875">
            <a:solidFill>
              <a:schemeClr val="tx1"/>
            </a:solidFill>
          </a:ln>
          <a:effectLst>
            <a:outerShdw blurRad="50800" dist="1143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
        <p:nvSpPr>
          <p:cNvPr id="17" name="TextBox 16">
            <a:extLst>
              <a:ext uri="{FF2B5EF4-FFF2-40B4-BE49-F238E27FC236}">
                <a16:creationId xmlns:a16="http://schemas.microsoft.com/office/drawing/2014/main" id="{E8390663-F6E1-42CC-A04A-20713D242ED2}"/>
              </a:ext>
            </a:extLst>
          </p:cNvPr>
          <p:cNvSpPr txBox="1"/>
          <p:nvPr/>
        </p:nvSpPr>
        <p:spPr>
          <a:xfrm>
            <a:off x="5081451" y="2467728"/>
            <a:ext cx="6629400" cy="4647426"/>
          </a:xfrm>
          <a:prstGeom prst="rect">
            <a:avLst/>
          </a:prstGeom>
          <a:noFill/>
        </p:spPr>
        <p:txBody>
          <a:bodyPr wrap="square" rtlCol="0">
            <a:spAutoFit/>
          </a:bodyPr>
          <a:lstStyle/>
          <a:p>
            <a:pPr algn="ctr"/>
            <a:r>
              <a:rPr lang="en-US" sz="4000" b="1" dirty="0">
                <a:solidFill>
                  <a:schemeClr val="accent1">
                    <a:lumMod val="75000"/>
                  </a:schemeClr>
                </a:solidFill>
              </a:rPr>
              <a:t>PART 2:</a:t>
            </a:r>
          </a:p>
          <a:p>
            <a:pPr algn="ctr"/>
            <a:r>
              <a:rPr lang="en-US" sz="4000" b="1" dirty="0">
                <a:solidFill>
                  <a:schemeClr val="accent1">
                    <a:lumMod val="75000"/>
                  </a:schemeClr>
                </a:solidFill>
              </a:rPr>
              <a:t>How to Plan and Conduct  Business Impact Analysis (BIA) Workshops</a:t>
            </a:r>
          </a:p>
          <a:p>
            <a:pPr algn="ctr"/>
            <a:endParaRPr lang="en-US" sz="1200" b="1" dirty="0">
              <a:solidFill>
                <a:schemeClr val="accent1">
                  <a:lumMod val="75000"/>
                </a:schemeClr>
              </a:solidFill>
              <a:cs typeface="Arial" panose="020B0604020202020204" pitchFamily="34" charset="0"/>
            </a:endParaRPr>
          </a:p>
          <a:p>
            <a:pPr algn="ctr"/>
            <a:r>
              <a:rPr lang="en-US" sz="2000" b="1" dirty="0">
                <a:cs typeface="Arial" panose="020B0604020202020204" pitchFamily="34" charset="0"/>
              </a:rPr>
              <a:t>Presented by:</a:t>
            </a:r>
          </a:p>
          <a:p>
            <a:pPr algn="ctr"/>
            <a:r>
              <a:rPr lang="en-US" sz="2000" b="1" dirty="0">
                <a:cs typeface="Arial" panose="020B0604020202020204" pitchFamily="34" charset="0"/>
              </a:rPr>
              <a:t>Karen Garrison, Vice President of Operations </a:t>
            </a:r>
          </a:p>
          <a:p>
            <a:pPr algn="ctr"/>
            <a:r>
              <a:rPr lang="en-US" sz="2000" b="1" dirty="0">
                <a:cs typeface="Arial" panose="020B0604020202020204" pitchFamily="34" charset="0"/>
              </a:rPr>
              <a:t>and Rebekah Kines, Planning Specialist</a:t>
            </a:r>
          </a:p>
          <a:p>
            <a:pPr algn="ctr"/>
            <a:endParaRPr lang="en-US" sz="3200" b="1" dirty="0">
              <a:solidFill>
                <a:srgbClr val="F76003"/>
              </a:solidFill>
              <a:cs typeface="Arial" panose="020B0604020202020204" pitchFamily="34" charset="0"/>
            </a:endParaRPr>
          </a:p>
          <a:p>
            <a:pPr algn="ctr"/>
            <a:endParaRPr lang="en-US" sz="3200" b="1" dirty="0">
              <a:solidFill>
                <a:srgbClr val="F76003"/>
              </a:solidFill>
              <a:cs typeface="Arial" panose="020B0604020202020204" pitchFamily="34" charset="0"/>
            </a:endParaRPr>
          </a:p>
        </p:txBody>
      </p:sp>
      <p:sp>
        <p:nvSpPr>
          <p:cNvPr id="2" name="Footer Placeholder 1">
            <a:extLst>
              <a:ext uri="{FF2B5EF4-FFF2-40B4-BE49-F238E27FC236}">
                <a16:creationId xmlns:a16="http://schemas.microsoft.com/office/drawing/2014/main" id="{8A5DE97C-8BA2-4E15-83B4-0135652BFC59}"/>
              </a:ext>
            </a:extLst>
          </p:cNvPr>
          <p:cNvSpPr>
            <a:spLocks noGrp="1"/>
          </p:cNvSpPr>
          <p:nvPr>
            <p:ph type="ftr" sz="quarter" idx="3"/>
          </p:nvPr>
        </p:nvSpPr>
        <p:spPr>
          <a:xfrm>
            <a:off x="4038600" y="6356350"/>
            <a:ext cx="6629400" cy="365125"/>
          </a:xfrm>
        </p:spPr>
        <p:txBody>
          <a:bodyPr/>
          <a:lstStyle/>
          <a:p>
            <a:r>
              <a:rPr lang="en-US" dirty="0"/>
              <a:t>How to Plan and conduct Business Impact Analysis (BIAs) Workshops</a:t>
            </a:r>
          </a:p>
        </p:txBody>
      </p:sp>
      <p:pic>
        <p:nvPicPr>
          <p:cNvPr id="10" name="Picture 9" descr="Montana Primary Care Association">
            <a:extLst>
              <a:ext uri="{FF2B5EF4-FFF2-40B4-BE49-F238E27FC236}">
                <a16:creationId xmlns:a16="http://schemas.microsoft.com/office/drawing/2014/main" id="{7AEF46E8-38F6-D9A2-3F1D-65CFCD14436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7553" y="1001723"/>
            <a:ext cx="7927807" cy="821700"/>
          </a:xfrm>
          <a:prstGeom prst="rect">
            <a:avLst/>
          </a:prstGeom>
          <a:noFill/>
          <a:ln>
            <a:noFill/>
          </a:ln>
        </p:spPr>
      </p:pic>
    </p:spTree>
    <p:extLst>
      <p:ext uri="{BB962C8B-B14F-4D97-AF65-F5344CB8AC3E}">
        <p14:creationId xmlns:p14="http://schemas.microsoft.com/office/powerpoint/2010/main" val="341107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063D-5C33-4526-7BDB-165C2BCF4FB6}"/>
              </a:ext>
            </a:extLst>
          </p:cNvPr>
          <p:cNvSpPr>
            <a:spLocks noGrp="1"/>
          </p:cNvSpPr>
          <p:nvPr>
            <p:ph type="title"/>
          </p:nvPr>
        </p:nvSpPr>
        <p:spPr/>
        <p:txBody>
          <a:bodyPr/>
          <a:lstStyle/>
          <a:p>
            <a:r>
              <a:rPr lang="en-US" b="1" dirty="0"/>
              <a:t>Business Impact Analysis (BIA) Workshops </a:t>
            </a:r>
          </a:p>
        </p:txBody>
      </p:sp>
      <p:sp>
        <p:nvSpPr>
          <p:cNvPr id="3" name="Text Placeholder 2">
            <a:extLst>
              <a:ext uri="{FF2B5EF4-FFF2-40B4-BE49-F238E27FC236}">
                <a16:creationId xmlns:a16="http://schemas.microsoft.com/office/drawing/2014/main" id="{051DED40-2494-886D-BCBE-182F34BA63AB}"/>
              </a:ext>
            </a:extLst>
          </p:cNvPr>
          <p:cNvSpPr>
            <a:spLocks noGrp="1"/>
          </p:cNvSpPr>
          <p:nvPr>
            <p:ph type="body" idx="1"/>
          </p:nvPr>
        </p:nvSpPr>
        <p:spPr/>
        <p:txBody>
          <a:bodyPr/>
          <a:lstStyle/>
          <a:p>
            <a:pPr marL="114300" indent="0">
              <a:buNone/>
            </a:pPr>
            <a:r>
              <a:rPr lang="en-US" sz="3000" b="1" dirty="0">
                <a:solidFill>
                  <a:schemeClr val="accent6">
                    <a:lumMod val="75000"/>
                  </a:schemeClr>
                </a:solidFill>
              </a:rPr>
              <a:t>BIA Workshops are facilitated, standardized interviews to:</a:t>
            </a:r>
          </a:p>
          <a:p>
            <a:r>
              <a:rPr lang="en-US" sz="3000" dirty="0">
                <a:solidFill>
                  <a:srgbClr val="000000"/>
                </a:solidFill>
              </a:rPr>
              <a:t>determine the mission essential services and resource requirements for an organization to ensure operational resilience and continuity of operations during and after an emergency </a:t>
            </a:r>
          </a:p>
          <a:p>
            <a:r>
              <a:rPr lang="en-US" sz="3000" dirty="0">
                <a:solidFill>
                  <a:srgbClr val="000000"/>
                </a:solidFill>
              </a:rPr>
              <a:t>identifies potential service delivery disruptions, mission essential functions and their dependencies, recovery times and impacts scores </a:t>
            </a:r>
          </a:p>
          <a:p>
            <a:r>
              <a:rPr lang="en-US" sz="3000" dirty="0">
                <a:solidFill>
                  <a:srgbClr val="000000"/>
                </a:solidFill>
              </a:rPr>
              <a:t>data collected from BIA’s are used to develop mitigation strategies, solutions and plans</a:t>
            </a:r>
            <a:endParaRPr lang="en-US" sz="3000" dirty="0"/>
          </a:p>
          <a:p>
            <a:r>
              <a:rPr lang="en-US" sz="3000" b="1" dirty="0"/>
              <a:t>BIAs are the most labor intensive and significant part of developing a Business Continuity Plan</a:t>
            </a:r>
          </a:p>
          <a:p>
            <a:endParaRPr lang="en-US" dirty="0"/>
          </a:p>
        </p:txBody>
      </p:sp>
    </p:spTree>
    <p:extLst>
      <p:ext uri="{BB962C8B-B14F-4D97-AF65-F5344CB8AC3E}">
        <p14:creationId xmlns:p14="http://schemas.microsoft.com/office/powerpoint/2010/main" val="246272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DDE5B43-685E-0846-84FC-DF6857512DA8}"/>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defTabSz="914400">
              <a:lnSpc>
                <a:spcPct val="90000"/>
              </a:lnSpc>
            </a:pPr>
            <a:r>
              <a:rPr lang="en-US" sz="4100" kern="1200" dirty="0">
                <a:solidFill>
                  <a:srgbClr val="FFFFFF"/>
                </a:solidFill>
                <a:latin typeface="+mj-lt"/>
                <a:ea typeface="+mj-ea"/>
                <a:cs typeface="+mj-cs"/>
              </a:rPr>
              <a:t>Why is it important for organizations to have a Business Continuity Plan?</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3D0DA23D-DC0A-4D42-AF7D-A607095B7F72}"/>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marL="0" indent="0">
              <a:lnSpc>
                <a:spcPct val="90000"/>
              </a:lnSpc>
              <a:spcBef>
                <a:spcPts val="0"/>
              </a:spcBef>
              <a:buNone/>
              <a:defRPr/>
            </a:pPr>
            <a:r>
              <a:rPr lang="en-US" sz="2800" b="1" dirty="0">
                <a:effectLst/>
                <a:latin typeface="+mn-lt"/>
                <a:ea typeface="+mn-ea"/>
                <a:cs typeface="+mn-cs"/>
              </a:rPr>
              <a:t>Business continuity planning </a:t>
            </a:r>
            <a:r>
              <a:rPr lang="en-US" sz="2800" b="1" dirty="0">
                <a:latin typeface="+mn-lt"/>
                <a:ea typeface="+mn-ea"/>
                <a:cs typeface="+mn-cs"/>
              </a:rPr>
              <a:t>allows organizations to: </a:t>
            </a:r>
            <a:endParaRPr lang="en-US" sz="2800" b="1" dirty="0">
              <a:effectLst/>
              <a:latin typeface="+mn-lt"/>
              <a:ea typeface="+mn-ea"/>
              <a:cs typeface="+mn-cs"/>
            </a:endParaRPr>
          </a:p>
          <a:p>
            <a:pPr marL="731520" marR="0" lvl="1" indent="-228600">
              <a:spcBef>
                <a:spcPts val="600"/>
              </a:spcBef>
              <a:spcAft>
                <a:spcPts val="0"/>
              </a:spcAft>
              <a:buClr>
                <a:schemeClr val="tx1">
                  <a:lumMod val="85000"/>
                  <a:lumOff val="15000"/>
                </a:schemeClr>
              </a:buClr>
              <a:buSzPct val="95000"/>
              <a:buFont typeface="Arial" panose="020B0604020202020204" pitchFamily="34" charset="0"/>
              <a:buChar char="•"/>
            </a:pPr>
            <a:r>
              <a:rPr lang="en-US" sz="2800" dirty="0">
                <a:solidFill>
                  <a:schemeClr val="tx1"/>
                </a:solidFill>
                <a:effectLst/>
              </a:rPr>
              <a:t>Allows organizations to continue to provide mission essential functions and services post disaster</a:t>
            </a:r>
          </a:p>
          <a:p>
            <a:pPr marL="731520" marR="0" lvl="1" indent="-228600">
              <a:spcBef>
                <a:spcPts val="600"/>
              </a:spcBef>
              <a:spcAft>
                <a:spcPts val="0"/>
              </a:spcAft>
              <a:buClr>
                <a:schemeClr val="tx1">
                  <a:lumMod val="85000"/>
                  <a:lumOff val="15000"/>
                </a:schemeClr>
              </a:buClr>
              <a:buSzPct val="95000"/>
              <a:buFont typeface="Arial" panose="020B0604020202020204" pitchFamily="34" charset="0"/>
              <a:buChar char="•"/>
            </a:pPr>
            <a:r>
              <a:rPr lang="en-US" sz="2800" dirty="0">
                <a:solidFill>
                  <a:schemeClr val="tx1"/>
                </a:solidFill>
                <a:effectLst/>
              </a:rPr>
              <a:t>Builds patient, staff and community confidence</a:t>
            </a:r>
          </a:p>
          <a:p>
            <a:pPr marL="731520" marR="0" lvl="1" indent="-228600">
              <a:spcBef>
                <a:spcPts val="600"/>
              </a:spcBef>
              <a:spcAft>
                <a:spcPts val="0"/>
              </a:spcAft>
              <a:buClr>
                <a:schemeClr val="tx1">
                  <a:lumMod val="85000"/>
                  <a:lumOff val="15000"/>
                </a:schemeClr>
              </a:buClr>
              <a:buSzPct val="95000"/>
              <a:buFont typeface="Arial" panose="020B0604020202020204" pitchFamily="34" charset="0"/>
              <a:buChar char="•"/>
            </a:pPr>
            <a:r>
              <a:rPr lang="en-US" sz="2800" dirty="0">
                <a:solidFill>
                  <a:schemeClr val="tx1"/>
                </a:solidFill>
                <a:effectLst/>
              </a:rPr>
              <a:t>Identifies </a:t>
            </a:r>
            <a:r>
              <a:rPr lang="en-US" sz="2800" dirty="0">
                <a:solidFill>
                  <a:schemeClr val="tx1"/>
                </a:solidFill>
              </a:rPr>
              <a:t>your</a:t>
            </a:r>
            <a:r>
              <a:rPr lang="en-US" sz="2800" dirty="0">
                <a:solidFill>
                  <a:schemeClr val="tx1"/>
                </a:solidFill>
                <a:effectLst/>
              </a:rPr>
              <a:t> supply </a:t>
            </a:r>
            <a:r>
              <a:rPr lang="en-US" sz="2800" dirty="0">
                <a:solidFill>
                  <a:schemeClr val="tx1"/>
                </a:solidFill>
              </a:rPr>
              <a:t>chains and back up plans </a:t>
            </a:r>
            <a:endParaRPr lang="en-US" sz="2800" dirty="0">
              <a:solidFill>
                <a:schemeClr val="tx1"/>
              </a:solidFill>
              <a:effectLst/>
            </a:endParaRPr>
          </a:p>
          <a:p>
            <a:pPr marL="731520" marR="0" lvl="1" indent="-228600">
              <a:spcBef>
                <a:spcPts val="600"/>
              </a:spcBef>
              <a:spcAft>
                <a:spcPts val="0"/>
              </a:spcAft>
              <a:buClr>
                <a:schemeClr val="tx1">
                  <a:lumMod val="85000"/>
                  <a:lumOff val="15000"/>
                </a:schemeClr>
              </a:buClr>
              <a:buSzPct val="95000"/>
              <a:buFont typeface="Arial" panose="020B0604020202020204" pitchFamily="34" charset="0"/>
              <a:buChar char="•"/>
            </a:pPr>
            <a:r>
              <a:rPr lang="en-US" sz="2800" dirty="0">
                <a:solidFill>
                  <a:schemeClr val="tx1"/>
                </a:solidFill>
                <a:effectLst/>
              </a:rPr>
              <a:t>Mitigate financial and </a:t>
            </a:r>
            <a:r>
              <a:rPr lang="en-US" sz="2800" dirty="0">
                <a:solidFill>
                  <a:schemeClr val="tx1"/>
                </a:solidFill>
              </a:rPr>
              <a:t>cybersecurity risks</a:t>
            </a:r>
            <a:endParaRPr lang="en-US" sz="2800" dirty="0">
              <a:solidFill>
                <a:schemeClr val="tx1"/>
              </a:solidFill>
              <a:effectLst/>
            </a:endParaRPr>
          </a:p>
          <a:p>
            <a:pPr marL="731520" marR="0" lvl="1" indent="-228600">
              <a:spcBef>
                <a:spcPts val="600"/>
              </a:spcBef>
              <a:spcAft>
                <a:spcPts val="0"/>
              </a:spcAft>
              <a:buClr>
                <a:schemeClr val="tx1">
                  <a:lumMod val="85000"/>
                  <a:lumOff val="15000"/>
                </a:schemeClr>
              </a:buClr>
              <a:buSzPct val="95000"/>
              <a:buFont typeface="Arial" panose="020B0604020202020204" pitchFamily="34" charset="0"/>
              <a:buChar char="•"/>
            </a:pPr>
            <a:r>
              <a:rPr lang="en-US" sz="2800" dirty="0">
                <a:solidFill>
                  <a:schemeClr val="tx1"/>
                </a:solidFill>
              </a:rPr>
              <a:t>Identifies internal staff to carry out the recovery activates</a:t>
            </a:r>
            <a:endParaRPr lang="en-US" sz="2800" dirty="0">
              <a:solidFill>
                <a:schemeClr val="tx1"/>
              </a:solidFill>
              <a:effectLst/>
            </a:endParaRPr>
          </a:p>
          <a:p>
            <a:pPr indent="-228600">
              <a:lnSpc>
                <a:spcPct val="90000"/>
              </a:lnSpc>
            </a:pPr>
            <a:endParaRPr lang="en-US" dirty="0">
              <a:latin typeface="+mn-lt"/>
              <a:ea typeface="+mn-ea"/>
              <a:cs typeface="+mn-cs"/>
            </a:endParaRPr>
          </a:p>
        </p:txBody>
      </p:sp>
      <p:sp>
        <p:nvSpPr>
          <p:cNvPr id="13" name="Footer Placeholder 4">
            <a:extLst>
              <a:ext uri="{FF2B5EF4-FFF2-40B4-BE49-F238E27FC236}">
                <a16:creationId xmlns:a16="http://schemas.microsoft.com/office/drawing/2014/main" id="{61703E1C-4F76-AA4F-846E-D45744E52802}"/>
              </a:ext>
            </a:extLst>
          </p:cNvPr>
          <p:cNvSpPr>
            <a:spLocks noGrp="1"/>
          </p:cNvSpPr>
          <p:nvPr>
            <p:ph type="ftr" sz="quarter" idx="4294967295"/>
          </p:nvPr>
        </p:nvSpPr>
        <p:spPr>
          <a:xfrm>
            <a:off x="4038600" y="6356350"/>
            <a:ext cx="5251174" cy="365125"/>
          </a:xfrm>
          <a:prstGeom prst="rect">
            <a:avLst/>
          </a:prstGeom>
        </p:spPr>
        <p:txBody>
          <a:bodyPr vert="horz" lIns="91440" tIns="45720" rIns="91440" bIns="45720" rtlCol="0" anchor="ctr" anchorCtr="1">
            <a:normAutofit/>
          </a:bodyPr>
          <a:lstStyle>
            <a:lvl1pPr algn="ctr" eaLnBrk="1" fontAlgn="auto" hangingPunct="1">
              <a:spcBef>
                <a:spcPts val="0"/>
              </a:spcBef>
              <a:spcAft>
                <a:spcPts val="0"/>
              </a:spcAft>
              <a:defRPr sz="1400">
                <a:solidFill>
                  <a:schemeClr val="tx1">
                    <a:tint val="75000"/>
                  </a:schemeClr>
                </a:solidFill>
                <a:latin typeface="+mn-lt"/>
              </a:defRPr>
            </a:lvl1pPr>
          </a:lstStyle>
          <a:p>
            <a:pPr>
              <a:spcAft>
                <a:spcPts val="600"/>
              </a:spcAft>
            </a:pPr>
            <a:r>
              <a:rPr lang="en-US" sz="1200" kern="1200" dirty="0">
                <a:solidFill>
                  <a:schemeClr val="tx1">
                    <a:tint val="75000"/>
                  </a:schemeClr>
                </a:solidFill>
                <a:latin typeface="+mn-lt"/>
                <a:ea typeface="+mn-ea"/>
                <a:cs typeface="+mn-cs"/>
              </a:rPr>
              <a:t>How to Plan and conduct Business Impact Analysis (BIAs) Workshops</a:t>
            </a:r>
          </a:p>
        </p:txBody>
      </p:sp>
    </p:spTree>
    <p:extLst>
      <p:ext uri="{BB962C8B-B14F-4D97-AF65-F5344CB8AC3E}">
        <p14:creationId xmlns:p14="http://schemas.microsoft.com/office/powerpoint/2010/main" val="378489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1910B0-5DA3-4C6D-B400-B27D1D028F42}"/>
              </a:ext>
            </a:extLst>
          </p:cNvPr>
          <p:cNvSpPr/>
          <p:nvPr/>
        </p:nvSpPr>
        <p:spPr>
          <a:xfrm>
            <a:off x="864358" y="2977836"/>
            <a:ext cx="10531523" cy="1645612"/>
          </a:xfrm>
          <a:prstGeom prst="roundRect">
            <a:avLst/>
          </a:prstGeom>
          <a:solidFill>
            <a:schemeClr val="accent2">
              <a:lumMod val="60000"/>
              <a:lumOff val="4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E5C8D9-A76A-4FEF-BF43-DEE714C768A7}"/>
              </a:ext>
            </a:extLst>
          </p:cNvPr>
          <p:cNvSpPr txBox="1"/>
          <p:nvPr/>
        </p:nvSpPr>
        <p:spPr>
          <a:xfrm>
            <a:off x="1137138" y="2994799"/>
            <a:ext cx="10034954" cy="1569660"/>
          </a:xfrm>
          <a:prstGeom prst="rect">
            <a:avLst/>
          </a:prstGeom>
          <a:noFill/>
        </p:spPr>
        <p:txBody>
          <a:bodyPr wrap="square" rtlCol="0">
            <a:spAutoFit/>
          </a:bodyPr>
          <a:lstStyle/>
          <a:p>
            <a:pPr algn="ctr"/>
            <a:r>
              <a:rPr lang="en-US" sz="4800" dirty="0">
                <a:cs typeface="Arial" panose="020B0604020202020204" pitchFamily="34" charset="0"/>
              </a:rPr>
              <a:t>2. Some Business Continuity Planning Terms</a:t>
            </a:r>
          </a:p>
        </p:txBody>
      </p:sp>
      <p:sp>
        <p:nvSpPr>
          <p:cNvPr id="5" name="Footer Placeholder 4">
            <a:extLst>
              <a:ext uri="{FF2B5EF4-FFF2-40B4-BE49-F238E27FC236}">
                <a16:creationId xmlns:a16="http://schemas.microsoft.com/office/drawing/2014/main" id="{089FAE00-CAF4-434E-9885-AC6836DAF94D}"/>
              </a:ext>
            </a:extLst>
          </p:cNvPr>
          <p:cNvSpPr>
            <a:spLocks noGrp="1"/>
          </p:cNvSpPr>
          <p:nvPr>
            <p:ph type="ftr" sz="quarter" idx="3"/>
          </p:nvPr>
        </p:nvSpPr>
        <p:spPr/>
        <p:txBody>
          <a:bodyPr/>
          <a:lstStyle/>
          <a:p>
            <a:r>
              <a:rPr lang="en-US" dirty="0"/>
              <a:t>How to Plan and conduct Business Impact Analysis (BIAs) Workshops</a:t>
            </a:r>
          </a:p>
        </p:txBody>
      </p:sp>
      <p:pic>
        <p:nvPicPr>
          <p:cNvPr id="3" name="Picture 2" descr="Montana Primary Care Association">
            <a:extLst>
              <a:ext uri="{FF2B5EF4-FFF2-40B4-BE49-F238E27FC236}">
                <a16:creationId xmlns:a16="http://schemas.microsoft.com/office/drawing/2014/main" id="{729C5A5A-BAB0-C16D-D1FF-D433234AD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096" y="1289685"/>
            <a:ext cx="7927807" cy="821700"/>
          </a:xfrm>
          <a:prstGeom prst="rect">
            <a:avLst/>
          </a:prstGeom>
          <a:noFill/>
          <a:ln>
            <a:noFill/>
          </a:ln>
        </p:spPr>
      </p:pic>
    </p:spTree>
    <p:extLst>
      <p:ext uri="{BB962C8B-B14F-4D97-AF65-F5344CB8AC3E}">
        <p14:creationId xmlns:p14="http://schemas.microsoft.com/office/powerpoint/2010/main" val="14302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58CC196D-415A-4621-8B5C-8D032B5B9D28}"/>
              </a:ext>
            </a:extLst>
          </p:cNvPr>
          <p:cNvSpPr>
            <a:spLocks noGrp="1"/>
          </p:cNvSpPr>
          <p:nvPr>
            <p:ph type="title"/>
          </p:nvPr>
        </p:nvSpPr>
        <p:spPr>
          <a:xfrm>
            <a:off x="838200" y="401221"/>
            <a:ext cx="10515600" cy="1348065"/>
          </a:xfrm>
        </p:spPr>
        <p:txBody>
          <a:bodyPr vert="horz" lIns="91440" tIns="45720" rIns="91440" bIns="45720" rtlCol="0" anchor="ctr">
            <a:normAutofit/>
          </a:bodyPr>
          <a:lstStyle/>
          <a:p>
            <a:pPr defTabSz="914400">
              <a:lnSpc>
                <a:spcPct val="90000"/>
              </a:lnSpc>
            </a:pPr>
            <a:r>
              <a:rPr lang="en-US" sz="5000" kern="1200" dirty="0">
                <a:solidFill>
                  <a:srgbClr val="FFFFFF"/>
                </a:solidFill>
                <a:latin typeface="+mj-lt"/>
                <a:ea typeface="+mj-ea"/>
                <a:cs typeface="+mj-cs"/>
              </a:rPr>
              <a:t>Business Continuity Planning Key Terms</a:t>
            </a:r>
          </a:p>
        </p:txBody>
      </p:sp>
      <p:sp>
        <p:nvSpPr>
          <p:cNvPr id="4" name="Text Placeholder 3">
            <a:extLst>
              <a:ext uri="{FF2B5EF4-FFF2-40B4-BE49-F238E27FC236}">
                <a16:creationId xmlns:a16="http://schemas.microsoft.com/office/drawing/2014/main" id="{1C26A594-9966-4E5D-BA85-3DFDEBA3843A}"/>
              </a:ext>
            </a:extLst>
          </p:cNvPr>
          <p:cNvSpPr>
            <a:spLocks noGrp="1"/>
          </p:cNvSpPr>
          <p:nvPr>
            <p:ph type="body" sz="quarter" idx="21"/>
          </p:nvPr>
        </p:nvSpPr>
        <p:spPr>
          <a:xfrm>
            <a:off x="285750" y="2586789"/>
            <a:ext cx="11068050" cy="3590174"/>
          </a:xfrm>
        </p:spPr>
        <p:txBody>
          <a:bodyPr vert="horz" lIns="91440" tIns="45720" rIns="91440" bIns="45720" rtlCol="0">
            <a:noAutofit/>
          </a:bodyPr>
          <a:lstStyle/>
          <a:p>
            <a:pPr marL="396875" indent="-225425">
              <a:lnSpc>
                <a:spcPct val="90000"/>
              </a:lnSpc>
              <a:spcAft>
                <a:spcPts val="600"/>
              </a:spcAft>
            </a:pPr>
            <a:r>
              <a:rPr lang="en-US" sz="1800" b="1" u="sng" dirty="0">
                <a:effectLst/>
                <a:ea typeface="+mn-ea"/>
                <a:cs typeface="+mn-cs"/>
              </a:rPr>
              <a:t>Business Continuity Planning</a:t>
            </a:r>
            <a:r>
              <a:rPr lang="en-US" sz="1800" b="1" dirty="0">
                <a:effectLst/>
                <a:ea typeface="+mn-ea"/>
                <a:cs typeface="+mn-cs"/>
              </a:rPr>
              <a:t>: </a:t>
            </a:r>
            <a:r>
              <a:rPr lang="en-US" sz="1800" dirty="0">
                <a:effectLst/>
                <a:ea typeface="+mn-ea"/>
                <a:cs typeface="+mn-cs"/>
              </a:rPr>
              <a:t>tools, processes and procedures to identify core Mission Essential Functions and their elements so that an organization can resume back to normal operations following an emergency</a:t>
            </a:r>
          </a:p>
          <a:p>
            <a:pPr marL="396875" indent="-225425">
              <a:lnSpc>
                <a:spcPct val="90000"/>
              </a:lnSpc>
              <a:spcAft>
                <a:spcPts val="600"/>
              </a:spcAft>
            </a:pPr>
            <a:endParaRPr lang="en-US" sz="1800" dirty="0">
              <a:effectLst/>
              <a:ea typeface="+mn-ea"/>
              <a:cs typeface="+mn-cs"/>
            </a:endParaRPr>
          </a:p>
          <a:p>
            <a:pPr marL="396875" marR="0" indent="-225425">
              <a:lnSpc>
                <a:spcPct val="90000"/>
              </a:lnSpc>
              <a:spcBef>
                <a:spcPts val="0"/>
              </a:spcBef>
              <a:spcAft>
                <a:spcPts val="600"/>
              </a:spcAft>
            </a:pPr>
            <a:r>
              <a:rPr lang="en-US" sz="1800" b="1" u="sng" dirty="0">
                <a:effectLst/>
                <a:ea typeface="+mn-ea"/>
                <a:cs typeface="+mn-cs"/>
              </a:rPr>
              <a:t>Business Continuity Planning Team</a:t>
            </a:r>
            <a:r>
              <a:rPr lang="en-US" sz="1800" b="1" dirty="0">
                <a:effectLst/>
                <a:ea typeface="+mn-ea"/>
                <a:cs typeface="+mn-cs"/>
              </a:rPr>
              <a:t>: </a:t>
            </a:r>
            <a:r>
              <a:rPr lang="en-US" sz="1800" dirty="0">
                <a:effectLst/>
                <a:ea typeface="+mn-ea"/>
                <a:cs typeface="+mn-cs"/>
              </a:rPr>
              <a:t>Internal organizational team that leads and participates in the BCP process to develop and organization’s Business Continuity Plan</a:t>
            </a:r>
          </a:p>
          <a:p>
            <a:pPr marL="396875" marR="0" indent="-225425">
              <a:lnSpc>
                <a:spcPct val="90000"/>
              </a:lnSpc>
              <a:spcBef>
                <a:spcPts val="0"/>
              </a:spcBef>
              <a:spcAft>
                <a:spcPts val="600"/>
              </a:spcAft>
            </a:pPr>
            <a:endParaRPr lang="en-US" sz="1800" dirty="0">
              <a:effectLst/>
              <a:ea typeface="+mn-ea"/>
              <a:cs typeface="+mn-cs"/>
            </a:endParaRPr>
          </a:p>
          <a:p>
            <a:pPr marL="396875" marR="0" indent="-225425">
              <a:lnSpc>
                <a:spcPct val="90000"/>
              </a:lnSpc>
              <a:spcBef>
                <a:spcPts val="0"/>
              </a:spcBef>
              <a:spcAft>
                <a:spcPts val="600"/>
              </a:spcAft>
            </a:pPr>
            <a:r>
              <a:rPr lang="en-US" sz="1800" b="1" u="sng" dirty="0">
                <a:effectLst/>
                <a:ea typeface="+mn-ea"/>
                <a:cs typeface="+mn-cs"/>
              </a:rPr>
              <a:t>Business Continuity Plan: </a:t>
            </a:r>
            <a:r>
              <a:rPr lang="en-US" sz="1800" dirty="0">
                <a:effectLst/>
                <a:ea typeface="+mn-ea"/>
                <a:cs typeface="+mn-cs"/>
              </a:rPr>
              <a:t>Comprehensive plan to help organization to prepare and prioritize post disaster recovery activities, develop mitigation strategies and identify staff to implement the BC Plan</a:t>
            </a:r>
          </a:p>
          <a:p>
            <a:pPr marL="396875" marR="0" indent="-225425">
              <a:lnSpc>
                <a:spcPct val="90000"/>
              </a:lnSpc>
              <a:spcBef>
                <a:spcPts val="0"/>
              </a:spcBef>
              <a:spcAft>
                <a:spcPts val="600"/>
              </a:spcAft>
            </a:pPr>
            <a:endParaRPr lang="en-US" sz="1800" dirty="0">
              <a:effectLst/>
              <a:ea typeface="+mn-ea"/>
              <a:cs typeface="+mn-cs"/>
            </a:endParaRPr>
          </a:p>
          <a:p>
            <a:pPr marL="396875" indent="-225425">
              <a:lnSpc>
                <a:spcPct val="90000"/>
              </a:lnSpc>
              <a:spcAft>
                <a:spcPts val="600"/>
              </a:spcAft>
            </a:pPr>
            <a:r>
              <a:rPr lang="en-US" sz="1800" b="1" u="sng" dirty="0">
                <a:ea typeface="+mn-ea"/>
                <a:cs typeface="+mn-cs"/>
              </a:rPr>
              <a:t>Business Impact Analysis (BIA) Workshops</a:t>
            </a:r>
            <a:r>
              <a:rPr lang="en-US" sz="1800" b="1" dirty="0">
                <a:ea typeface="+mn-ea"/>
                <a:cs typeface="+mn-cs"/>
              </a:rPr>
              <a:t> </a:t>
            </a:r>
            <a:r>
              <a:rPr lang="en-US" sz="1800" dirty="0">
                <a:ea typeface="+mn-ea"/>
                <a:cs typeface="+mn-cs"/>
              </a:rPr>
              <a:t>90 to 120 minute facilitated BIA Workshops with key departments (i.e., clinical, administration, finance, etc.,) to gather data regarding recovery activities post disaster </a:t>
            </a:r>
          </a:p>
          <a:p>
            <a:pPr marL="801688" marR="0">
              <a:lnSpc>
                <a:spcPct val="90000"/>
              </a:lnSpc>
              <a:spcBef>
                <a:spcPts val="0"/>
              </a:spcBef>
              <a:spcAft>
                <a:spcPts val="600"/>
              </a:spcAft>
            </a:pPr>
            <a:endParaRPr lang="en-US" sz="1800" dirty="0">
              <a:effectLst/>
              <a:ea typeface="+mn-ea"/>
              <a:cs typeface="+mn-cs"/>
            </a:endParaRPr>
          </a:p>
          <a:p>
            <a:pPr>
              <a:lnSpc>
                <a:spcPct val="90000"/>
              </a:lnSpc>
              <a:spcAft>
                <a:spcPts val="600"/>
              </a:spcAft>
            </a:pPr>
            <a:endParaRPr lang="en-US" sz="1600" dirty="0">
              <a:ea typeface="+mn-ea"/>
              <a:cs typeface="+mn-cs"/>
            </a:endParaRPr>
          </a:p>
        </p:txBody>
      </p:sp>
    </p:spTree>
    <p:extLst>
      <p:ext uri="{BB962C8B-B14F-4D97-AF65-F5344CB8AC3E}">
        <p14:creationId xmlns:p14="http://schemas.microsoft.com/office/powerpoint/2010/main" val="169138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58CC196D-415A-4621-8B5C-8D032B5B9D28}"/>
              </a:ext>
            </a:extLst>
          </p:cNvPr>
          <p:cNvSpPr>
            <a:spLocks noGrp="1"/>
          </p:cNvSpPr>
          <p:nvPr>
            <p:ph type="title"/>
          </p:nvPr>
        </p:nvSpPr>
        <p:spPr>
          <a:xfrm>
            <a:off x="838200" y="401221"/>
            <a:ext cx="10515600" cy="1348065"/>
          </a:xfrm>
        </p:spPr>
        <p:txBody>
          <a:bodyPr vert="horz" lIns="91440" tIns="45720" rIns="91440" bIns="45720" rtlCol="0" anchor="ctr">
            <a:normAutofit/>
          </a:bodyPr>
          <a:lstStyle/>
          <a:p>
            <a:pPr defTabSz="914400">
              <a:lnSpc>
                <a:spcPct val="90000"/>
              </a:lnSpc>
            </a:pPr>
            <a:r>
              <a:rPr lang="en-US" sz="5000" kern="1200" dirty="0">
                <a:solidFill>
                  <a:srgbClr val="FFFFFF"/>
                </a:solidFill>
                <a:latin typeface="+mj-lt"/>
                <a:ea typeface="+mj-ea"/>
                <a:cs typeface="+mj-cs"/>
              </a:rPr>
              <a:t>Business Continuity Planning Key Terms</a:t>
            </a:r>
          </a:p>
        </p:txBody>
      </p:sp>
      <p:sp>
        <p:nvSpPr>
          <p:cNvPr id="4" name="Text Placeholder 3">
            <a:extLst>
              <a:ext uri="{FF2B5EF4-FFF2-40B4-BE49-F238E27FC236}">
                <a16:creationId xmlns:a16="http://schemas.microsoft.com/office/drawing/2014/main" id="{1C26A594-9966-4E5D-BA85-3DFDEBA3843A}"/>
              </a:ext>
            </a:extLst>
          </p:cNvPr>
          <p:cNvSpPr>
            <a:spLocks noGrp="1"/>
          </p:cNvSpPr>
          <p:nvPr>
            <p:ph type="body" sz="quarter" idx="21"/>
          </p:nvPr>
        </p:nvSpPr>
        <p:spPr>
          <a:xfrm>
            <a:off x="838200" y="2586789"/>
            <a:ext cx="10515600" cy="3590174"/>
          </a:xfrm>
        </p:spPr>
        <p:txBody>
          <a:bodyPr vert="horz" lIns="91440" tIns="45720" rIns="91440" bIns="45720" rtlCol="0">
            <a:normAutofit/>
          </a:bodyPr>
          <a:lstStyle/>
          <a:p>
            <a:pPr marL="169863" marR="0">
              <a:lnSpc>
                <a:spcPct val="90000"/>
              </a:lnSpc>
              <a:spcBef>
                <a:spcPts val="0"/>
              </a:spcBef>
              <a:spcAft>
                <a:spcPts val="600"/>
              </a:spcAft>
            </a:pPr>
            <a:r>
              <a:rPr lang="en-US" b="1" dirty="0">
                <a:effectLst/>
                <a:ea typeface="+mn-ea"/>
                <a:cs typeface="+mn-cs"/>
              </a:rPr>
              <a:t>The Information that is identified through a Business Impact Analysis Session:</a:t>
            </a:r>
          </a:p>
          <a:p>
            <a:pPr marL="801688" marR="0">
              <a:lnSpc>
                <a:spcPct val="90000"/>
              </a:lnSpc>
              <a:spcBef>
                <a:spcPts val="0"/>
              </a:spcBef>
              <a:spcAft>
                <a:spcPts val="600"/>
              </a:spcAft>
            </a:pPr>
            <a:r>
              <a:rPr lang="en-US" b="1" u="sng" dirty="0">
                <a:effectLst/>
                <a:ea typeface="+mn-ea"/>
                <a:cs typeface="+mn-cs"/>
              </a:rPr>
              <a:t>Mission Essential Functions (MEFs)</a:t>
            </a:r>
            <a:r>
              <a:rPr lang="en-US" b="1" dirty="0">
                <a:effectLst/>
                <a:ea typeface="+mn-ea"/>
                <a:cs typeface="+mn-cs"/>
              </a:rPr>
              <a:t>: </a:t>
            </a:r>
            <a:r>
              <a:rPr lang="en-US" dirty="0">
                <a:effectLst/>
                <a:ea typeface="+mn-ea"/>
                <a:cs typeface="+mn-cs"/>
              </a:rPr>
              <a:t>Functions or activities that must always continue. They typically reflect only a subset of a business' normal operating functions</a:t>
            </a:r>
          </a:p>
          <a:p>
            <a:pPr marL="801688" marR="0">
              <a:lnSpc>
                <a:spcPct val="90000"/>
              </a:lnSpc>
              <a:spcBef>
                <a:spcPts val="0"/>
              </a:spcBef>
              <a:spcAft>
                <a:spcPts val="600"/>
              </a:spcAft>
            </a:pPr>
            <a:r>
              <a:rPr lang="en-US" b="1" u="sng" dirty="0">
                <a:effectLst/>
                <a:ea typeface="+mn-ea"/>
                <a:cs typeface="+mn-cs"/>
              </a:rPr>
              <a:t>Dependencies</a:t>
            </a:r>
            <a:r>
              <a:rPr lang="en-US" b="1" dirty="0">
                <a:effectLst/>
                <a:ea typeface="+mn-ea"/>
                <a:cs typeface="+mn-cs"/>
              </a:rPr>
              <a:t>:</a:t>
            </a:r>
            <a:r>
              <a:rPr lang="en-US" dirty="0">
                <a:effectLst/>
                <a:ea typeface="+mn-ea"/>
                <a:cs typeface="+mn-cs"/>
              </a:rPr>
              <a:t> Identify </a:t>
            </a:r>
            <a:r>
              <a:rPr lang="en-US" b="1" dirty="0">
                <a:effectLst/>
                <a:ea typeface="+mn-ea"/>
                <a:cs typeface="+mn-cs"/>
              </a:rPr>
              <a:t>Staffing, Space, Equipment, and Systems</a:t>
            </a:r>
            <a:r>
              <a:rPr lang="en-US" dirty="0">
                <a:effectLst/>
                <a:ea typeface="+mn-ea"/>
                <a:cs typeface="+mn-cs"/>
              </a:rPr>
              <a:t> that are elements necessary so that essential functions can continue</a:t>
            </a:r>
          </a:p>
          <a:p>
            <a:pPr marL="801688" marR="0">
              <a:lnSpc>
                <a:spcPct val="90000"/>
              </a:lnSpc>
              <a:spcBef>
                <a:spcPts val="0"/>
              </a:spcBef>
              <a:spcAft>
                <a:spcPts val="600"/>
              </a:spcAft>
            </a:pPr>
            <a:r>
              <a:rPr lang="en-US" b="1" u="sng" dirty="0">
                <a:effectLst/>
                <a:ea typeface="+mn-ea"/>
                <a:cs typeface="+mn-cs"/>
              </a:rPr>
              <a:t>Recovery Time Objectives</a:t>
            </a:r>
            <a:r>
              <a:rPr lang="en-US" b="1" dirty="0">
                <a:effectLst/>
                <a:ea typeface="+mn-ea"/>
                <a:cs typeface="+mn-cs"/>
              </a:rPr>
              <a:t>: </a:t>
            </a:r>
            <a:r>
              <a:rPr lang="en-US" dirty="0">
                <a:effectLst/>
                <a:ea typeface="+mn-ea"/>
                <a:cs typeface="+mn-cs"/>
              </a:rPr>
              <a:t>Amount of time a Mission Essential Function n can be disrupted without adverse impact to the organization</a:t>
            </a:r>
          </a:p>
          <a:p>
            <a:pPr marL="801688" marR="0">
              <a:lnSpc>
                <a:spcPct val="90000"/>
              </a:lnSpc>
              <a:spcBef>
                <a:spcPts val="0"/>
              </a:spcBef>
              <a:spcAft>
                <a:spcPts val="600"/>
              </a:spcAft>
            </a:pPr>
            <a:r>
              <a:rPr lang="en-US" b="1" u="sng" dirty="0">
                <a:effectLst/>
                <a:ea typeface="+mn-ea"/>
                <a:cs typeface="+mn-cs"/>
              </a:rPr>
              <a:t>Impact Scores</a:t>
            </a:r>
            <a:r>
              <a:rPr lang="en-US" b="1" dirty="0">
                <a:effectLst/>
                <a:ea typeface="+mn-ea"/>
                <a:cs typeface="+mn-cs"/>
              </a:rPr>
              <a:t>: </a:t>
            </a:r>
            <a:r>
              <a:rPr lang="en-US" dirty="0">
                <a:effectLst/>
                <a:ea typeface="+mn-ea"/>
                <a:cs typeface="+mn-cs"/>
              </a:rPr>
              <a:t>Severity of impact to the organization if a Mission Essential Function is not restored within the recovery time; impact categories include legal/compliance, brand/reputation, financial/revenue loss, and compliance</a:t>
            </a:r>
          </a:p>
          <a:p>
            <a:pPr marL="801688" marR="0">
              <a:lnSpc>
                <a:spcPct val="90000"/>
              </a:lnSpc>
              <a:spcBef>
                <a:spcPts val="0"/>
              </a:spcBef>
              <a:spcAft>
                <a:spcPts val="600"/>
              </a:spcAft>
            </a:pPr>
            <a:endParaRPr lang="en-US" dirty="0">
              <a:effectLst/>
              <a:ea typeface="+mn-ea"/>
              <a:cs typeface="+mn-cs"/>
            </a:endParaRPr>
          </a:p>
          <a:p>
            <a:pPr>
              <a:lnSpc>
                <a:spcPct val="90000"/>
              </a:lnSpc>
              <a:spcAft>
                <a:spcPts val="600"/>
              </a:spcAft>
            </a:pPr>
            <a:endParaRPr lang="en-US" dirty="0">
              <a:ea typeface="+mn-ea"/>
              <a:cs typeface="+mn-cs"/>
            </a:endParaRPr>
          </a:p>
        </p:txBody>
      </p:sp>
    </p:spTree>
    <p:extLst>
      <p:ext uri="{BB962C8B-B14F-4D97-AF65-F5344CB8AC3E}">
        <p14:creationId xmlns:p14="http://schemas.microsoft.com/office/powerpoint/2010/main" val="276272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1910B0-5DA3-4C6D-B400-B27D1D028F42}"/>
              </a:ext>
            </a:extLst>
          </p:cNvPr>
          <p:cNvSpPr/>
          <p:nvPr/>
        </p:nvSpPr>
        <p:spPr>
          <a:xfrm>
            <a:off x="864358" y="2977836"/>
            <a:ext cx="10531523" cy="1645612"/>
          </a:xfrm>
          <a:prstGeom prst="roundRect">
            <a:avLst/>
          </a:prstGeom>
          <a:solidFill>
            <a:schemeClr val="accent2">
              <a:lumMod val="60000"/>
              <a:lumOff val="4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E5C8D9-A76A-4FEF-BF43-DEE714C768A7}"/>
              </a:ext>
            </a:extLst>
          </p:cNvPr>
          <p:cNvSpPr txBox="1"/>
          <p:nvPr/>
        </p:nvSpPr>
        <p:spPr>
          <a:xfrm>
            <a:off x="1137138" y="2994799"/>
            <a:ext cx="10034954" cy="1569660"/>
          </a:xfrm>
          <a:prstGeom prst="rect">
            <a:avLst/>
          </a:prstGeom>
          <a:noFill/>
        </p:spPr>
        <p:txBody>
          <a:bodyPr wrap="square" rtlCol="0">
            <a:spAutoFit/>
          </a:bodyPr>
          <a:lstStyle/>
          <a:p>
            <a:pPr algn="ctr"/>
            <a:r>
              <a:rPr lang="en-US" sz="4800" dirty="0">
                <a:cs typeface="Arial" panose="020B0604020202020204" pitchFamily="34" charset="0"/>
              </a:rPr>
              <a:t>3. Preparing for Business Impact Analysis Workshops</a:t>
            </a:r>
          </a:p>
        </p:txBody>
      </p:sp>
      <p:sp>
        <p:nvSpPr>
          <p:cNvPr id="5" name="Footer Placeholder 4">
            <a:extLst>
              <a:ext uri="{FF2B5EF4-FFF2-40B4-BE49-F238E27FC236}">
                <a16:creationId xmlns:a16="http://schemas.microsoft.com/office/drawing/2014/main" id="{089FAE00-CAF4-434E-9885-AC6836DAF94D}"/>
              </a:ext>
            </a:extLst>
          </p:cNvPr>
          <p:cNvSpPr>
            <a:spLocks noGrp="1"/>
          </p:cNvSpPr>
          <p:nvPr>
            <p:ph type="ftr" sz="quarter" idx="3"/>
          </p:nvPr>
        </p:nvSpPr>
        <p:spPr/>
        <p:txBody>
          <a:bodyPr/>
          <a:lstStyle/>
          <a:p>
            <a:r>
              <a:rPr lang="en-US" dirty="0"/>
              <a:t>How to Plan and conduct Business Impact Analysis (BIAs) Workshops</a:t>
            </a:r>
          </a:p>
        </p:txBody>
      </p:sp>
      <p:pic>
        <p:nvPicPr>
          <p:cNvPr id="3" name="Picture 2" descr="Montana Primary Care Association">
            <a:extLst>
              <a:ext uri="{FF2B5EF4-FFF2-40B4-BE49-F238E27FC236}">
                <a16:creationId xmlns:a16="http://schemas.microsoft.com/office/drawing/2014/main" id="{729C5A5A-BAB0-C16D-D1FF-D433234AD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096" y="1289685"/>
            <a:ext cx="7927807" cy="821700"/>
          </a:xfrm>
          <a:prstGeom prst="rect">
            <a:avLst/>
          </a:prstGeom>
          <a:noFill/>
          <a:ln>
            <a:noFill/>
          </a:ln>
        </p:spPr>
      </p:pic>
    </p:spTree>
    <p:extLst>
      <p:ext uri="{BB962C8B-B14F-4D97-AF65-F5344CB8AC3E}">
        <p14:creationId xmlns:p14="http://schemas.microsoft.com/office/powerpoint/2010/main" val="189200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728232-E8F8-476B-A125-5B0BAFB60C5D}"/>
              </a:ext>
            </a:extLst>
          </p:cNvPr>
          <p:cNvSpPr>
            <a:spLocks noGrp="1"/>
          </p:cNvSpPr>
          <p:nvPr>
            <p:ph type="title"/>
          </p:nvPr>
        </p:nvSpPr>
        <p:spPr>
          <a:xfrm>
            <a:off x="5596501" y="489508"/>
            <a:ext cx="5754896" cy="4387558"/>
          </a:xfrm>
        </p:spPr>
        <p:txBody>
          <a:bodyPr anchor="b">
            <a:normAutofit fontScale="90000"/>
          </a:bodyPr>
          <a:lstStyle/>
          <a:p>
            <a:br>
              <a:rPr lang="en-US" sz="1600" b="1" dirty="0"/>
            </a:br>
            <a:br>
              <a:rPr lang="en-US" sz="1600" b="1" dirty="0"/>
            </a:br>
            <a:br>
              <a:rPr lang="en-US" sz="1600" b="1" dirty="0"/>
            </a:br>
            <a:br>
              <a:rPr lang="en-US" sz="1600" b="1" dirty="0"/>
            </a:br>
            <a:br>
              <a:rPr lang="en-US" sz="1600" b="1" dirty="0"/>
            </a:br>
            <a:br>
              <a:rPr lang="en-US" sz="1600" b="1" dirty="0"/>
            </a:br>
            <a:br>
              <a:rPr lang="en-US" sz="1600" b="1" dirty="0"/>
            </a:br>
            <a:br>
              <a:rPr lang="en-US" sz="1600" b="1" dirty="0"/>
            </a:br>
            <a:r>
              <a:rPr lang="en-US" sz="3100" b="1" dirty="0">
                <a:solidFill>
                  <a:schemeClr val="accent6">
                    <a:lumMod val="75000"/>
                  </a:schemeClr>
                </a:solidFill>
                <a:latin typeface="+mn-lt"/>
              </a:rPr>
              <a:t>Please use the Chat Function or Unmute Yourself to comment on this question: </a:t>
            </a:r>
            <a:br>
              <a:rPr lang="en-US" sz="3100" b="1" dirty="0">
                <a:solidFill>
                  <a:schemeClr val="accent6">
                    <a:lumMod val="75000"/>
                  </a:schemeClr>
                </a:solidFill>
                <a:latin typeface="+mn-lt"/>
              </a:rPr>
            </a:br>
            <a:br>
              <a:rPr lang="en-US" sz="2800" b="1" dirty="0">
                <a:latin typeface="+mn-lt"/>
              </a:rPr>
            </a:br>
            <a:r>
              <a:rPr lang="en-US" sz="3200" b="1" dirty="0">
                <a:latin typeface="+mn-lt"/>
              </a:rPr>
              <a:t>Has anyone participated in in a Business Impact Analysis (BIA) Workgroup before? </a:t>
            </a:r>
            <a:br>
              <a:rPr lang="en-US" sz="3200" b="1" dirty="0">
                <a:latin typeface="+mn-lt"/>
              </a:rPr>
            </a:br>
            <a:br>
              <a:rPr lang="en-US" sz="3200" b="1" dirty="0">
                <a:latin typeface="+mn-lt"/>
              </a:rPr>
            </a:br>
            <a:r>
              <a:rPr lang="en-US" sz="3200" b="1" dirty="0">
                <a:latin typeface="+mn-lt"/>
              </a:rPr>
              <a:t>If yes, what was your experience?</a:t>
            </a:r>
            <a:br>
              <a:rPr lang="en-US" sz="3200" b="1" dirty="0">
                <a:latin typeface="+mn-lt"/>
              </a:rPr>
            </a:br>
            <a:br>
              <a:rPr lang="en-US" sz="3200" b="1" dirty="0">
                <a:latin typeface="+mn-lt"/>
              </a:rPr>
            </a:br>
            <a:endParaRPr lang="en-US" sz="3100" b="1" dirty="0">
              <a:latin typeface="+mn-lt"/>
            </a:endParaRPr>
          </a:p>
        </p:txBody>
      </p:sp>
      <p:sp>
        <p:nvSpPr>
          <p:cNvPr id="4" name="Footer Placeholder 3">
            <a:extLst>
              <a:ext uri="{FF2B5EF4-FFF2-40B4-BE49-F238E27FC236}">
                <a16:creationId xmlns:a16="http://schemas.microsoft.com/office/drawing/2014/main" id="{07E27578-EC2E-F2AC-1D5D-271852B8CA49}"/>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en-US" sz="1100" dirty="0">
                <a:solidFill>
                  <a:schemeClr val="tx1">
                    <a:lumMod val="50000"/>
                    <a:lumOff val="50000"/>
                  </a:schemeClr>
                </a:solidFill>
              </a:rPr>
              <a:t>How to Plan and conduct Business Impact Analysis (BIAs) Workshops</a:t>
            </a:r>
          </a:p>
        </p:txBody>
      </p:sp>
      <p:pic>
        <p:nvPicPr>
          <p:cNvPr id="2050" name="Picture 2" descr="Chat Icon">
            <a:extLst>
              <a:ext uri="{FF2B5EF4-FFF2-40B4-BE49-F238E27FC236}">
                <a16:creationId xmlns:a16="http://schemas.microsoft.com/office/drawing/2014/main" id="{A1E726B9-5FA0-9C70-F720-4E8BFE1662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275070"/>
            <a:ext cx="3876165" cy="3876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525850-FD1F-4399-A004-E38296C7F37D}"/>
              </a:ext>
            </a:extLst>
          </p:cNvPr>
          <p:cNvSpPr>
            <a:spLocks noGrp="1"/>
          </p:cNvSpPr>
          <p:nvPr>
            <p:ph idx="1"/>
          </p:nvPr>
        </p:nvSpPr>
        <p:spPr>
          <a:xfrm>
            <a:off x="5841078" y="4877493"/>
            <a:ext cx="5754896" cy="784981"/>
          </a:xfrm>
        </p:spPr>
        <p:txBody>
          <a:bodyPr anchor="t">
            <a:normAutofit/>
          </a:bodyPr>
          <a:lstStyle/>
          <a:p>
            <a:r>
              <a:rPr lang="en-US" sz="2000" dirty="0">
                <a:sym typeface="Wingdings" panose="05000000000000000000" pitchFamily="2" charset="2"/>
              </a:rPr>
              <a:t> Yes</a:t>
            </a:r>
          </a:p>
          <a:p>
            <a:r>
              <a:rPr lang="en-US" sz="2000" dirty="0">
                <a:sym typeface="Wingdings" panose="05000000000000000000" pitchFamily="2" charset="2"/>
              </a:rPr>
              <a:t> No</a:t>
            </a:r>
            <a:endParaRPr lang="en-US" sz="2000" dirty="0"/>
          </a:p>
        </p:txBody>
      </p:sp>
      <p:sp>
        <p:nvSpPr>
          <p:cNvPr id="2061" name="Rectangle 205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556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BC7686-C78D-E18D-CE7A-74DB1278A473}"/>
              </a:ext>
            </a:extLst>
          </p:cNvPr>
          <p:cNvSpPr>
            <a:spLocks noGrp="1"/>
          </p:cNvSpPr>
          <p:nvPr>
            <p:ph type="title"/>
          </p:nvPr>
        </p:nvSpPr>
        <p:spPr>
          <a:xfrm>
            <a:off x="572493" y="238539"/>
            <a:ext cx="11018520" cy="1434415"/>
          </a:xfrm>
        </p:spPr>
        <p:txBody>
          <a:bodyPr anchor="b">
            <a:normAutofit/>
          </a:bodyPr>
          <a:lstStyle/>
          <a:p>
            <a:r>
              <a:rPr lang="en-US" sz="4600" b="1" dirty="0">
                <a:latin typeface="+mn-lt"/>
              </a:rPr>
              <a:t>Identify your Cohorts/ Groups that will Participate in BIA Sessions</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7E5B9A-6B2A-0FD5-FD6F-C10048F67FF2}"/>
              </a:ext>
            </a:extLst>
          </p:cNvPr>
          <p:cNvSpPr>
            <a:spLocks noGrp="1"/>
          </p:cNvSpPr>
          <p:nvPr>
            <p:ph idx="1"/>
          </p:nvPr>
        </p:nvSpPr>
        <p:spPr>
          <a:xfrm>
            <a:off x="572493" y="2071316"/>
            <a:ext cx="6713552" cy="4119172"/>
          </a:xfrm>
        </p:spPr>
        <p:txBody>
          <a:bodyPr anchor="t">
            <a:normAutofit fontScale="92500"/>
          </a:bodyPr>
          <a:lstStyle/>
          <a:p>
            <a:r>
              <a:rPr lang="en-US" sz="2200" dirty="0"/>
              <a:t>Choose the core departments within your organization that provide the most critical services (i.e., administration, finance, operations)</a:t>
            </a:r>
          </a:p>
          <a:p>
            <a:r>
              <a:rPr lang="en-US" sz="2200" dirty="0"/>
              <a:t>Determine if you will keep BIAs to internal only to add community stakeholders</a:t>
            </a:r>
          </a:p>
          <a:p>
            <a:r>
              <a:rPr lang="en-US" sz="2200" dirty="0"/>
              <a:t>Use your BCP Team to coordinate interview schedules, select BIA participants and cohorts</a:t>
            </a:r>
          </a:p>
          <a:p>
            <a:r>
              <a:rPr lang="en-US" sz="2200" dirty="0"/>
              <a:t>Identify the staff that have the best institutional or operational knowledge to be interviewed</a:t>
            </a:r>
          </a:p>
          <a:p>
            <a:r>
              <a:rPr lang="en-US" sz="2200" dirty="0"/>
              <a:t>Determine if the BIA workshops will be virtual or in person</a:t>
            </a:r>
          </a:p>
          <a:p>
            <a:r>
              <a:rPr lang="en-US" sz="2200" dirty="0"/>
              <a:t>Send invites out early to be able to block staff’s schedules</a:t>
            </a:r>
          </a:p>
          <a:p>
            <a:endParaRPr lang="en-US" sz="2200" dirty="0"/>
          </a:p>
          <a:p>
            <a:endParaRPr lang="en-US" sz="2200" dirty="0"/>
          </a:p>
        </p:txBody>
      </p:sp>
      <p:pic>
        <p:nvPicPr>
          <p:cNvPr id="4098" name="Picture 2" descr="Image result for Planning ">
            <a:extLst>
              <a:ext uri="{FF2B5EF4-FFF2-40B4-BE49-F238E27FC236}">
                <a16:creationId xmlns:a16="http://schemas.microsoft.com/office/drawing/2014/main" id="{5BC914A8-3C39-9E82-6930-B9BA23621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60" r="1046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B8B4219-75D9-1837-B51B-4ACFBA42CB3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dirty="0"/>
              <a:t>How to Plan and conduct Business Impact Analysis (BIAs) Workshops</a:t>
            </a:r>
          </a:p>
        </p:txBody>
      </p:sp>
    </p:spTree>
    <p:extLst>
      <p:ext uri="{BB962C8B-B14F-4D97-AF65-F5344CB8AC3E}">
        <p14:creationId xmlns:p14="http://schemas.microsoft.com/office/powerpoint/2010/main" val="164524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3" name="Rectangle 51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7" name="Freeform: Shape 51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9" name="Rectangle 51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BFDEE1-19FB-0F7C-DA6A-39187324B021}"/>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mn-lt"/>
              </a:rPr>
              <a:t>Use your Business Continuity Team to develop the BIA sessions</a:t>
            </a:r>
          </a:p>
        </p:txBody>
      </p:sp>
      <p:sp>
        <p:nvSpPr>
          <p:cNvPr id="4" name="Footer Placeholder 3">
            <a:extLst>
              <a:ext uri="{FF2B5EF4-FFF2-40B4-BE49-F238E27FC236}">
                <a16:creationId xmlns:a16="http://schemas.microsoft.com/office/drawing/2014/main" id="{8B5303A7-9A93-C04A-8BF2-FF20A44D4525}"/>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en-US" sz="1100" dirty="0">
                <a:solidFill>
                  <a:srgbClr val="FFFFFF"/>
                </a:solidFill>
              </a:rPr>
              <a:t>How to Plan and conduct Business Impact Analysis (BIAs) Workshops</a:t>
            </a:r>
          </a:p>
        </p:txBody>
      </p:sp>
      <p:sp>
        <p:nvSpPr>
          <p:cNvPr id="5" name="Content Placeholder 4">
            <a:extLst>
              <a:ext uri="{FF2B5EF4-FFF2-40B4-BE49-F238E27FC236}">
                <a16:creationId xmlns:a16="http://schemas.microsoft.com/office/drawing/2014/main" id="{3CD3F3DF-EFBA-15A5-9444-5B55A6DD831A}"/>
              </a:ext>
            </a:extLst>
          </p:cNvPr>
          <p:cNvSpPr>
            <a:spLocks noGrp="1"/>
          </p:cNvSpPr>
          <p:nvPr>
            <p:ph idx="1"/>
          </p:nvPr>
        </p:nvSpPr>
        <p:spPr>
          <a:xfrm>
            <a:off x="4581727" y="649480"/>
            <a:ext cx="3025303" cy="5546047"/>
          </a:xfrm>
        </p:spPr>
        <p:txBody>
          <a:bodyPr anchor="ctr">
            <a:normAutofit lnSpcReduction="10000"/>
          </a:bodyPr>
          <a:lstStyle/>
          <a:p>
            <a:r>
              <a:rPr lang="en-US" sz="2000" dirty="0"/>
              <a:t>Your BCP Team is often your internal Safety Committee</a:t>
            </a:r>
          </a:p>
          <a:p>
            <a:r>
              <a:rPr lang="en-US" sz="2000" dirty="0"/>
              <a:t>By developing your BC Plan, it is an opportunity to expand your internal team across your organization</a:t>
            </a:r>
          </a:p>
          <a:p>
            <a:r>
              <a:rPr lang="en-US" sz="2000" dirty="0"/>
              <a:t>Gather team members from multiple disciplines (i.e., clinical, operations, facilities, administration)</a:t>
            </a:r>
          </a:p>
          <a:p>
            <a:r>
              <a:rPr lang="en-US" sz="2000" dirty="0"/>
              <a:t>Your Business Continuity Team should mirror who will be interviewed through BIA sessions</a:t>
            </a:r>
          </a:p>
          <a:p>
            <a:r>
              <a:rPr lang="en-US" sz="2000" dirty="0"/>
              <a:t>Meet regularly to plan elements of the BIA workshops</a:t>
            </a:r>
          </a:p>
          <a:p>
            <a:endParaRPr lang="en-US" sz="2000" dirty="0"/>
          </a:p>
          <a:p>
            <a:endParaRPr lang="en-US" sz="1700" dirty="0"/>
          </a:p>
        </p:txBody>
      </p:sp>
      <p:pic>
        <p:nvPicPr>
          <p:cNvPr id="5124" name="Picture 4" descr="Image result for Project Team">
            <a:extLst>
              <a:ext uri="{FF2B5EF4-FFF2-40B4-BE49-F238E27FC236}">
                <a16:creationId xmlns:a16="http://schemas.microsoft.com/office/drawing/2014/main" id="{8AAFA384-378C-640D-43C2-095F5C2B60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9502" y="2024160"/>
            <a:ext cx="3615776" cy="282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7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B4BA-71A3-43A5-98EB-CCA64E872E66}"/>
              </a:ext>
            </a:extLst>
          </p:cNvPr>
          <p:cNvSpPr>
            <a:spLocks noGrp="1"/>
          </p:cNvSpPr>
          <p:nvPr>
            <p:ph type="title"/>
          </p:nvPr>
        </p:nvSpPr>
        <p:spPr/>
        <p:txBody>
          <a:bodyPr/>
          <a:lstStyle/>
          <a:p>
            <a:r>
              <a:rPr lang="en-US" b="1" dirty="0"/>
              <a:t>Your BCP Implementation Team should:</a:t>
            </a:r>
          </a:p>
        </p:txBody>
      </p:sp>
      <p:graphicFrame>
        <p:nvGraphicFramePr>
          <p:cNvPr id="2054" name="Content Placeholder 2">
            <a:extLst>
              <a:ext uri="{FF2B5EF4-FFF2-40B4-BE49-F238E27FC236}">
                <a16:creationId xmlns:a16="http://schemas.microsoft.com/office/drawing/2014/main" id="{530194E7-40B8-41D4-851A-FE65CE8DB837}"/>
              </a:ext>
            </a:extLst>
          </p:cNvPr>
          <p:cNvGraphicFramePr>
            <a:graphicFrameLocks noGrp="1"/>
          </p:cNvGraphicFramePr>
          <p:nvPr>
            <p:ph sz="half" idx="1"/>
            <p:extLst>
              <p:ext uri="{D42A27DB-BD31-4B8C-83A1-F6EECF244321}">
                <p14:modId xmlns:p14="http://schemas.microsoft.com/office/powerpoint/2010/main" val="2195599241"/>
              </p:ext>
            </p:extLst>
          </p:nvPr>
        </p:nvGraphicFramePr>
        <p:xfrm>
          <a:off x="838200" y="1825625"/>
          <a:ext cx="7848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C5A25321-0F2F-472D-B517-5286BB33E15B}"/>
              </a:ext>
            </a:extLst>
          </p:cNvPr>
          <p:cNvSpPr>
            <a:spLocks noGrp="1"/>
          </p:cNvSpPr>
          <p:nvPr>
            <p:ph type="ftr" sz="quarter" idx="11"/>
          </p:nvPr>
        </p:nvSpPr>
        <p:spPr/>
        <p:txBody>
          <a:bodyPr/>
          <a:lstStyle/>
          <a:p>
            <a:r>
              <a:rPr lang="en-US" dirty="0"/>
              <a:t>How to Plan and conduct Business Impact Analysis (BIAs) Workshops</a:t>
            </a:r>
          </a:p>
        </p:txBody>
      </p:sp>
      <p:pic>
        <p:nvPicPr>
          <p:cNvPr id="2052" name="Picture 4" descr="Teamwork Words">
            <a:extLst>
              <a:ext uri="{FF2B5EF4-FFF2-40B4-BE49-F238E27FC236}">
                <a16:creationId xmlns:a16="http://schemas.microsoft.com/office/drawing/2014/main" id="{B14A11C9-D1B5-4FF9-9EB7-978DABE31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2133600"/>
            <a:ext cx="30099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5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4F3ADA-BEC9-4F0F-BCA6-05CB63B6526A}"/>
              </a:ext>
            </a:extLst>
          </p:cNvPr>
          <p:cNvSpPr>
            <a:spLocks noGrp="1"/>
          </p:cNvSpPr>
          <p:nvPr>
            <p:ph type="title"/>
          </p:nvPr>
        </p:nvSpPr>
        <p:spPr>
          <a:xfrm>
            <a:off x="457200" y="609600"/>
            <a:ext cx="10896600" cy="990600"/>
          </a:xfrm>
        </p:spPr>
        <p:txBody>
          <a:bodyPr>
            <a:normAutofit fontScale="90000"/>
          </a:bodyPr>
          <a:lstStyle/>
          <a:p>
            <a:pPr algn="l"/>
            <a:r>
              <a:rPr lang="en-US" dirty="0">
                <a:solidFill>
                  <a:schemeClr val="accent1"/>
                </a:solidFill>
                <a:latin typeface="Calibri" panose="020F0502020204030204" pitchFamily="34" charset="0"/>
                <a:cs typeface="Calibri" panose="020F0502020204030204" pitchFamily="34" charset="0"/>
              </a:rPr>
              <a:t>Bio: Karen Garrison, Vice President of Operations</a:t>
            </a:r>
          </a:p>
        </p:txBody>
      </p:sp>
      <p:sp>
        <p:nvSpPr>
          <p:cNvPr id="3" name="Content Placeholder 2">
            <a:extLst>
              <a:ext uri="{FF2B5EF4-FFF2-40B4-BE49-F238E27FC236}">
                <a16:creationId xmlns:a16="http://schemas.microsoft.com/office/drawing/2014/main" id="{BE2F2969-CD38-4BB0-B603-0177A2FDD4CF}"/>
              </a:ext>
            </a:extLst>
          </p:cNvPr>
          <p:cNvSpPr>
            <a:spLocks noGrp="1"/>
          </p:cNvSpPr>
          <p:nvPr>
            <p:ph idx="1"/>
          </p:nvPr>
        </p:nvSpPr>
        <p:spPr>
          <a:xfrm>
            <a:off x="650362" y="1997999"/>
            <a:ext cx="8059447" cy="4214408"/>
          </a:xfrm>
        </p:spPr>
        <p:txBody>
          <a:bodyPr vert="horz" lIns="91440" tIns="45720" rIns="91440" bIns="45720" rtlCol="0" anchor="t">
            <a:noAutofit/>
          </a:bodyPr>
          <a:lstStyle/>
          <a:p>
            <a:pPr marL="227965" indent="-227965"/>
            <a:r>
              <a:rPr lang="en-US" sz="2000" dirty="0">
                <a:solidFill>
                  <a:srgbClr val="000000"/>
                </a:solidFill>
                <a:latin typeface="Calibri"/>
                <a:cs typeface="Calibri"/>
              </a:rPr>
              <a:t>Karen Garrison has directed a many programs and services that support seniors and disabled adults in community based and clinical settings in the San Francisco Bay Area. Programs include, skilled nursing, residential dementia care, adult day health centers, supportive senior housing, clinical case management services, and national service programs.</a:t>
            </a:r>
            <a:endParaRPr lang="en-US" sz="2000" dirty="0">
              <a:solidFill>
                <a:srgbClr val="000000"/>
              </a:solidFill>
              <a:latin typeface="Calibri" panose="020F0502020204030204" pitchFamily="34" charset="0"/>
              <a:cs typeface="Calibri" panose="020F0502020204030204" pitchFamily="34" charset="0"/>
            </a:endParaRPr>
          </a:p>
          <a:p>
            <a:pPr marL="227965" indent="-227965"/>
            <a:r>
              <a:rPr lang="en-US" sz="2000" dirty="0">
                <a:latin typeface="Calibri"/>
                <a:cs typeface="Calibri"/>
              </a:rPr>
              <a:t>She joined Connect Consulting 4 years ago and specializes in CMS EP compliance by developing comprehensive emergency management programs, CMS provider emergency and business continuity plans and facilitating training to ensure contract and regulatory  compliance and build EP infrastructure. </a:t>
            </a:r>
            <a:endParaRPr lang="en-US" sz="2000" dirty="0">
              <a:latin typeface="Calibri" panose="020F0502020204030204" pitchFamily="34" charset="0"/>
              <a:cs typeface="Calibri" panose="020F0502020204030204" pitchFamily="34" charset="0"/>
            </a:endParaRPr>
          </a:p>
          <a:p>
            <a:pPr marL="227965" indent="-227965"/>
            <a:r>
              <a:rPr lang="en-US" sz="2000" dirty="0">
                <a:latin typeface="Calibri"/>
                <a:cs typeface="Calibri"/>
              </a:rPr>
              <a:t>She leads our team of emergency management Planners, trainers and exercise professionals and manages most of the emergency management and business continuity projects.</a:t>
            </a:r>
            <a:endParaRPr lang="en-US" sz="2000" dirty="0">
              <a:latin typeface="Calibri" panose="020F0502020204030204" pitchFamily="34" charset="0"/>
              <a:cs typeface="Calibri" panose="020F0502020204030204" pitchFamily="34" charset="0"/>
            </a:endParaRPr>
          </a:p>
          <a:p>
            <a:pPr marL="685165" lvl="1" indent="-227965"/>
            <a:endParaRPr lang="en-US" sz="2000" dirty="0">
              <a:latin typeface="Calibri" panose="020F0502020204030204" pitchFamily="34" charset="0"/>
              <a:cs typeface="Calibri" panose="020F0502020204030204" pitchFamily="34" charset="0"/>
            </a:endParaRPr>
          </a:p>
          <a:p>
            <a:pPr marL="342900" lvl="1" indent="0">
              <a:buNone/>
            </a:pPr>
            <a:endParaRPr lang="en-US" dirty="0"/>
          </a:p>
          <a:p>
            <a:pPr marL="227965" indent="-227965"/>
            <a:endParaRPr lang="en-US" sz="1600" dirty="0">
              <a:ea typeface="Tahoma"/>
              <a:cs typeface="Tahoma"/>
            </a:endParaRPr>
          </a:p>
        </p:txBody>
      </p:sp>
      <p:pic>
        <p:nvPicPr>
          <p:cNvPr id="7" name="Picture 6">
            <a:extLst>
              <a:ext uri="{FF2B5EF4-FFF2-40B4-BE49-F238E27FC236}">
                <a16:creationId xmlns:a16="http://schemas.microsoft.com/office/drawing/2014/main" id="{F5DF26E3-E9F4-4D3B-99BF-B9A928A6C4C2}"/>
              </a:ext>
            </a:extLst>
          </p:cNvPr>
          <p:cNvPicPr>
            <a:picLocks noChangeAspect="1"/>
          </p:cNvPicPr>
          <p:nvPr/>
        </p:nvPicPr>
        <p:blipFill>
          <a:blip r:embed="rId3"/>
          <a:stretch>
            <a:fillRect/>
          </a:stretch>
        </p:blipFill>
        <p:spPr>
          <a:xfrm>
            <a:off x="8962231" y="1797873"/>
            <a:ext cx="2493480" cy="1194920"/>
          </a:xfrm>
          <a:prstGeom prst="rect">
            <a:avLst/>
          </a:prstGeom>
        </p:spPr>
      </p:pic>
      <p:pic>
        <p:nvPicPr>
          <p:cNvPr id="8" name="Picture 7">
            <a:extLst>
              <a:ext uri="{FF2B5EF4-FFF2-40B4-BE49-F238E27FC236}">
                <a16:creationId xmlns:a16="http://schemas.microsoft.com/office/drawing/2014/main" id="{1E514BDB-2731-4F59-9972-8EAC7B16CC3A}"/>
              </a:ext>
            </a:extLst>
          </p:cNvPr>
          <p:cNvPicPr>
            <a:picLocks noChangeAspect="1"/>
          </p:cNvPicPr>
          <p:nvPr/>
        </p:nvPicPr>
        <p:blipFill>
          <a:blip r:embed="rId4"/>
          <a:stretch>
            <a:fillRect/>
          </a:stretch>
        </p:blipFill>
        <p:spPr>
          <a:xfrm>
            <a:off x="9189002" y="3332156"/>
            <a:ext cx="2039938" cy="20240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Footer Placeholder 1">
            <a:extLst>
              <a:ext uri="{FF2B5EF4-FFF2-40B4-BE49-F238E27FC236}">
                <a16:creationId xmlns:a16="http://schemas.microsoft.com/office/drawing/2014/main" id="{6525972F-D65C-85B6-5287-986E48E11C40}"/>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39490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B3871-B129-A663-3148-5EDAC943BFF4}"/>
              </a:ext>
            </a:extLst>
          </p:cNvPr>
          <p:cNvSpPr>
            <a:spLocks noGrp="1"/>
          </p:cNvSpPr>
          <p:nvPr>
            <p:ph type="title"/>
          </p:nvPr>
        </p:nvSpPr>
        <p:spPr>
          <a:xfrm>
            <a:off x="1136397" y="502020"/>
            <a:ext cx="5323715" cy="1642970"/>
          </a:xfrm>
        </p:spPr>
        <p:txBody>
          <a:bodyPr anchor="b">
            <a:normAutofit/>
          </a:bodyPr>
          <a:lstStyle/>
          <a:p>
            <a:r>
              <a:rPr lang="en-US" sz="5400" dirty="0">
                <a:solidFill>
                  <a:schemeClr val="accent6">
                    <a:lumMod val="75000"/>
                  </a:schemeClr>
                </a:solidFill>
                <a:latin typeface="+mn-lt"/>
              </a:rPr>
              <a:t>BIA Surveys</a:t>
            </a:r>
          </a:p>
        </p:txBody>
      </p:sp>
      <p:sp>
        <p:nvSpPr>
          <p:cNvPr id="4" name="Footer Placeholder 3">
            <a:extLst>
              <a:ext uri="{FF2B5EF4-FFF2-40B4-BE49-F238E27FC236}">
                <a16:creationId xmlns:a16="http://schemas.microsoft.com/office/drawing/2014/main" id="{4D8B3BC9-6D09-1888-E655-5ECB0D49F50D}"/>
              </a:ext>
            </a:extLst>
          </p:cNvPr>
          <p:cNvSpPr>
            <a:spLocks noGrp="1"/>
          </p:cNvSpPr>
          <p:nvPr>
            <p:ph type="ftr" sz="quarter" idx="11"/>
          </p:nvPr>
        </p:nvSpPr>
        <p:spPr>
          <a:xfrm rot="5400000">
            <a:off x="-1828800" y="1983972"/>
            <a:ext cx="4114800" cy="365125"/>
          </a:xfrm>
        </p:spPr>
        <p:txBody>
          <a:bodyPr>
            <a:normAutofit/>
          </a:bodyPr>
          <a:lstStyle/>
          <a:p>
            <a:pPr algn="l">
              <a:spcAft>
                <a:spcPts val="600"/>
              </a:spcAft>
            </a:pPr>
            <a:r>
              <a:rPr lang="en-US" sz="1100" dirty="0">
                <a:solidFill>
                  <a:schemeClr val="tx1">
                    <a:lumMod val="50000"/>
                    <a:lumOff val="50000"/>
                  </a:schemeClr>
                </a:solidFill>
              </a:rPr>
              <a:t>How to Plan and conduct Business Impact Analysis (BIAs) Workshops</a:t>
            </a:r>
          </a:p>
        </p:txBody>
      </p:sp>
      <p:sp>
        <p:nvSpPr>
          <p:cNvPr id="3078" name="Content Placeholder 3077">
            <a:extLst>
              <a:ext uri="{FF2B5EF4-FFF2-40B4-BE49-F238E27FC236}">
                <a16:creationId xmlns:a16="http://schemas.microsoft.com/office/drawing/2014/main" id="{2AAB4277-4379-CAE5-3C0B-AE01D01F0B28}"/>
              </a:ext>
            </a:extLst>
          </p:cNvPr>
          <p:cNvSpPr>
            <a:spLocks noGrp="1"/>
          </p:cNvSpPr>
          <p:nvPr>
            <p:ph idx="1"/>
          </p:nvPr>
        </p:nvSpPr>
        <p:spPr>
          <a:xfrm>
            <a:off x="1144923" y="2405894"/>
            <a:ext cx="5315189" cy="3535083"/>
          </a:xfrm>
        </p:spPr>
        <p:txBody>
          <a:bodyPr anchor="t">
            <a:normAutofit/>
          </a:bodyPr>
          <a:lstStyle/>
          <a:p>
            <a:pPr marL="457200" indent="-457200">
              <a:buFont typeface="+mj-lt"/>
              <a:buAutoNum type="arabicPeriod"/>
            </a:pPr>
            <a:r>
              <a:rPr lang="en-US" sz="2000" dirty="0"/>
              <a:t>Develop a survey with the questions that you will be asking BIA participants during the workshops</a:t>
            </a:r>
          </a:p>
          <a:p>
            <a:pPr marL="457200" indent="-457200">
              <a:buFont typeface="+mj-lt"/>
              <a:buAutoNum type="arabicPeriod"/>
            </a:pPr>
            <a:r>
              <a:rPr lang="en-US" sz="2000" dirty="0"/>
              <a:t>Send the survey out 1-2 weeks prior to the BIA workshops</a:t>
            </a:r>
          </a:p>
          <a:p>
            <a:pPr marL="457200" indent="-457200">
              <a:buFont typeface="+mj-lt"/>
              <a:buAutoNum type="arabicPeriod"/>
            </a:pPr>
            <a:r>
              <a:rPr lang="en-US" sz="2000" dirty="0"/>
              <a:t>The BCP team will review the information (data) from the surveys prior to the workshops</a:t>
            </a:r>
          </a:p>
          <a:p>
            <a:pPr marL="457200" indent="-457200">
              <a:buFont typeface="+mj-lt"/>
              <a:buAutoNum type="arabicPeriod"/>
            </a:pPr>
            <a:r>
              <a:rPr lang="en-US" sz="2000" dirty="0"/>
              <a:t>Surveys can easily be conducted using Survey Monkey, Microsoft Forms, Google Sheets, etc.</a:t>
            </a:r>
          </a:p>
          <a:p>
            <a:pPr marL="457200" indent="-457200">
              <a:buFont typeface="+mj-lt"/>
              <a:buAutoNum type="arabicPeriod"/>
            </a:pPr>
            <a:endParaRPr lang="en-US" sz="2000" dirty="0"/>
          </a:p>
        </p:txBody>
      </p:sp>
      <p:sp>
        <p:nvSpPr>
          <p:cNvPr id="3083" name="Rectangle 308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Rectangle 308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Survey Button">
            <a:extLst>
              <a:ext uri="{FF2B5EF4-FFF2-40B4-BE49-F238E27FC236}">
                <a16:creationId xmlns:a16="http://schemas.microsoft.com/office/drawing/2014/main" id="{62364C56-2A6C-2835-C993-F9954BCF5D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0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B3871-B129-A663-3148-5EDAC943BFF4}"/>
              </a:ext>
            </a:extLst>
          </p:cNvPr>
          <p:cNvSpPr>
            <a:spLocks noGrp="1"/>
          </p:cNvSpPr>
          <p:nvPr>
            <p:ph type="title"/>
          </p:nvPr>
        </p:nvSpPr>
        <p:spPr>
          <a:xfrm>
            <a:off x="1144923" y="843766"/>
            <a:ext cx="5323715" cy="1642970"/>
          </a:xfrm>
        </p:spPr>
        <p:txBody>
          <a:bodyPr anchor="b">
            <a:normAutofit/>
          </a:bodyPr>
          <a:lstStyle/>
          <a:p>
            <a:r>
              <a:rPr lang="en-US" sz="5400" dirty="0">
                <a:solidFill>
                  <a:schemeClr val="accent6">
                    <a:lumMod val="75000"/>
                  </a:schemeClr>
                </a:solidFill>
                <a:latin typeface="+mn-lt"/>
              </a:rPr>
              <a:t>BIA Surveys (continued)</a:t>
            </a:r>
          </a:p>
        </p:txBody>
      </p:sp>
      <p:sp>
        <p:nvSpPr>
          <p:cNvPr id="4" name="Footer Placeholder 3">
            <a:extLst>
              <a:ext uri="{FF2B5EF4-FFF2-40B4-BE49-F238E27FC236}">
                <a16:creationId xmlns:a16="http://schemas.microsoft.com/office/drawing/2014/main" id="{4D8B3BC9-6D09-1888-E655-5ECB0D49F50D}"/>
              </a:ext>
            </a:extLst>
          </p:cNvPr>
          <p:cNvSpPr>
            <a:spLocks noGrp="1"/>
          </p:cNvSpPr>
          <p:nvPr>
            <p:ph type="ftr" sz="quarter" idx="11"/>
          </p:nvPr>
        </p:nvSpPr>
        <p:spPr>
          <a:xfrm rot="5400000">
            <a:off x="-1828800" y="1983972"/>
            <a:ext cx="4114800" cy="365125"/>
          </a:xfrm>
        </p:spPr>
        <p:txBody>
          <a:bodyPr>
            <a:normAutofit/>
          </a:bodyPr>
          <a:lstStyle/>
          <a:p>
            <a:pPr algn="l">
              <a:spcAft>
                <a:spcPts val="600"/>
              </a:spcAft>
            </a:pPr>
            <a:r>
              <a:rPr lang="en-US" sz="1100" dirty="0">
                <a:solidFill>
                  <a:schemeClr val="tx1">
                    <a:lumMod val="50000"/>
                    <a:lumOff val="50000"/>
                  </a:schemeClr>
                </a:solidFill>
              </a:rPr>
              <a:t>How to Plan and conduct Business Impact Analysis (BIAs) Workshops</a:t>
            </a:r>
          </a:p>
        </p:txBody>
      </p:sp>
      <p:sp>
        <p:nvSpPr>
          <p:cNvPr id="3078" name="Content Placeholder 3077">
            <a:extLst>
              <a:ext uri="{FF2B5EF4-FFF2-40B4-BE49-F238E27FC236}">
                <a16:creationId xmlns:a16="http://schemas.microsoft.com/office/drawing/2014/main" id="{2AAB4277-4379-CAE5-3C0B-AE01D01F0B28}"/>
              </a:ext>
            </a:extLst>
          </p:cNvPr>
          <p:cNvSpPr>
            <a:spLocks noGrp="1"/>
          </p:cNvSpPr>
          <p:nvPr>
            <p:ph idx="1"/>
          </p:nvPr>
        </p:nvSpPr>
        <p:spPr>
          <a:xfrm>
            <a:off x="1144923" y="2647010"/>
            <a:ext cx="5315189" cy="3535083"/>
          </a:xfrm>
        </p:spPr>
        <p:txBody>
          <a:bodyPr anchor="t">
            <a:normAutofit/>
          </a:bodyPr>
          <a:lstStyle/>
          <a:p>
            <a:pPr marL="0" indent="0">
              <a:buNone/>
            </a:pPr>
            <a:r>
              <a:rPr lang="en-US" sz="2000" dirty="0"/>
              <a:t>5. By gathering information through the surveys, participants can have time to answer all the questions in greater detail</a:t>
            </a:r>
          </a:p>
          <a:p>
            <a:pPr marL="0" indent="0">
              <a:buNone/>
            </a:pPr>
            <a:r>
              <a:rPr lang="en-US" sz="2000" dirty="0"/>
              <a:t>6. It is crucial for BIA participants to complete the survey </a:t>
            </a:r>
            <a:r>
              <a:rPr lang="en-US" sz="2000" b="1" dirty="0"/>
              <a:t>prior to the BIA sessions</a:t>
            </a:r>
          </a:p>
          <a:p>
            <a:pPr marL="0" indent="0">
              <a:buNone/>
            </a:pPr>
            <a:r>
              <a:rPr lang="en-US" sz="2000" dirty="0"/>
              <a:t>7. Because we have survey responses, we can use the BIA workshops to validate the data in greater detail</a:t>
            </a:r>
          </a:p>
          <a:p>
            <a:pPr marL="0" indent="0">
              <a:buNone/>
            </a:pPr>
            <a:r>
              <a:rPr lang="en-US" sz="2000" dirty="0"/>
              <a:t>8. This survey process will make BIA workshops more effective, at gathering accurate data and requires less time per session</a:t>
            </a:r>
          </a:p>
        </p:txBody>
      </p:sp>
      <p:sp>
        <p:nvSpPr>
          <p:cNvPr id="3083" name="Rectangle 308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Rectangle 308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Survey Button">
            <a:extLst>
              <a:ext uri="{FF2B5EF4-FFF2-40B4-BE49-F238E27FC236}">
                <a16:creationId xmlns:a16="http://schemas.microsoft.com/office/drawing/2014/main" id="{62364C56-2A6C-2835-C993-F9954BCF5D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8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08D47-2ECD-A958-C60C-390AA2371578}"/>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lnSpc>
                <a:spcPct val="90000"/>
              </a:lnSpc>
            </a:pPr>
            <a:r>
              <a:rPr lang="en-US" sz="4400" kern="1200" dirty="0">
                <a:solidFill>
                  <a:schemeClr val="tx1"/>
                </a:solidFill>
                <a:latin typeface="+mj-lt"/>
                <a:ea typeface="+mj-ea"/>
                <a:cs typeface="+mj-cs"/>
              </a:rPr>
              <a:t>How many BIA’s Workshops to have?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Text Placeholder 2">
            <a:extLst>
              <a:ext uri="{FF2B5EF4-FFF2-40B4-BE49-F238E27FC236}">
                <a16:creationId xmlns:a16="http://schemas.microsoft.com/office/drawing/2014/main" id="{C6BB182B-278F-3BD6-E714-5A8645CFF31F}"/>
              </a:ext>
            </a:extLst>
          </p:cNvPr>
          <p:cNvGraphicFramePr/>
          <p:nvPr>
            <p:extLst>
              <p:ext uri="{D42A27DB-BD31-4B8C-83A1-F6EECF244321}">
                <p14:modId xmlns:p14="http://schemas.microsoft.com/office/powerpoint/2010/main" val="95032517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3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1910B0-5DA3-4C6D-B400-B27D1D028F42}"/>
              </a:ext>
            </a:extLst>
          </p:cNvPr>
          <p:cNvSpPr/>
          <p:nvPr/>
        </p:nvSpPr>
        <p:spPr>
          <a:xfrm>
            <a:off x="864358" y="2977836"/>
            <a:ext cx="10531523" cy="1645612"/>
          </a:xfrm>
          <a:prstGeom prst="roundRect">
            <a:avLst/>
          </a:prstGeom>
          <a:solidFill>
            <a:schemeClr val="accent2">
              <a:lumMod val="60000"/>
              <a:lumOff val="4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E5C8D9-A76A-4FEF-BF43-DEE714C768A7}"/>
              </a:ext>
            </a:extLst>
          </p:cNvPr>
          <p:cNvSpPr txBox="1"/>
          <p:nvPr/>
        </p:nvSpPr>
        <p:spPr>
          <a:xfrm>
            <a:off x="1137138" y="2994799"/>
            <a:ext cx="10034954" cy="1569660"/>
          </a:xfrm>
          <a:prstGeom prst="rect">
            <a:avLst/>
          </a:prstGeom>
          <a:noFill/>
        </p:spPr>
        <p:txBody>
          <a:bodyPr wrap="square" rtlCol="0">
            <a:spAutoFit/>
          </a:bodyPr>
          <a:lstStyle/>
          <a:p>
            <a:pPr algn="ctr"/>
            <a:r>
              <a:rPr lang="en-US" sz="4800" dirty="0">
                <a:cs typeface="Arial" panose="020B0604020202020204" pitchFamily="34" charset="0"/>
              </a:rPr>
              <a:t>4. Conducting Business Impact Analysis Workshops</a:t>
            </a:r>
          </a:p>
        </p:txBody>
      </p:sp>
      <p:sp>
        <p:nvSpPr>
          <p:cNvPr id="5" name="Footer Placeholder 4">
            <a:extLst>
              <a:ext uri="{FF2B5EF4-FFF2-40B4-BE49-F238E27FC236}">
                <a16:creationId xmlns:a16="http://schemas.microsoft.com/office/drawing/2014/main" id="{089FAE00-CAF4-434E-9885-AC6836DAF94D}"/>
              </a:ext>
            </a:extLst>
          </p:cNvPr>
          <p:cNvSpPr>
            <a:spLocks noGrp="1"/>
          </p:cNvSpPr>
          <p:nvPr>
            <p:ph type="ftr" sz="quarter" idx="3"/>
          </p:nvPr>
        </p:nvSpPr>
        <p:spPr/>
        <p:txBody>
          <a:bodyPr/>
          <a:lstStyle/>
          <a:p>
            <a:r>
              <a:rPr lang="en-US" dirty="0"/>
              <a:t>How to Plan and conduct Business Impact Analysis (BIAs) Workshops</a:t>
            </a:r>
          </a:p>
        </p:txBody>
      </p:sp>
      <p:pic>
        <p:nvPicPr>
          <p:cNvPr id="3" name="Picture 2" descr="Montana Primary Care Association">
            <a:extLst>
              <a:ext uri="{FF2B5EF4-FFF2-40B4-BE49-F238E27FC236}">
                <a16:creationId xmlns:a16="http://schemas.microsoft.com/office/drawing/2014/main" id="{729C5A5A-BAB0-C16D-D1FF-D433234AD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096" y="1289685"/>
            <a:ext cx="7927807" cy="821700"/>
          </a:xfrm>
          <a:prstGeom prst="rect">
            <a:avLst/>
          </a:prstGeom>
          <a:noFill/>
          <a:ln>
            <a:noFill/>
          </a:ln>
        </p:spPr>
      </p:pic>
    </p:spTree>
    <p:extLst>
      <p:ext uri="{BB962C8B-B14F-4D97-AF65-F5344CB8AC3E}">
        <p14:creationId xmlns:p14="http://schemas.microsoft.com/office/powerpoint/2010/main" val="210293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0521A7-C802-B2AD-686A-1305DC89CDF1}"/>
              </a:ext>
            </a:extLst>
          </p:cNvPr>
          <p:cNvSpPr>
            <a:spLocks noGrp="1"/>
          </p:cNvSpPr>
          <p:nvPr>
            <p:ph type="title"/>
          </p:nvPr>
        </p:nvSpPr>
        <p:spPr>
          <a:xfrm>
            <a:off x="838200" y="365125"/>
            <a:ext cx="10515600" cy="1325563"/>
          </a:xfrm>
        </p:spPr>
        <p:txBody>
          <a:bodyPr>
            <a:normAutofit/>
          </a:bodyPr>
          <a:lstStyle/>
          <a:p>
            <a:r>
              <a:rPr lang="en-US" sz="5400" b="1" dirty="0">
                <a:latin typeface="+mn-lt"/>
              </a:rPr>
              <a:t>Now you are ready to start…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C15159-2E13-A2B4-D4D3-536D5EA5E8FB}"/>
              </a:ext>
            </a:extLst>
          </p:cNvPr>
          <p:cNvSpPr>
            <a:spLocks noGrp="1"/>
          </p:cNvSpPr>
          <p:nvPr>
            <p:ph idx="1"/>
          </p:nvPr>
        </p:nvSpPr>
        <p:spPr>
          <a:xfrm>
            <a:off x="838200" y="1929384"/>
            <a:ext cx="10515600" cy="4251960"/>
          </a:xfrm>
        </p:spPr>
        <p:txBody>
          <a:bodyPr>
            <a:normAutofit lnSpcReduction="10000"/>
          </a:bodyPr>
          <a:lstStyle/>
          <a:p>
            <a:pPr marL="0" indent="0">
              <a:buNone/>
            </a:pPr>
            <a:r>
              <a:rPr lang="en-US" sz="3200" b="1" dirty="0"/>
              <a:t>You have:</a:t>
            </a:r>
          </a:p>
          <a:p>
            <a:r>
              <a:rPr lang="en-US" sz="3200" dirty="0"/>
              <a:t>Built and activated your internal BCP Team</a:t>
            </a:r>
          </a:p>
          <a:p>
            <a:r>
              <a:rPr lang="en-US" sz="3200" dirty="0"/>
              <a:t>Identified your BIA cohorts / departments and staff to Interview</a:t>
            </a:r>
          </a:p>
          <a:p>
            <a:r>
              <a:rPr lang="en-US" sz="3200" dirty="0"/>
              <a:t>Disseminated Pre-BIA Surveys to participants</a:t>
            </a:r>
          </a:p>
          <a:p>
            <a:r>
              <a:rPr lang="en-US" sz="3200" dirty="0"/>
              <a:t>Analyzed Survey Results</a:t>
            </a:r>
          </a:p>
          <a:p>
            <a:r>
              <a:rPr lang="en-US" sz="3200" dirty="0"/>
              <a:t>Sent invites to BIA participants</a:t>
            </a:r>
          </a:p>
          <a:p>
            <a:r>
              <a:rPr lang="en-US" sz="3200" b="1" dirty="0">
                <a:solidFill>
                  <a:schemeClr val="accent6">
                    <a:lumMod val="75000"/>
                  </a:schemeClr>
                </a:solidFill>
              </a:rPr>
              <a:t>You are READY!!!</a:t>
            </a:r>
          </a:p>
          <a:p>
            <a:endParaRPr lang="en-US" sz="2200" dirty="0"/>
          </a:p>
        </p:txBody>
      </p:sp>
      <p:sp>
        <p:nvSpPr>
          <p:cNvPr id="4" name="Footer Placeholder 3">
            <a:extLst>
              <a:ext uri="{FF2B5EF4-FFF2-40B4-BE49-F238E27FC236}">
                <a16:creationId xmlns:a16="http://schemas.microsoft.com/office/drawing/2014/main" id="{EE0104DB-D6AA-55DA-6428-AAAD74F794F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dirty="0"/>
              <a:t>How to Plan and conduct Business Impact Analysis (BIAs) Workshops</a:t>
            </a:r>
          </a:p>
        </p:txBody>
      </p:sp>
    </p:spTree>
    <p:extLst>
      <p:ext uri="{BB962C8B-B14F-4D97-AF65-F5344CB8AC3E}">
        <p14:creationId xmlns:p14="http://schemas.microsoft.com/office/powerpoint/2010/main" val="136959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FA1EEA1-84E4-964E-8D72-43B1031BECDE}"/>
              </a:ext>
            </a:extLst>
          </p:cNvPr>
          <p:cNvSpPr>
            <a:spLocks noGrp="1"/>
          </p:cNvSpPr>
          <p:nvPr>
            <p:ph type="title"/>
          </p:nvPr>
        </p:nvSpPr>
        <p:spPr>
          <a:xfrm>
            <a:off x="958506" y="800392"/>
            <a:ext cx="10264697" cy="1212102"/>
          </a:xfrm>
        </p:spPr>
        <p:txBody>
          <a:bodyPr vert="horz" lIns="91440" tIns="45720" rIns="91440" bIns="45720" rtlCol="0" anchor="ctr">
            <a:normAutofit/>
          </a:bodyPr>
          <a:lstStyle/>
          <a:p>
            <a:pPr>
              <a:spcBef>
                <a:spcPct val="0"/>
              </a:spcBef>
            </a:pPr>
            <a:r>
              <a:rPr lang="en-US" sz="4000" kern="1200" dirty="0">
                <a:solidFill>
                  <a:srgbClr val="FFFFFF"/>
                </a:solidFill>
                <a:latin typeface="+mj-lt"/>
                <a:ea typeface="+mj-ea"/>
                <a:cs typeface="+mj-cs"/>
              </a:rPr>
              <a:t>What will BIA Participants be asked in the Workshops?</a:t>
            </a:r>
          </a:p>
        </p:txBody>
      </p:sp>
      <p:sp>
        <p:nvSpPr>
          <p:cNvPr id="3" name="Text Placeholder 2">
            <a:extLst>
              <a:ext uri="{FF2B5EF4-FFF2-40B4-BE49-F238E27FC236}">
                <a16:creationId xmlns:a16="http://schemas.microsoft.com/office/drawing/2014/main" id="{91972C51-318E-7DFC-45A7-1CA99E3C2F1D}"/>
              </a:ext>
            </a:extLst>
          </p:cNvPr>
          <p:cNvSpPr>
            <a:spLocks noGrp="1"/>
          </p:cNvSpPr>
          <p:nvPr>
            <p:ph type="body" idx="1"/>
          </p:nvPr>
        </p:nvSpPr>
        <p:spPr>
          <a:xfrm>
            <a:off x="1367624" y="2490436"/>
            <a:ext cx="9708995" cy="3567173"/>
          </a:xfrm>
        </p:spPr>
        <p:txBody>
          <a:bodyPr vert="horz" lIns="91440" tIns="45720" rIns="91440" bIns="45720" rtlCol="0" anchor="ctr">
            <a:normAutofit/>
          </a:bodyPr>
          <a:lstStyle/>
          <a:p>
            <a:pPr marL="114300" indent="-228600">
              <a:spcAft>
                <a:spcPts val="600"/>
              </a:spcAft>
              <a:buFont typeface="Arial" panose="020B0604020202020204" pitchFamily="34" charset="0"/>
              <a:buChar char="•"/>
            </a:pPr>
            <a:r>
              <a:rPr lang="en-US" dirty="0"/>
              <a:t>We will review their survey results with each cohort</a:t>
            </a:r>
          </a:p>
          <a:p>
            <a:pPr marL="114300" indent="-228600">
              <a:spcAft>
                <a:spcPts val="600"/>
              </a:spcAft>
              <a:buFont typeface="Arial" panose="020B0604020202020204" pitchFamily="34" charset="0"/>
              <a:buChar char="•"/>
            </a:pPr>
            <a:r>
              <a:rPr lang="en-US" dirty="0"/>
              <a:t>We will validate that the survey results are accurate with participants</a:t>
            </a:r>
          </a:p>
          <a:p>
            <a:pPr marL="114300" indent="-228600">
              <a:spcAft>
                <a:spcPts val="600"/>
              </a:spcAft>
              <a:buFont typeface="Arial" panose="020B0604020202020204" pitchFamily="34" charset="0"/>
              <a:buChar char="•"/>
            </a:pPr>
            <a:r>
              <a:rPr lang="en-US" dirty="0"/>
              <a:t>We can drill down to gather more details about mission essential functions and their dependencies, recovery times and impact scores</a:t>
            </a:r>
          </a:p>
          <a:p>
            <a:pPr marL="114300" indent="-228600">
              <a:spcAft>
                <a:spcPts val="600"/>
              </a:spcAft>
              <a:buFont typeface="Arial" panose="020B0604020202020204" pitchFamily="34" charset="0"/>
              <a:buChar char="•"/>
            </a:pPr>
            <a:r>
              <a:rPr lang="en-US" dirty="0"/>
              <a:t>It is an opportunity for BIA participants to add MEF’s and give clarifying data</a:t>
            </a:r>
          </a:p>
        </p:txBody>
      </p:sp>
    </p:spTree>
    <p:extLst>
      <p:ext uri="{BB962C8B-B14F-4D97-AF65-F5344CB8AC3E}">
        <p14:creationId xmlns:p14="http://schemas.microsoft.com/office/powerpoint/2010/main" val="238893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D6A6F2FA-FC95-4F96-925B-46C2AE5CCF63}"/>
              </a:ext>
            </a:extLst>
          </p:cNvPr>
          <p:cNvSpPr>
            <a:spLocks noGrp="1"/>
          </p:cNvSpPr>
          <p:nvPr>
            <p:ph type="title"/>
          </p:nvPr>
        </p:nvSpPr>
        <p:spPr>
          <a:xfrm>
            <a:off x="1137034" y="609600"/>
            <a:ext cx="6881026" cy="1322887"/>
          </a:xfrm>
        </p:spPr>
        <p:txBody>
          <a:bodyPr vert="horz" lIns="91440" tIns="45720" rIns="91440" bIns="45720" rtlCol="0" anchor="ctr">
            <a:normAutofit/>
          </a:bodyPr>
          <a:lstStyle/>
          <a:p>
            <a:pPr defTabSz="914400">
              <a:lnSpc>
                <a:spcPct val="90000"/>
              </a:lnSpc>
            </a:pPr>
            <a:r>
              <a:rPr lang="en-US" sz="2800" kern="1200" dirty="0">
                <a:solidFill>
                  <a:schemeClr val="accent6">
                    <a:lumMod val="75000"/>
                  </a:schemeClr>
                </a:solidFill>
                <a:latin typeface="+mn-lt"/>
                <a:ea typeface="+mj-ea"/>
                <a:cs typeface="+mj-cs"/>
              </a:rPr>
              <a:t>1.Mission Essential Functions (MEF) </a:t>
            </a:r>
            <a:br>
              <a:rPr lang="en-US" sz="2800" kern="1200" dirty="0">
                <a:solidFill>
                  <a:schemeClr val="tx1"/>
                </a:solidFill>
                <a:latin typeface="+mn-lt"/>
                <a:ea typeface="+mj-ea"/>
                <a:cs typeface="+mj-cs"/>
              </a:rPr>
            </a:br>
            <a:endParaRPr lang="en-US" sz="2200" kern="1200" dirty="0">
              <a:solidFill>
                <a:schemeClr val="tx1"/>
              </a:solidFill>
              <a:latin typeface="+mn-lt"/>
              <a:ea typeface="+mj-ea"/>
              <a:cs typeface="+mj-cs"/>
            </a:endParaRPr>
          </a:p>
        </p:txBody>
      </p:sp>
      <p:sp>
        <p:nvSpPr>
          <p:cNvPr id="4" name="Text Placeholder 3">
            <a:extLst>
              <a:ext uri="{FF2B5EF4-FFF2-40B4-BE49-F238E27FC236}">
                <a16:creationId xmlns:a16="http://schemas.microsoft.com/office/drawing/2014/main" id="{08BF3F6F-E01B-40C3-9079-8811E0558E13}"/>
              </a:ext>
            </a:extLst>
          </p:cNvPr>
          <p:cNvSpPr>
            <a:spLocks noGrp="1"/>
          </p:cNvSpPr>
          <p:nvPr>
            <p:ph type="body" sz="quarter" idx="21"/>
          </p:nvPr>
        </p:nvSpPr>
        <p:spPr>
          <a:xfrm>
            <a:off x="1137034" y="2194102"/>
            <a:ext cx="6573951" cy="3908585"/>
          </a:xfrm>
        </p:spPr>
        <p:txBody>
          <a:bodyPr vert="horz" lIns="91440" tIns="45720" rIns="91440" bIns="45720" rtlCol="0">
            <a:normAutofit/>
          </a:bodyPr>
          <a:lstStyle/>
          <a:p>
            <a:pPr marL="0">
              <a:lnSpc>
                <a:spcPct val="90000"/>
              </a:lnSpc>
              <a:spcAft>
                <a:spcPts val="600"/>
              </a:spcAft>
            </a:pPr>
            <a:r>
              <a:rPr lang="en-US" b="1" dirty="0">
                <a:ea typeface="+mn-ea"/>
                <a:cs typeface="+mn-cs"/>
              </a:rPr>
              <a:t>Mission Essential Functions </a:t>
            </a:r>
            <a:r>
              <a:rPr lang="en-US" dirty="0">
                <a:ea typeface="+mn-ea"/>
                <a:cs typeface="+mn-cs"/>
              </a:rPr>
              <a:t>are services or tasks that </a:t>
            </a:r>
            <a:r>
              <a:rPr lang="en-US" dirty="0">
                <a:effectLst/>
                <a:ea typeface="+mn-ea"/>
                <a:cs typeface="+mn-cs"/>
              </a:rPr>
              <a:t>must always continue even after disaster. </a:t>
            </a:r>
          </a:p>
          <a:p>
            <a:pPr marL="0">
              <a:lnSpc>
                <a:spcPct val="90000"/>
              </a:lnSpc>
              <a:spcAft>
                <a:spcPts val="600"/>
              </a:spcAft>
            </a:pPr>
            <a:endParaRPr lang="en-US" dirty="0">
              <a:effectLst/>
              <a:ea typeface="+mn-ea"/>
              <a:cs typeface="+mn-cs"/>
            </a:endParaRPr>
          </a:p>
          <a:p>
            <a:pPr marL="0">
              <a:lnSpc>
                <a:spcPct val="90000"/>
              </a:lnSpc>
              <a:spcAft>
                <a:spcPts val="600"/>
              </a:spcAft>
            </a:pPr>
            <a:r>
              <a:rPr lang="en-US" dirty="0">
                <a:effectLst/>
                <a:ea typeface="+mn-ea"/>
                <a:cs typeface="+mn-cs"/>
              </a:rPr>
              <a:t>These core functions are a </a:t>
            </a:r>
            <a:r>
              <a:rPr lang="en-US" b="1" dirty="0">
                <a:effectLst/>
                <a:ea typeface="+mn-ea"/>
                <a:cs typeface="+mn-cs"/>
              </a:rPr>
              <a:t>subset of an organization’s normal operating functions</a:t>
            </a:r>
            <a:r>
              <a:rPr lang="en-US" dirty="0">
                <a:effectLst/>
                <a:ea typeface="+mn-ea"/>
                <a:cs typeface="+mn-cs"/>
              </a:rPr>
              <a:t> but are key to maintaining an organization’s mission and core services to their respective communities. </a:t>
            </a:r>
          </a:p>
          <a:p>
            <a:pPr>
              <a:lnSpc>
                <a:spcPct val="90000"/>
              </a:lnSpc>
              <a:spcAft>
                <a:spcPts val="600"/>
              </a:spcAft>
            </a:pPr>
            <a:endParaRPr lang="en-US" dirty="0">
              <a:ea typeface="+mn-ea"/>
              <a:cs typeface="+mn-cs"/>
            </a:endParaRPr>
          </a:p>
        </p:txBody>
      </p:sp>
      <p:pic>
        <p:nvPicPr>
          <p:cNvPr id="5" name="Picture 2" descr="Image result for essential functions business continuity plan">
            <a:extLst>
              <a:ext uri="{FF2B5EF4-FFF2-40B4-BE49-F238E27FC236}">
                <a16:creationId xmlns:a16="http://schemas.microsoft.com/office/drawing/2014/main" id="{4B7F9172-12E0-460D-A2F3-532FE65F31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95981" y="2280926"/>
            <a:ext cx="2906973" cy="232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9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4B950-8F5E-584B-9CA1-D3DD0C47A4CE}"/>
              </a:ext>
            </a:extLst>
          </p:cNvPr>
          <p:cNvSpPr>
            <a:spLocks noGrp="1"/>
          </p:cNvSpPr>
          <p:nvPr>
            <p:ph type="title"/>
          </p:nvPr>
        </p:nvSpPr>
        <p:spPr/>
        <p:txBody>
          <a:bodyPr/>
          <a:lstStyle/>
          <a:p>
            <a:r>
              <a:rPr lang="en-US" dirty="0"/>
              <a:t>Mission Essential Functions</a:t>
            </a:r>
          </a:p>
        </p:txBody>
      </p:sp>
      <p:sp>
        <p:nvSpPr>
          <p:cNvPr id="3" name="Footer Placeholder 2">
            <a:extLst>
              <a:ext uri="{FF2B5EF4-FFF2-40B4-BE49-F238E27FC236}">
                <a16:creationId xmlns:a16="http://schemas.microsoft.com/office/drawing/2014/main" id="{9E7E901D-944A-40C1-B833-B8C913C0E26E}"/>
              </a:ext>
            </a:extLst>
          </p:cNvPr>
          <p:cNvSpPr>
            <a:spLocks noGrp="1"/>
          </p:cNvSpPr>
          <p:nvPr>
            <p:ph type="ftr" sz="quarter" idx="3"/>
          </p:nvPr>
        </p:nvSpPr>
        <p:spPr>
          <a:xfrm>
            <a:off x="4008808" y="6345830"/>
            <a:ext cx="3457222" cy="2676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How to Plan and conduct Business Impact Analysis (BIAs) Workshops</a:t>
            </a:r>
          </a:p>
        </p:txBody>
      </p:sp>
      <p:graphicFrame>
        <p:nvGraphicFramePr>
          <p:cNvPr id="5" name="Table 4">
            <a:extLst>
              <a:ext uri="{FF2B5EF4-FFF2-40B4-BE49-F238E27FC236}">
                <a16:creationId xmlns:a16="http://schemas.microsoft.com/office/drawing/2014/main" id="{2CFD4903-2B88-47E8-AE1F-69E4B5919469}"/>
              </a:ext>
            </a:extLst>
          </p:cNvPr>
          <p:cNvGraphicFramePr>
            <a:graphicFrameLocks noGrp="1"/>
          </p:cNvGraphicFramePr>
          <p:nvPr>
            <p:extLst>
              <p:ext uri="{D42A27DB-BD31-4B8C-83A1-F6EECF244321}">
                <p14:modId xmlns:p14="http://schemas.microsoft.com/office/powerpoint/2010/main" val="477927005"/>
              </p:ext>
            </p:extLst>
          </p:nvPr>
        </p:nvGraphicFramePr>
        <p:xfrm>
          <a:off x="726987" y="1684635"/>
          <a:ext cx="10515600" cy="2575115"/>
        </p:xfrm>
        <a:graphic>
          <a:graphicData uri="http://schemas.openxmlformats.org/drawingml/2006/table">
            <a:tbl>
              <a:tblPr>
                <a:tableStyleId>{2D5ABB26-0587-4C30-8999-92F81FD0307C}</a:tableStyleId>
              </a:tblPr>
              <a:tblGrid>
                <a:gridCol w="2980038">
                  <a:extLst>
                    <a:ext uri="{9D8B030D-6E8A-4147-A177-3AD203B41FA5}">
                      <a16:colId xmlns:a16="http://schemas.microsoft.com/office/drawing/2014/main" val="213676095"/>
                    </a:ext>
                  </a:extLst>
                </a:gridCol>
                <a:gridCol w="3601690">
                  <a:extLst>
                    <a:ext uri="{9D8B030D-6E8A-4147-A177-3AD203B41FA5}">
                      <a16:colId xmlns:a16="http://schemas.microsoft.com/office/drawing/2014/main" val="1821831955"/>
                    </a:ext>
                  </a:extLst>
                </a:gridCol>
                <a:gridCol w="3933872">
                  <a:extLst>
                    <a:ext uri="{9D8B030D-6E8A-4147-A177-3AD203B41FA5}">
                      <a16:colId xmlns:a16="http://schemas.microsoft.com/office/drawing/2014/main" val="1910881088"/>
                    </a:ext>
                  </a:extLst>
                </a:gridCol>
              </a:tblGrid>
              <a:tr h="1231560">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Department</a:t>
                      </a:r>
                    </a:p>
                  </a:txBody>
                  <a:tcPr marL="9525" marR="9525" marT="0"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Mission Essential Function</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Maximum </a:t>
                      </a:r>
                      <a:b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b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Tolerable Downtime</a:t>
                      </a:r>
                    </a:p>
                  </a:txBody>
                  <a:tcPr marL="9525" marR="9525" marT="0"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99725767"/>
                  </a:ext>
                </a:extLst>
              </a:tr>
              <a:tr h="458863">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Finance</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Payroll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48 hours</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alpha val="20000"/>
                      </a:schemeClr>
                    </a:solidFill>
                  </a:tcPr>
                </a:tc>
                <a:extLst>
                  <a:ext uri="{0D108BD9-81ED-4DB2-BD59-A6C34878D82A}">
                    <a16:rowId xmlns:a16="http://schemas.microsoft.com/office/drawing/2014/main" val="1573265136"/>
                  </a:ext>
                </a:extLst>
              </a:tr>
              <a:tr h="466292">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IT</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Server updates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4 hours</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alpha val="20000"/>
                      </a:schemeClr>
                    </a:solidFill>
                  </a:tcPr>
                </a:tc>
                <a:extLst>
                  <a:ext uri="{0D108BD9-81ED-4DB2-BD59-A6C34878D82A}">
                    <a16:rowId xmlns:a16="http://schemas.microsoft.com/office/drawing/2014/main" val="768713507"/>
                  </a:ext>
                </a:extLst>
              </a:tr>
              <a:tr h="418400">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Clinic</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60000"/>
                        <a:lumOff val="4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Scheduling</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60000"/>
                        <a:lumOff val="4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24 hours</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60000"/>
                        <a:lumOff val="40000"/>
                        <a:alpha val="20000"/>
                      </a:schemeClr>
                    </a:solidFill>
                  </a:tcPr>
                </a:tc>
                <a:extLst>
                  <a:ext uri="{0D108BD9-81ED-4DB2-BD59-A6C34878D82A}">
                    <a16:rowId xmlns:a16="http://schemas.microsoft.com/office/drawing/2014/main" val="4050353801"/>
                  </a:ext>
                </a:extLst>
              </a:tr>
            </a:tbl>
          </a:graphicData>
        </a:graphic>
      </p:graphicFrame>
    </p:spTree>
    <p:extLst>
      <p:ext uri="{BB962C8B-B14F-4D97-AF65-F5344CB8AC3E}">
        <p14:creationId xmlns:p14="http://schemas.microsoft.com/office/powerpoint/2010/main" val="234616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56A9-93EA-4D14-8596-04204F7B758C}"/>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b="1" kern="1200" dirty="0">
                <a:solidFill>
                  <a:schemeClr val="tx1"/>
                </a:solidFill>
                <a:latin typeface="+mn-lt"/>
                <a:ea typeface="+mj-ea"/>
                <a:cs typeface="+mj-cs"/>
              </a:rPr>
              <a:t>2. Dependencies for Essential Functions</a:t>
            </a:r>
          </a:p>
        </p:txBody>
      </p:sp>
      <p:sp>
        <p:nvSpPr>
          <p:cNvPr id="7" name="Content Placeholder 6">
            <a:extLst>
              <a:ext uri="{FF2B5EF4-FFF2-40B4-BE49-F238E27FC236}">
                <a16:creationId xmlns:a16="http://schemas.microsoft.com/office/drawing/2014/main" id="{187AD4D8-59F3-4D49-AD84-22D570E5D85D}"/>
              </a:ext>
            </a:extLst>
          </p:cNvPr>
          <p:cNvSpPr>
            <a:spLocks noGrp="1"/>
          </p:cNvSpPr>
          <p:nvPr>
            <p:ph sz="half" idx="1"/>
          </p:nvPr>
        </p:nvSpPr>
        <p:spPr>
          <a:xfrm>
            <a:off x="1136429" y="1953127"/>
            <a:ext cx="6467867" cy="3775659"/>
          </a:xfrm>
        </p:spPr>
        <p:txBody>
          <a:bodyPr vert="horz" lIns="91440" tIns="45720" rIns="91440" bIns="45720" rtlCol="0" anchor="ctr">
            <a:normAutofit fontScale="85000" lnSpcReduction="20000"/>
          </a:bodyPr>
          <a:lstStyle/>
          <a:p>
            <a:pPr marL="0" lvl="0">
              <a:spcBef>
                <a:spcPts val="0"/>
              </a:spcBef>
              <a:spcAft>
                <a:spcPts val="0"/>
              </a:spcAft>
            </a:pPr>
            <a:r>
              <a:rPr lang="en-US" sz="2400" dirty="0">
                <a:sym typeface="Montserrat"/>
              </a:rPr>
              <a:t>Each Essential Function depends on critical things that make them possible:</a:t>
            </a:r>
          </a:p>
          <a:p>
            <a:r>
              <a:rPr lang="en-US" sz="2400" dirty="0">
                <a:sym typeface="Montserrat"/>
              </a:rPr>
              <a:t>Staff</a:t>
            </a:r>
          </a:p>
          <a:p>
            <a:pPr lvl="1"/>
            <a:r>
              <a:rPr lang="en-US" dirty="0">
                <a:sym typeface="Montserrat"/>
              </a:rPr>
              <a:t>i.e., Internal or external department staff</a:t>
            </a:r>
          </a:p>
          <a:p>
            <a:r>
              <a:rPr lang="en-US" sz="2400" dirty="0">
                <a:sym typeface="Montserrat"/>
              </a:rPr>
              <a:t>Equipment</a:t>
            </a:r>
          </a:p>
          <a:p>
            <a:pPr lvl="1"/>
            <a:r>
              <a:rPr lang="en-US" dirty="0">
                <a:sym typeface="Montserrat"/>
              </a:rPr>
              <a:t>i.e., Laptops, cell phones</a:t>
            </a:r>
          </a:p>
          <a:p>
            <a:r>
              <a:rPr lang="en-US" sz="2400" dirty="0">
                <a:sym typeface="Montserrat"/>
              </a:rPr>
              <a:t>Systems</a:t>
            </a:r>
          </a:p>
          <a:p>
            <a:pPr lvl="1"/>
            <a:r>
              <a:rPr lang="en-US" dirty="0">
                <a:sym typeface="Montserrat"/>
              </a:rPr>
              <a:t>i.e., Online appointment scheduler, internet access, or payroll software</a:t>
            </a:r>
          </a:p>
          <a:p>
            <a:r>
              <a:rPr lang="en-US" sz="2400" dirty="0">
                <a:sym typeface="Montserrat"/>
              </a:rPr>
              <a:t>Space</a:t>
            </a:r>
          </a:p>
          <a:p>
            <a:pPr lvl="1"/>
            <a:r>
              <a:rPr lang="en-US" dirty="0">
                <a:sym typeface="Montserrat"/>
              </a:rPr>
              <a:t>i.e., office, working remotely at home or another location</a:t>
            </a:r>
          </a:p>
          <a:p>
            <a:endParaRPr lang="en-US" sz="1700" dirty="0"/>
          </a:p>
        </p:txBody>
      </p:sp>
      <p:sp>
        <p:nvSpPr>
          <p:cNvPr id="5" name="Footer Placeholder 4">
            <a:extLst>
              <a:ext uri="{FF2B5EF4-FFF2-40B4-BE49-F238E27FC236}">
                <a16:creationId xmlns:a16="http://schemas.microsoft.com/office/drawing/2014/main" id="{084B672A-1A2E-4A89-9579-D3910C32A3DE}"/>
              </a:ext>
            </a:extLst>
          </p:cNvPr>
          <p:cNvSpPr>
            <a:spLocks noGrp="1"/>
          </p:cNvSpPr>
          <p:nvPr>
            <p:ph type="ftr" sz="quarter" idx="11"/>
          </p:nvPr>
        </p:nvSpPr>
        <p:spPr>
          <a:xfrm>
            <a:off x="1103859" y="6356350"/>
            <a:ext cx="4894169" cy="365125"/>
          </a:xfrm>
        </p:spPr>
        <p:txBody>
          <a:bodyPr vert="horz" lIns="91440" tIns="45720" rIns="91440" bIns="45720" rtlCol="0" anchor="ctr">
            <a:normAutofit/>
          </a:bodyPr>
          <a:lstStyle/>
          <a:p>
            <a:pPr algn="l">
              <a:spcAft>
                <a:spcPts val="600"/>
              </a:spcAft>
            </a:pPr>
            <a:r>
              <a:rPr lang="en-US" sz="1050" kern="1200" dirty="0">
                <a:solidFill>
                  <a:schemeClr val="tx1">
                    <a:lumMod val="75000"/>
                    <a:lumOff val="25000"/>
                  </a:schemeClr>
                </a:solidFill>
                <a:latin typeface="+mn-lt"/>
                <a:ea typeface="+mn-ea"/>
                <a:cs typeface="+mn-cs"/>
              </a:rPr>
              <a:t>How to Plan and conduct Business Impact Analysis (BIAs) Workshops</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87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CA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oogle Shape;232;p34">
            <a:extLst>
              <a:ext uri="{FF2B5EF4-FFF2-40B4-BE49-F238E27FC236}">
                <a16:creationId xmlns:a16="http://schemas.microsoft.com/office/drawing/2014/main" id="{C2975087-812B-4D60-BFE3-AFE8B272C138}"/>
              </a:ext>
            </a:extLst>
          </p:cNvPr>
          <p:cNvPicPr preferRelativeResize="0">
            <a:picLocks noGrp="1"/>
          </p:cNvPicPr>
          <p:nvPr>
            <p:ph sz="half" idx="2"/>
          </p:nvPr>
        </p:nvPicPr>
        <p:blipFill>
          <a:blip r:embed="rId3"/>
          <a:stretch>
            <a:fillRect/>
          </a:stretch>
        </p:blipFill>
        <p:spPr>
          <a:xfrm>
            <a:off x="9380725" y="2857501"/>
            <a:ext cx="1209521" cy="1142998"/>
          </a:xfrm>
          <a:prstGeom prst="rect">
            <a:avLst/>
          </a:prstGeom>
          <a:noFill/>
        </p:spPr>
      </p:pic>
    </p:spTree>
    <p:extLst>
      <p:ext uri="{BB962C8B-B14F-4D97-AF65-F5344CB8AC3E}">
        <p14:creationId xmlns:p14="http://schemas.microsoft.com/office/powerpoint/2010/main" val="213366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163930-ED5C-1142-A6D8-95A0C3599263}"/>
              </a:ext>
            </a:extLst>
          </p:cNvPr>
          <p:cNvSpPr>
            <a:spLocks noGrp="1"/>
          </p:cNvSpPr>
          <p:nvPr>
            <p:ph type="title"/>
          </p:nvPr>
        </p:nvSpPr>
        <p:spPr/>
        <p:txBody>
          <a:bodyPr/>
          <a:lstStyle/>
          <a:p>
            <a:r>
              <a:rPr lang="en-US" dirty="0"/>
              <a:t>Dependencies</a:t>
            </a:r>
          </a:p>
        </p:txBody>
      </p:sp>
      <p:sp>
        <p:nvSpPr>
          <p:cNvPr id="3" name="Footer Placeholder 2">
            <a:extLst>
              <a:ext uri="{FF2B5EF4-FFF2-40B4-BE49-F238E27FC236}">
                <a16:creationId xmlns:a16="http://schemas.microsoft.com/office/drawing/2014/main" id="{0F7B82AD-9F38-4B56-9A32-0C1CAC73D6E7}"/>
              </a:ext>
            </a:extLst>
          </p:cNvPr>
          <p:cNvSpPr>
            <a:spLocks noGrp="1"/>
          </p:cNvSpPr>
          <p:nvPr>
            <p:ph type="ftr" sz="quarter" idx="3"/>
          </p:nvPr>
        </p:nvSpPr>
        <p:spPr>
          <a:xfrm>
            <a:off x="4008808" y="6345830"/>
            <a:ext cx="3457222" cy="2676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How to Plan and conduct Business Impact Analysis (BIAs) Workshops</a:t>
            </a:r>
          </a:p>
        </p:txBody>
      </p:sp>
      <p:graphicFrame>
        <p:nvGraphicFramePr>
          <p:cNvPr id="6" name="Table 5">
            <a:extLst>
              <a:ext uri="{FF2B5EF4-FFF2-40B4-BE49-F238E27FC236}">
                <a16:creationId xmlns:a16="http://schemas.microsoft.com/office/drawing/2014/main" id="{EFB08D89-643D-41D4-8DC5-C020EBA0A96F}"/>
              </a:ext>
            </a:extLst>
          </p:cNvPr>
          <p:cNvGraphicFramePr>
            <a:graphicFrameLocks noGrp="1"/>
          </p:cNvGraphicFramePr>
          <p:nvPr>
            <p:extLst>
              <p:ext uri="{D42A27DB-BD31-4B8C-83A1-F6EECF244321}">
                <p14:modId xmlns:p14="http://schemas.microsoft.com/office/powerpoint/2010/main" val="629955915"/>
              </p:ext>
            </p:extLst>
          </p:nvPr>
        </p:nvGraphicFramePr>
        <p:xfrm>
          <a:off x="753660" y="1898490"/>
          <a:ext cx="10602097" cy="3438298"/>
        </p:xfrm>
        <a:graphic>
          <a:graphicData uri="http://schemas.openxmlformats.org/drawingml/2006/table">
            <a:tbl>
              <a:tblPr>
                <a:tableStyleId>{2D5ABB26-0587-4C30-8999-92F81FD0307C}</a:tableStyleId>
              </a:tblPr>
              <a:tblGrid>
                <a:gridCol w="2817340">
                  <a:extLst>
                    <a:ext uri="{9D8B030D-6E8A-4147-A177-3AD203B41FA5}">
                      <a16:colId xmlns:a16="http://schemas.microsoft.com/office/drawing/2014/main" val="2575592904"/>
                    </a:ext>
                  </a:extLst>
                </a:gridCol>
                <a:gridCol w="1991600">
                  <a:extLst>
                    <a:ext uri="{9D8B030D-6E8A-4147-A177-3AD203B41FA5}">
                      <a16:colId xmlns:a16="http://schemas.microsoft.com/office/drawing/2014/main" val="162918940"/>
                    </a:ext>
                  </a:extLst>
                </a:gridCol>
                <a:gridCol w="1828800">
                  <a:extLst>
                    <a:ext uri="{9D8B030D-6E8A-4147-A177-3AD203B41FA5}">
                      <a16:colId xmlns:a16="http://schemas.microsoft.com/office/drawing/2014/main" val="3181930835"/>
                    </a:ext>
                  </a:extLst>
                </a:gridCol>
                <a:gridCol w="1981200">
                  <a:extLst>
                    <a:ext uri="{9D8B030D-6E8A-4147-A177-3AD203B41FA5}">
                      <a16:colId xmlns:a16="http://schemas.microsoft.com/office/drawing/2014/main" val="2987163785"/>
                    </a:ext>
                  </a:extLst>
                </a:gridCol>
                <a:gridCol w="1983157">
                  <a:extLst>
                    <a:ext uri="{9D8B030D-6E8A-4147-A177-3AD203B41FA5}">
                      <a16:colId xmlns:a16="http://schemas.microsoft.com/office/drawing/2014/main" val="2199445985"/>
                    </a:ext>
                  </a:extLst>
                </a:gridCol>
              </a:tblGrid>
              <a:tr h="1473667">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Mission Essential  Functions</a:t>
                      </a:r>
                    </a:p>
                  </a:txBody>
                  <a:tcPr marL="9525" marR="9525" marT="9525"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Staff and Vendors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Equipment Related Requirements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Systems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Space Requirements</a:t>
                      </a:r>
                    </a:p>
                  </a:txBody>
                  <a:tcPr marL="9525" marR="9525" marT="9525"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16225869"/>
                  </a:ext>
                </a:extLst>
              </a:tr>
              <a:tr h="1047443">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Finance: Payroll</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Payroll Director, accounts Payable, program managers</a:t>
                      </a:r>
                    </a:p>
                    <a:p>
                      <a:pPr marL="0" algn="ctr" defTabSz="914400" rtl="0" eaLnBrk="1" fontAlgn="ctr" latinLnBrk="0" hangingPunct="1"/>
                      <a:endPar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Laptops, printer, scanner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Online payroll system, electronic timesheets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Can be done remotely</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extLst>
                  <a:ext uri="{0D108BD9-81ED-4DB2-BD59-A6C34878D82A}">
                    <a16:rowId xmlns:a16="http://schemas.microsoft.com/office/drawing/2014/main" val="3174701931"/>
                  </a:ext>
                </a:extLst>
              </a:tr>
              <a:tr h="917188">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IT: Server Updates</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Health Center IT Director, Outside IT Vendor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Laptops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40000"/>
                        <a:lumOff val="60000"/>
                        <a:alpha val="20000"/>
                      </a:schemeClr>
                    </a:solidFill>
                  </a:tcPr>
                </a:tc>
                <a:tc>
                  <a:txBody>
                    <a:bodyPr/>
                    <a:lstStyle/>
                    <a:p>
                      <a:pPr marL="0" algn="ctr" defTabSz="914400" rtl="0" eaLnBrk="1" fontAlgn="ctr" latinLnBrk="0" hangingPunct="1"/>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Microsoft Suite 365, Cybersecurity Software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40000"/>
                        <a:lumOff val="60000"/>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rPr>
                        <a:t>Can be done remotely</a:t>
                      </a:r>
                    </a:p>
                    <a:p>
                      <a:pPr marL="0" algn="ctr" defTabSz="914400" rtl="0" eaLnBrk="1" fontAlgn="ctr" latinLnBrk="0" hangingPunct="1"/>
                      <a:endParaRPr lang="en-US" sz="1600" u="none" strike="noStrike" kern="1200" dirty="0">
                        <a:solidFill>
                          <a:sysClr val="windowText" lastClr="000000"/>
                        </a:solidFill>
                        <a:effectLst/>
                        <a:latin typeface="Calibri" panose="020F0502020204030204" pitchFamily="34" charset="0"/>
                        <a:ea typeface="+mn-ea"/>
                        <a:cs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40000"/>
                        <a:lumOff val="60000"/>
                        <a:alpha val="20000"/>
                      </a:schemeClr>
                    </a:solidFill>
                  </a:tcPr>
                </a:tc>
                <a:extLst>
                  <a:ext uri="{0D108BD9-81ED-4DB2-BD59-A6C34878D82A}">
                    <a16:rowId xmlns:a16="http://schemas.microsoft.com/office/drawing/2014/main" val="2314077234"/>
                  </a:ext>
                </a:extLst>
              </a:tr>
            </a:tbl>
          </a:graphicData>
        </a:graphic>
      </p:graphicFrame>
    </p:spTree>
    <p:extLst>
      <p:ext uri="{BB962C8B-B14F-4D97-AF65-F5344CB8AC3E}">
        <p14:creationId xmlns:p14="http://schemas.microsoft.com/office/powerpoint/2010/main" val="402012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4F3ADA-BEC9-4F0F-BCA6-05CB63B6526A}"/>
              </a:ext>
            </a:extLst>
          </p:cNvPr>
          <p:cNvSpPr>
            <a:spLocks noGrp="1"/>
          </p:cNvSpPr>
          <p:nvPr>
            <p:ph type="title"/>
          </p:nvPr>
        </p:nvSpPr>
        <p:spPr>
          <a:xfrm>
            <a:off x="657225" y="499533"/>
            <a:ext cx="9200878" cy="1135636"/>
          </a:xfrm>
        </p:spPr>
        <p:txBody>
          <a:bodyPr>
            <a:normAutofit/>
          </a:bodyPr>
          <a:lstStyle/>
          <a:p>
            <a:r>
              <a:rPr lang="en-US" dirty="0">
                <a:solidFill>
                  <a:schemeClr val="accent1"/>
                </a:solidFill>
                <a:latin typeface="Calibri" panose="020F0502020204030204" pitchFamily="34" charset="0"/>
                <a:cs typeface="Calibri" panose="020F0502020204030204" pitchFamily="34" charset="0"/>
              </a:rPr>
              <a:t>Bio: Rebekah Kines, Planning Specialist</a:t>
            </a:r>
          </a:p>
        </p:txBody>
      </p:sp>
      <p:sp>
        <p:nvSpPr>
          <p:cNvPr id="3" name="Content Placeholder 2">
            <a:extLst>
              <a:ext uri="{FF2B5EF4-FFF2-40B4-BE49-F238E27FC236}">
                <a16:creationId xmlns:a16="http://schemas.microsoft.com/office/drawing/2014/main" id="{BE2F2969-CD38-4BB0-B603-0177A2FDD4CF}"/>
              </a:ext>
            </a:extLst>
          </p:cNvPr>
          <p:cNvSpPr>
            <a:spLocks noGrp="1"/>
          </p:cNvSpPr>
          <p:nvPr>
            <p:ph idx="1"/>
          </p:nvPr>
        </p:nvSpPr>
        <p:spPr>
          <a:xfrm>
            <a:off x="676657" y="2157730"/>
            <a:ext cx="6638543" cy="3718681"/>
          </a:xfrm>
        </p:spPr>
        <p:txBody>
          <a:bodyPr vert="horz" lIns="91440" tIns="45720" rIns="91440" bIns="45720" rtlCol="0">
            <a:normAutofit/>
          </a:bodyPr>
          <a:lstStyle/>
          <a:p>
            <a:pPr marL="0" marR="0" indent="0">
              <a:spcBef>
                <a:spcPts val="0"/>
              </a:spcBef>
              <a:spcAft>
                <a:spcPts val="0"/>
              </a:spcAft>
              <a:buNone/>
            </a:pPr>
            <a:r>
              <a:rPr lang="en-US" sz="1800" dirty="0">
                <a:latin typeface="Calibri" panose="020F0502020204030204" pitchFamily="34" charset="0"/>
                <a:ea typeface="MS Mincho" panose="02020609040205080304" pitchFamily="49" charset="-128"/>
                <a:cs typeface="Times New Roman" panose="02020603050405020304" pitchFamily="18" charset="0"/>
              </a:rPr>
              <a:t>Rebekah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Kines has over 10 years of Emergency Management  and served as the Emergency Management Coordinator for the City of Arlington, TX as well as Homeland Security Planner with the Permian Basin Regional Planning Commission servicing 27 West Texas counties.  </a:t>
            </a:r>
          </a:p>
          <a:p>
            <a:pPr marL="0" marR="0" indent="0">
              <a:spcBef>
                <a:spcPts val="0"/>
              </a:spcBef>
              <a:spcAft>
                <a:spcPts val="0"/>
              </a:spcAft>
              <a:buNone/>
            </a:pPr>
            <a:r>
              <a:rPr lang="en-US" sz="1800" dirty="0">
                <a:latin typeface="Calibri" panose="020F0502020204030204" pitchFamily="34" charset="0"/>
                <a:ea typeface="MS Mincho" panose="02020609040205080304" pitchFamily="49" charset="-128"/>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Rebekah’s work focused has included planning for mass gathering events, pandemic planning and continuity of operations planning. In addition, </a:t>
            </a:r>
            <a:r>
              <a:rPr lang="en-US" sz="1800" dirty="0">
                <a:latin typeface="Calibri" panose="020F0502020204030204" pitchFamily="34" charset="0"/>
                <a:ea typeface="MS Mincho" panose="02020609040205080304" pitchFamily="49" charset="-128"/>
                <a:cs typeface="Times New Roman" panose="02020603050405020304" pitchFamily="18" charset="0"/>
              </a:rPr>
              <a:t>she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has worked closely with multiple agencies planning for events such as Super Bowl XLV, NBA All Star events as well as working activations for flooding, hurricanes and other weather-related events. Rebekah has a Bachelor of Science in Criminal Justice from Sul Ross State University in Alpine, TX.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685165" lvl="1" indent="-227965"/>
            <a:endParaRPr lang="en-US" sz="1900" dirty="0">
              <a:solidFill>
                <a:srgbClr val="FFFFFF"/>
              </a:solidFill>
              <a:latin typeface="Calibri" panose="020F0502020204030204" pitchFamily="34" charset="0"/>
              <a:cs typeface="Calibri" panose="020F0502020204030204" pitchFamily="34" charset="0"/>
            </a:endParaRPr>
          </a:p>
          <a:p>
            <a:pPr marL="342900" lvl="1" indent="0">
              <a:buNone/>
            </a:pPr>
            <a:endParaRPr lang="en-US" sz="1900" dirty="0">
              <a:solidFill>
                <a:srgbClr val="FFFFFF"/>
              </a:solidFill>
            </a:endParaRPr>
          </a:p>
          <a:p>
            <a:pPr marL="227965" indent="-227965"/>
            <a:endParaRPr lang="en-US" sz="1900" dirty="0">
              <a:solidFill>
                <a:srgbClr val="FFFFFF"/>
              </a:solidFill>
              <a:ea typeface="Tahoma"/>
              <a:cs typeface="Tahoma"/>
            </a:endParaRPr>
          </a:p>
        </p:txBody>
      </p:sp>
      <p:sp>
        <p:nvSpPr>
          <p:cNvPr id="4" name="Footer Placeholder 3">
            <a:extLst>
              <a:ext uri="{FF2B5EF4-FFF2-40B4-BE49-F238E27FC236}">
                <a16:creationId xmlns:a16="http://schemas.microsoft.com/office/drawing/2014/main" id="{96AB4D99-D671-4BA3-82AA-80F92036DAF6}"/>
              </a:ext>
            </a:extLst>
          </p:cNvPr>
          <p:cNvSpPr>
            <a:spLocks noGrp="1"/>
          </p:cNvSpPr>
          <p:nvPr>
            <p:ph type="ftr" sz="quarter" idx="11"/>
          </p:nvPr>
        </p:nvSpPr>
        <p:spPr/>
        <p:txBody>
          <a:bodyPr>
            <a:normAutofit fontScale="92500"/>
          </a:bodyPr>
          <a:lstStyle/>
          <a:p>
            <a:pPr>
              <a:lnSpc>
                <a:spcPct val="90000"/>
              </a:lnSpc>
              <a:spcAft>
                <a:spcPts val="600"/>
              </a:spcAft>
            </a:pPr>
            <a:r>
              <a:rPr lang="en-US" dirty="0">
                <a:solidFill>
                  <a:srgbClr val="FFFFFF">
                    <a:alpha val="80000"/>
                  </a:srgbClr>
                </a:solidFill>
              </a:rPr>
              <a:t>How to Plan and conduct Business Impact Analysis (BIAs) Workshops</a:t>
            </a:r>
          </a:p>
        </p:txBody>
      </p:sp>
      <p:pic>
        <p:nvPicPr>
          <p:cNvPr id="26" name="Picture 25" descr="A person smiling for the camera&#10;&#10;Description automatically generated with medium confidence">
            <a:extLst>
              <a:ext uri="{FF2B5EF4-FFF2-40B4-BE49-F238E27FC236}">
                <a16:creationId xmlns:a16="http://schemas.microsoft.com/office/drawing/2014/main" id="{04695229-16DA-48F0-91A9-534022F02BD4}"/>
              </a:ext>
            </a:extLst>
          </p:cNvPr>
          <p:cNvPicPr>
            <a:picLocks noChangeAspect="1"/>
          </p:cNvPicPr>
          <p:nvPr/>
        </p:nvPicPr>
        <p:blipFill rotWithShape="1">
          <a:blip r:embed="rId3">
            <a:extLst>
              <a:ext uri="{28A0092B-C50C-407E-A947-70E740481C1C}">
                <a14:useLocalDpi xmlns:a14="http://schemas.microsoft.com/office/drawing/2010/main" val="0"/>
              </a:ext>
            </a:extLst>
          </a:blip>
          <a:srcRect t="4918"/>
          <a:stretch/>
        </p:blipFill>
        <p:spPr bwMode="auto">
          <a:xfrm>
            <a:off x="8852479" y="3292747"/>
            <a:ext cx="2189989" cy="2061104"/>
          </a:xfrm>
          <a:prstGeom prst="rect">
            <a:avLst/>
          </a:prstGeom>
          <a:noFill/>
          <a:ln>
            <a:noFill/>
          </a:ln>
        </p:spPr>
      </p:pic>
      <p:pic>
        <p:nvPicPr>
          <p:cNvPr id="8" name="Picture 7">
            <a:extLst>
              <a:ext uri="{FF2B5EF4-FFF2-40B4-BE49-F238E27FC236}">
                <a16:creationId xmlns:a16="http://schemas.microsoft.com/office/drawing/2014/main" id="{8AC0F93C-24DD-3617-B5CD-924058AA475D}"/>
              </a:ext>
            </a:extLst>
          </p:cNvPr>
          <p:cNvPicPr>
            <a:picLocks noChangeAspect="1"/>
          </p:cNvPicPr>
          <p:nvPr/>
        </p:nvPicPr>
        <p:blipFill>
          <a:blip r:embed="rId4"/>
          <a:stretch>
            <a:fillRect/>
          </a:stretch>
        </p:blipFill>
        <p:spPr>
          <a:xfrm>
            <a:off x="8763926" y="1504149"/>
            <a:ext cx="2493480" cy="1194920"/>
          </a:xfrm>
          <a:prstGeom prst="rect">
            <a:avLst/>
          </a:prstGeom>
        </p:spPr>
      </p:pic>
    </p:spTree>
    <p:extLst>
      <p:ext uri="{BB962C8B-B14F-4D97-AF65-F5344CB8AC3E}">
        <p14:creationId xmlns:p14="http://schemas.microsoft.com/office/powerpoint/2010/main" val="426822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C8FF1C-4CE0-A313-F4B8-3AE062B42F20}"/>
              </a:ext>
            </a:extLst>
          </p:cNvPr>
          <p:cNvSpPr>
            <a:spLocks noGrp="1"/>
          </p:cNvSpPr>
          <p:nvPr>
            <p:ph type="ctrTitle"/>
          </p:nvPr>
        </p:nvSpPr>
        <p:spPr>
          <a:xfrm>
            <a:off x="6636862" y="1166762"/>
            <a:ext cx="4805996" cy="1297115"/>
          </a:xfrm>
        </p:spPr>
        <p:txBody>
          <a:bodyPr anchor="t">
            <a:normAutofit/>
          </a:bodyPr>
          <a:lstStyle/>
          <a:p>
            <a:pPr algn="l"/>
            <a:r>
              <a:rPr lang="en-US" sz="4000" b="1" dirty="0">
                <a:solidFill>
                  <a:schemeClr val="accent6">
                    <a:lumMod val="75000"/>
                  </a:schemeClr>
                </a:solidFill>
                <a:latin typeface="+mn-lt"/>
              </a:rPr>
              <a:t>3. Recovery Time Objectives</a:t>
            </a:r>
          </a:p>
        </p:txBody>
      </p:sp>
      <p:sp>
        <p:nvSpPr>
          <p:cNvPr id="3" name="Subtitle 2">
            <a:extLst>
              <a:ext uri="{FF2B5EF4-FFF2-40B4-BE49-F238E27FC236}">
                <a16:creationId xmlns:a16="http://schemas.microsoft.com/office/drawing/2014/main" id="{CB38E530-8648-C4FF-FCEF-56D849DBEF1F}"/>
              </a:ext>
            </a:extLst>
          </p:cNvPr>
          <p:cNvSpPr>
            <a:spLocks noGrp="1"/>
          </p:cNvSpPr>
          <p:nvPr>
            <p:ph type="subTitle" idx="1"/>
          </p:nvPr>
        </p:nvSpPr>
        <p:spPr>
          <a:xfrm>
            <a:off x="6590966" y="3428999"/>
            <a:ext cx="4805691" cy="838831"/>
          </a:xfrm>
        </p:spPr>
        <p:txBody>
          <a:bodyPr anchor="b">
            <a:normAutofit fontScale="70000" lnSpcReduction="20000"/>
          </a:bodyPr>
          <a:lstStyle/>
          <a:p>
            <a:pPr algn="l"/>
            <a:r>
              <a:rPr lang="en-US" sz="3200" dirty="0">
                <a:solidFill>
                  <a:schemeClr val="tx2"/>
                </a:solidFill>
                <a:effectLst/>
                <a:ea typeface="+mn-ea"/>
                <a:cs typeface="+mn-cs"/>
              </a:rPr>
              <a:t>Amount of time a Mission Essential Function n can be disrupted without adverse impact to the organization</a:t>
            </a:r>
          </a:p>
          <a:p>
            <a:pPr algn="l"/>
            <a:endParaRPr lang="en-US" sz="1700" dirty="0">
              <a:solidFill>
                <a:schemeClr val="tx2"/>
              </a:solidFill>
            </a:endParaRPr>
          </a:p>
        </p:txBody>
      </p:sp>
      <p:pic>
        <p:nvPicPr>
          <p:cNvPr id="8" name="Graphic 7" descr="Bullseye">
            <a:extLst>
              <a:ext uri="{FF2B5EF4-FFF2-40B4-BE49-F238E27FC236}">
                <a16:creationId xmlns:a16="http://schemas.microsoft.com/office/drawing/2014/main" id="{5E92938E-5E91-5CC7-41DB-E81B83A96E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AutoShape 2" descr="Image result for recovery time objective">
            <a:extLst>
              <a:ext uri="{FF2B5EF4-FFF2-40B4-BE49-F238E27FC236}">
                <a16:creationId xmlns:a16="http://schemas.microsoft.com/office/drawing/2014/main" id="{91D8D19B-152C-F1A5-D120-EE9EC30250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82654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p:nvPr/>
        </p:nvSpPr>
        <p:spPr>
          <a:xfrm>
            <a:off x="1066800" y="528675"/>
            <a:ext cx="10571018" cy="2317588"/>
          </a:xfrm>
          <a:prstGeom prst="rect">
            <a:avLst/>
          </a:prstGeom>
          <a:noFill/>
          <a:ln>
            <a:noFill/>
          </a:ln>
        </p:spPr>
        <p:txBody>
          <a:bodyPr spcFirstLastPara="1" wrap="square" lIns="91425" tIns="91425" rIns="91425" bIns="91425" anchor="t" anchorCtr="0">
            <a:noAutofit/>
          </a:bodyPr>
          <a:lstStyle/>
          <a:p>
            <a:pPr>
              <a:lnSpc>
                <a:spcPct val="90000"/>
              </a:lnSpc>
            </a:pPr>
            <a:r>
              <a:rPr lang="en-US" sz="4800" b="1" dirty="0">
                <a:ea typeface="Roboto"/>
                <a:cs typeface="Roboto"/>
                <a:sym typeface="Roboto"/>
              </a:rPr>
              <a:t>3. For each Mission Essential Function: what is its </a:t>
            </a:r>
            <a:r>
              <a:rPr lang="en-US" sz="4800" b="1" u="sng" dirty="0">
                <a:solidFill>
                  <a:srgbClr val="FF0000"/>
                </a:solidFill>
                <a:ea typeface="Roboto"/>
                <a:cs typeface="Roboto"/>
                <a:sym typeface="Roboto"/>
              </a:rPr>
              <a:t>Recovery Time Objective</a:t>
            </a:r>
            <a:r>
              <a:rPr lang="en-US" sz="4800" b="1" dirty="0">
                <a:solidFill>
                  <a:srgbClr val="FF0000"/>
                </a:solidFill>
                <a:ea typeface="Roboto"/>
                <a:cs typeface="Roboto"/>
                <a:sym typeface="Roboto"/>
              </a:rPr>
              <a:t>? </a:t>
            </a:r>
            <a:endParaRPr sz="2800" b="1" dirty="0">
              <a:solidFill>
                <a:srgbClr val="FF0000"/>
              </a:solidFill>
            </a:endParaRPr>
          </a:p>
        </p:txBody>
      </p:sp>
      <p:grpSp>
        <p:nvGrpSpPr>
          <p:cNvPr id="293" name="Google Shape;293;p36"/>
          <p:cNvGrpSpPr/>
          <p:nvPr/>
        </p:nvGrpSpPr>
        <p:grpSpPr>
          <a:xfrm>
            <a:off x="4215692" y="3548613"/>
            <a:ext cx="1385571" cy="908428"/>
            <a:chOff x="3214118" y="1695421"/>
            <a:chExt cx="1418334" cy="908428"/>
          </a:xfrm>
        </p:grpSpPr>
        <p:cxnSp>
          <p:nvCxnSpPr>
            <p:cNvPr id="294" name="Google Shape;294;p36"/>
            <p:cNvCxnSpPr/>
            <p:nvPr/>
          </p:nvCxnSpPr>
          <p:spPr>
            <a:xfrm>
              <a:off x="3894575"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295" name="Google Shape;295;p36"/>
            <p:cNvSpPr/>
            <p:nvPr/>
          </p:nvSpPr>
          <p:spPr>
            <a:xfrm flipH="1">
              <a:off x="3214118" y="2306625"/>
              <a:ext cx="1418100" cy="143400"/>
            </a:xfrm>
            <a:prstGeom prst="parallelogram">
              <a:avLst>
                <a:gd name="adj" fmla="val 96952"/>
              </a:avLst>
            </a:prstGeom>
            <a:solidFill>
              <a:srgbClr val="FFD966"/>
            </a:solidFill>
            <a:ln>
              <a:noFill/>
            </a:ln>
          </p:spPr>
          <p:txBody>
            <a:bodyPr spcFirstLastPara="1" wrap="square" lIns="91425" tIns="91425" rIns="91425" bIns="91425" anchor="ctr" anchorCtr="0">
              <a:noAutofit/>
            </a:bodyPr>
            <a:lstStyle/>
            <a:p>
              <a:r>
                <a:rPr lang="en-US" dirty="0"/>
                <a:t>  </a:t>
              </a:r>
              <a:endParaRPr dirty="0"/>
            </a:p>
          </p:txBody>
        </p:sp>
        <p:sp>
          <p:nvSpPr>
            <p:cNvPr id="296" name="Google Shape;296;p36"/>
            <p:cNvSpPr/>
            <p:nvPr/>
          </p:nvSpPr>
          <p:spPr>
            <a:xfrm>
              <a:off x="3214352" y="2460450"/>
              <a:ext cx="1418100" cy="143400"/>
            </a:xfrm>
            <a:prstGeom prst="parallelogram">
              <a:avLst>
                <a:gd name="adj" fmla="val 96952"/>
              </a:avLst>
            </a:prstGeom>
            <a:solidFill>
              <a:srgbClr val="BF9000"/>
            </a:solidFill>
            <a:ln>
              <a:noFill/>
            </a:ln>
          </p:spPr>
          <p:txBody>
            <a:bodyPr spcFirstLastPara="1" wrap="square" lIns="91425" tIns="91425" rIns="91425" bIns="91425" anchor="ctr" anchorCtr="0">
              <a:noAutofit/>
            </a:bodyPr>
            <a:lstStyle/>
            <a:p>
              <a:endParaRPr dirty="0"/>
            </a:p>
          </p:txBody>
        </p:sp>
      </p:grpSp>
      <p:grpSp>
        <p:nvGrpSpPr>
          <p:cNvPr id="297" name="Google Shape;297;p36"/>
          <p:cNvGrpSpPr/>
          <p:nvPr/>
        </p:nvGrpSpPr>
        <p:grpSpPr>
          <a:xfrm>
            <a:off x="5483148" y="3548613"/>
            <a:ext cx="1385571" cy="908428"/>
            <a:chOff x="4511544" y="1695421"/>
            <a:chExt cx="1418334" cy="908428"/>
          </a:xfrm>
        </p:grpSpPr>
        <p:cxnSp>
          <p:nvCxnSpPr>
            <p:cNvPr id="298" name="Google Shape;298;p36"/>
            <p:cNvCxnSpPr/>
            <p:nvPr/>
          </p:nvCxnSpPr>
          <p:spPr>
            <a:xfrm>
              <a:off x="5192001"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299" name="Google Shape;299;p36"/>
            <p:cNvSpPr/>
            <p:nvPr/>
          </p:nvSpPr>
          <p:spPr>
            <a:xfrm flipH="1">
              <a:off x="4511544" y="2306625"/>
              <a:ext cx="1418100" cy="143400"/>
            </a:xfrm>
            <a:prstGeom prst="parallelogram">
              <a:avLst>
                <a:gd name="adj" fmla="val 96952"/>
              </a:avLst>
            </a:prstGeom>
            <a:solidFill>
              <a:srgbClr val="6AA84F"/>
            </a:solidFill>
            <a:ln>
              <a:noFill/>
            </a:ln>
          </p:spPr>
          <p:txBody>
            <a:bodyPr spcFirstLastPara="1" wrap="square" lIns="91425" tIns="91425" rIns="91425" bIns="91425" anchor="ctr" anchorCtr="0">
              <a:noAutofit/>
            </a:bodyPr>
            <a:lstStyle/>
            <a:p>
              <a:r>
                <a:rPr lang="en-US" dirty="0"/>
                <a:t>  </a:t>
              </a:r>
              <a:endParaRPr dirty="0"/>
            </a:p>
          </p:txBody>
        </p:sp>
        <p:sp>
          <p:nvSpPr>
            <p:cNvPr id="300" name="Google Shape;300;p36"/>
            <p:cNvSpPr/>
            <p:nvPr/>
          </p:nvSpPr>
          <p:spPr>
            <a:xfrm>
              <a:off x="4511779" y="2460450"/>
              <a:ext cx="1418100" cy="143400"/>
            </a:xfrm>
            <a:prstGeom prst="parallelogram">
              <a:avLst>
                <a:gd name="adj" fmla="val 96952"/>
              </a:avLst>
            </a:prstGeom>
            <a:solidFill>
              <a:srgbClr val="274E13"/>
            </a:solidFill>
            <a:ln>
              <a:noFill/>
            </a:ln>
          </p:spPr>
          <p:txBody>
            <a:bodyPr spcFirstLastPara="1" wrap="square" lIns="91425" tIns="91425" rIns="91425" bIns="91425" anchor="ctr" anchorCtr="0">
              <a:noAutofit/>
            </a:bodyPr>
            <a:lstStyle/>
            <a:p>
              <a:endParaRPr dirty="0"/>
            </a:p>
          </p:txBody>
        </p:sp>
      </p:grpSp>
      <p:grpSp>
        <p:nvGrpSpPr>
          <p:cNvPr id="301" name="Google Shape;301;p36"/>
          <p:cNvGrpSpPr/>
          <p:nvPr/>
        </p:nvGrpSpPr>
        <p:grpSpPr>
          <a:xfrm>
            <a:off x="8017797" y="3548613"/>
            <a:ext cx="1385571" cy="908428"/>
            <a:chOff x="4511544" y="1695421"/>
            <a:chExt cx="1418334" cy="908428"/>
          </a:xfrm>
        </p:grpSpPr>
        <p:cxnSp>
          <p:nvCxnSpPr>
            <p:cNvPr id="302" name="Google Shape;302;p36"/>
            <p:cNvCxnSpPr/>
            <p:nvPr/>
          </p:nvCxnSpPr>
          <p:spPr>
            <a:xfrm>
              <a:off x="5192001"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303" name="Google Shape;303;p36"/>
            <p:cNvSpPr/>
            <p:nvPr/>
          </p:nvSpPr>
          <p:spPr>
            <a:xfrm flipH="1">
              <a:off x="4511544" y="2306625"/>
              <a:ext cx="1418100" cy="143400"/>
            </a:xfrm>
            <a:prstGeom prst="parallelogram">
              <a:avLst>
                <a:gd name="adj" fmla="val 96952"/>
              </a:avLst>
            </a:prstGeom>
            <a:solidFill>
              <a:srgbClr val="3D85C6"/>
            </a:solidFill>
            <a:ln>
              <a:noFill/>
            </a:ln>
          </p:spPr>
          <p:txBody>
            <a:bodyPr spcFirstLastPara="1" wrap="square" lIns="91425" tIns="91425" rIns="91425" bIns="91425" anchor="ctr" anchorCtr="0">
              <a:noAutofit/>
            </a:bodyPr>
            <a:lstStyle/>
            <a:p>
              <a:r>
                <a:rPr lang="en-US" dirty="0"/>
                <a:t>  </a:t>
              </a:r>
              <a:endParaRPr dirty="0"/>
            </a:p>
          </p:txBody>
        </p:sp>
        <p:sp>
          <p:nvSpPr>
            <p:cNvPr id="304" name="Google Shape;304;p36"/>
            <p:cNvSpPr/>
            <p:nvPr/>
          </p:nvSpPr>
          <p:spPr>
            <a:xfrm>
              <a:off x="4511779" y="2460450"/>
              <a:ext cx="1418100" cy="143400"/>
            </a:xfrm>
            <a:prstGeom prst="parallelogram">
              <a:avLst>
                <a:gd name="adj" fmla="val 96952"/>
              </a:avLst>
            </a:prstGeom>
            <a:solidFill>
              <a:srgbClr val="073763"/>
            </a:solidFill>
            <a:ln>
              <a:noFill/>
            </a:ln>
          </p:spPr>
          <p:txBody>
            <a:bodyPr spcFirstLastPara="1" wrap="square" lIns="91425" tIns="91425" rIns="91425" bIns="91425" anchor="ctr" anchorCtr="0">
              <a:noAutofit/>
            </a:bodyPr>
            <a:lstStyle/>
            <a:p>
              <a:endParaRPr dirty="0"/>
            </a:p>
          </p:txBody>
        </p:sp>
      </p:grpSp>
      <p:grpSp>
        <p:nvGrpSpPr>
          <p:cNvPr id="305" name="Google Shape;305;p36"/>
          <p:cNvGrpSpPr/>
          <p:nvPr/>
        </p:nvGrpSpPr>
        <p:grpSpPr>
          <a:xfrm>
            <a:off x="1457259" y="3212160"/>
            <a:ext cx="1608656" cy="1860463"/>
            <a:chOff x="390460" y="1357163"/>
            <a:chExt cx="1646695" cy="1860463"/>
          </a:xfrm>
        </p:grpSpPr>
        <p:cxnSp>
          <p:nvCxnSpPr>
            <p:cNvPr id="306" name="Google Shape;306;p36"/>
            <p:cNvCxnSpPr/>
            <p:nvPr/>
          </p:nvCxnSpPr>
          <p:spPr>
            <a:xfrm>
              <a:off x="1299277"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307" name="Google Shape;307;p36"/>
            <p:cNvSpPr/>
            <p:nvPr/>
          </p:nvSpPr>
          <p:spPr>
            <a:xfrm flipH="1">
              <a:off x="618820" y="2306625"/>
              <a:ext cx="1418100" cy="143400"/>
            </a:xfrm>
            <a:prstGeom prst="parallelogram">
              <a:avLst>
                <a:gd name="adj" fmla="val 96952"/>
              </a:avLst>
            </a:prstGeom>
            <a:solidFill>
              <a:srgbClr val="E06666"/>
            </a:solidFill>
            <a:ln>
              <a:noFill/>
            </a:ln>
          </p:spPr>
          <p:txBody>
            <a:bodyPr spcFirstLastPara="1" wrap="square" lIns="91425" tIns="91425" rIns="91425" bIns="91425" anchor="ctr" anchorCtr="0">
              <a:noAutofit/>
            </a:bodyPr>
            <a:lstStyle/>
            <a:p>
              <a:r>
                <a:rPr lang="en-US" dirty="0"/>
                <a:t>  </a:t>
              </a:r>
              <a:endParaRPr dirty="0"/>
            </a:p>
          </p:txBody>
        </p:sp>
        <p:sp>
          <p:nvSpPr>
            <p:cNvPr id="308" name="Google Shape;308;p36"/>
            <p:cNvSpPr/>
            <p:nvPr/>
          </p:nvSpPr>
          <p:spPr>
            <a:xfrm>
              <a:off x="619055" y="2460450"/>
              <a:ext cx="1418100" cy="143400"/>
            </a:xfrm>
            <a:prstGeom prst="parallelogram">
              <a:avLst>
                <a:gd name="adj" fmla="val 96952"/>
              </a:avLst>
            </a:prstGeom>
            <a:solidFill>
              <a:srgbClr val="CC0000"/>
            </a:solidFill>
            <a:ln>
              <a:noFill/>
            </a:ln>
          </p:spPr>
          <p:txBody>
            <a:bodyPr spcFirstLastPara="1" wrap="square" lIns="91425" tIns="91425" rIns="91425" bIns="91425" anchor="ctr" anchorCtr="0">
              <a:noAutofit/>
            </a:bodyPr>
            <a:lstStyle/>
            <a:p>
              <a:endParaRPr dirty="0"/>
            </a:p>
          </p:txBody>
        </p:sp>
        <p:grpSp>
          <p:nvGrpSpPr>
            <p:cNvPr id="309" name="Google Shape;309;p36"/>
            <p:cNvGrpSpPr/>
            <p:nvPr/>
          </p:nvGrpSpPr>
          <p:grpSpPr>
            <a:xfrm>
              <a:off x="390460" y="1357163"/>
              <a:ext cx="1427540" cy="1860463"/>
              <a:chOff x="985418" y="1357163"/>
              <a:chExt cx="1427540" cy="1860463"/>
            </a:xfrm>
          </p:grpSpPr>
          <p:sp>
            <p:nvSpPr>
              <p:cNvPr id="310" name="Google Shape;310;p36"/>
              <p:cNvSpPr txBox="1"/>
              <p:nvPr/>
            </p:nvSpPr>
            <p:spPr>
              <a:xfrm>
                <a:off x="1245658" y="2771225"/>
                <a:ext cx="11673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CC0000"/>
                    </a:solidFill>
                    <a:latin typeface="Roboto"/>
                    <a:ea typeface="Roboto"/>
                    <a:cs typeface="Roboto"/>
                    <a:sym typeface="Roboto"/>
                  </a:rPr>
                  <a:t>PHASE 0</a:t>
                </a:r>
                <a:endParaRPr sz="1500" b="1" dirty="0">
                  <a:solidFill>
                    <a:srgbClr val="CC0000"/>
                  </a:solidFill>
                  <a:latin typeface="Roboto"/>
                  <a:ea typeface="Roboto"/>
                  <a:cs typeface="Roboto"/>
                  <a:sym typeface="Roboto"/>
                </a:endParaRPr>
              </a:p>
            </p:txBody>
          </p:sp>
          <p:sp>
            <p:nvSpPr>
              <p:cNvPr id="311" name="Google Shape;311;p36"/>
              <p:cNvSpPr txBox="1"/>
              <p:nvPr/>
            </p:nvSpPr>
            <p:spPr>
              <a:xfrm>
                <a:off x="985418" y="1357163"/>
                <a:ext cx="1167300" cy="737400"/>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en-US" sz="1300" dirty="0">
                    <a:solidFill>
                      <a:srgbClr val="CC0000"/>
                    </a:solidFill>
                    <a:latin typeface="Roboto"/>
                    <a:ea typeface="Roboto"/>
                    <a:cs typeface="Roboto"/>
                    <a:sym typeface="Roboto"/>
                  </a:rPr>
                  <a:t>0 - 4 HOURS</a:t>
                </a:r>
                <a:endParaRPr sz="1300" dirty="0">
                  <a:solidFill>
                    <a:srgbClr val="CC0000"/>
                  </a:solidFill>
                  <a:latin typeface="Roboto"/>
                  <a:ea typeface="Roboto"/>
                  <a:cs typeface="Roboto"/>
                  <a:sym typeface="Roboto"/>
                </a:endParaRPr>
              </a:p>
            </p:txBody>
          </p:sp>
        </p:grpSp>
      </p:grpSp>
      <p:grpSp>
        <p:nvGrpSpPr>
          <p:cNvPr id="312" name="Google Shape;312;p36"/>
          <p:cNvGrpSpPr/>
          <p:nvPr/>
        </p:nvGrpSpPr>
        <p:grpSpPr>
          <a:xfrm>
            <a:off x="2948608" y="3548613"/>
            <a:ext cx="1385571" cy="908428"/>
            <a:chOff x="1917073" y="1695421"/>
            <a:chExt cx="1418334" cy="908428"/>
          </a:xfrm>
        </p:grpSpPr>
        <p:cxnSp>
          <p:nvCxnSpPr>
            <p:cNvPr id="313" name="Google Shape;313;p36"/>
            <p:cNvCxnSpPr/>
            <p:nvPr/>
          </p:nvCxnSpPr>
          <p:spPr>
            <a:xfrm>
              <a:off x="2597529"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314" name="Google Shape;314;p36"/>
            <p:cNvSpPr/>
            <p:nvPr/>
          </p:nvSpPr>
          <p:spPr>
            <a:xfrm flipH="1">
              <a:off x="1917073" y="2306625"/>
              <a:ext cx="1418100" cy="143400"/>
            </a:xfrm>
            <a:prstGeom prst="parallelogram">
              <a:avLst>
                <a:gd name="adj" fmla="val 96952"/>
              </a:avLst>
            </a:prstGeom>
            <a:solidFill>
              <a:srgbClr val="E69138"/>
            </a:solidFill>
            <a:ln>
              <a:noFill/>
            </a:ln>
          </p:spPr>
          <p:txBody>
            <a:bodyPr spcFirstLastPara="1" wrap="square" lIns="91425" tIns="91425" rIns="91425" bIns="91425" anchor="ctr" anchorCtr="0">
              <a:noAutofit/>
            </a:bodyPr>
            <a:lstStyle/>
            <a:p>
              <a:r>
                <a:rPr lang="en-US" dirty="0"/>
                <a:t>  </a:t>
              </a:r>
              <a:endParaRPr dirty="0"/>
            </a:p>
          </p:txBody>
        </p:sp>
        <p:sp>
          <p:nvSpPr>
            <p:cNvPr id="315" name="Google Shape;315;p36"/>
            <p:cNvSpPr/>
            <p:nvPr/>
          </p:nvSpPr>
          <p:spPr>
            <a:xfrm>
              <a:off x="1917307" y="2460450"/>
              <a:ext cx="1418100" cy="143400"/>
            </a:xfrm>
            <a:prstGeom prst="parallelogram">
              <a:avLst>
                <a:gd name="adj" fmla="val 96952"/>
              </a:avLst>
            </a:prstGeom>
            <a:solidFill>
              <a:srgbClr val="B45F06"/>
            </a:solidFill>
            <a:ln>
              <a:noFill/>
            </a:ln>
          </p:spPr>
          <p:txBody>
            <a:bodyPr spcFirstLastPara="1" wrap="square" lIns="91425" tIns="91425" rIns="91425" bIns="91425" anchor="ctr" anchorCtr="0">
              <a:noAutofit/>
            </a:bodyPr>
            <a:lstStyle/>
            <a:p>
              <a:endParaRPr dirty="0"/>
            </a:p>
          </p:txBody>
        </p:sp>
      </p:grpSp>
      <p:grpSp>
        <p:nvGrpSpPr>
          <p:cNvPr id="316" name="Google Shape;316;p36"/>
          <p:cNvGrpSpPr/>
          <p:nvPr/>
        </p:nvGrpSpPr>
        <p:grpSpPr>
          <a:xfrm>
            <a:off x="2558515" y="3212150"/>
            <a:ext cx="1647619" cy="1860450"/>
            <a:chOff x="755981" y="1357175"/>
            <a:chExt cx="1656564" cy="1860450"/>
          </a:xfrm>
        </p:grpSpPr>
        <p:sp>
          <p:nvSpPr>
            <p:cNvPr id="317" name="Google Shape;317;p36"/>
            <p:cNvSpPr txBox="1"/>
            <p:nvPr/>
          </p:nvSpPr>
          <p:spPr>
            <a:xfrm>
              <a:off x="1245245" y="2771225"/>
              <a:ext cx="11673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B45F06"/>
                  </a:solidFill>
                  <a:latin typeface="Roboto"/>
                  <a:ea typeface="Roboto"/>
                  <a:cs typeface="Roboto"/>
                  <a:sym typeface="Roboto"/>
                </a:rPr>
                <a:t>PHASE 1</a:t>
              </a:r>
              <a:endParaRPr sz="1500" b="1" dirty="0">
                <a:solidFill>
                  <a:srgbClr val="B45F06"/>
                </a:solidFill>
                <a:latin typeface="Roboto"/>
                <a:ea typeface="Roboto"/>
                <a:cs typeface="Roboto"/>
                <a:sym typeface="Roboto"/>
              </a:endParaRPr>
            </a:p>
          </p:txBody>
        </p:sp>
        <p:sp>
          <p:nvSpPr>
            <p:cNvPr id="318" name="Google Shape;318;p36"/>
            <p:cNvSpPr txBox="1"/>
            <p:nvPr/>
          </p:nvSpPr>
          <p:spPr>
            <a:xfrm>
              <a:off x="755981" y="1357175"/>
              <a:ext cx="1325100" cy="737400"/>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en-US" sz="1300" dirty="0">
                  <a:solidFill>
                    <a:srgbClr val="B45F06"/>
                  </a:solidFill>
                  <a:latin typeface="Roboto"/>
                  <a:ea typeface="Roboto"/>
                  <a:cs typeface="Roboto"/>
                  <a:sym typeface="Roboto"/>
                </a:rPr>
                <a:t>4 - 12 HOURS</a:t>
              </a:r>
              <a:endParaRPr sz="1300" dirty="0">
                <a:solidFill>
                  <a:srgbClr val="B45F06"/>
                </a:solidFill>
                <a:latin typeface="Roboto"/>
                <a:ea typeface="Roboto"/>
                <a:cs typeface="Roboto"/>
                <a:sym typeface="Roboto"/>
              </a:endParaRPr>
            </a:p>
          </p:txBody>
        </p:sp>
      </p:grpSp>
      <p:grpSp>
        <p:nvGrpSpPr>
          <p:cNvPr id="319" name="Google Shape;319;p36"/>
          <p:cNvGrpSpPr/>
          <p:nvPr/>
        </p:nvGrpSpPr>
        <p:grpSpPr>
          <a:xfrm>
            <a:off x="6750342" y="3548613"/>
            <a:ext cx="1385571" cy="908428"/>
            <a:chOff x="3214118" y="1695421"/>
            <a:chExt cx="1418334" cy="908428"/>
          </a:xfrm>
        </p:grpSpPr>
        <p:cxnSp>
          <p:nvCxnSpPr>
            <p:cNvPr id="320" name="Google Shape;320;p36"/>
            <p:cNvCxnSpPr/>
            <p:nvPr/>
          </p:nvCxnSpPr>
          <p:spPr>
            <a:xfrm>
              <a:off x="3894575"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321" name="Google Shape;321;p36"/>
            <p:cNvSpPr/>
            <p:nvPr/>
          </p:nvSpPr>
          <p:spPr>
            <a:xfrm flipH="1">
              <a:off x="3214118" y="2306625"/>
              <a:ext cx="1418100" cy="143400"/>
            </a:xfrm>
            <a:prstGeom prst="parallelogram">
              <a:avLst>
                <a:gd name="adj" fmla="val 96952"/>
              </a:avLst>
            </a:prstGeom>
            <a:solidFill>
              <a:srgbClr val="45818E"/>
            </a:solidFill>
            <a:ln>
              <a:noFill/>
            </a:ln>
          </p:spPr>
          <p:txBody>
            <a:bodyPr spcFirstLastPara="1" wrap="square" lIns="91425" tIns="91425" rIns="91425" bIns="91425" anchor="ctr" anchorCtr="0">
              <a:noAutofit/>
            </a:bodyPr>
            <a:lstStyle/>
            <a:p>
              <a:r>
                <a:rPr lang="en-US" dirty="0"/>
                <a:t>  </a:t>
              </a:r>
              <a:endParaRPr dirty="0"/>
            </a:p>
          </p:txBody>
        </p:sp>
        <p:sp>
          <p:nvSpPr>
            <p:cNvPr id="322" name="Google Shape;322;p36"/>
            <p:cNvSpPr/>
            <p:nvPr/>
          </p:nvSpPr>
          <p:spPr>
            <a:xfrm>
              <a:off x="3214352" y="2460450"/>
              <a:ext cx="1418100" cy="143400"/>
            </a:xfrm>
            <a:prstGeom prst="parallelogram">
              <a:avLst>
                <a:gd name="adj" fmla="val 96952"/>
              </a:avLst>
            </a:prstGeom>
            <a:solidFill>
              <a:srgbClr val="134F5C"/>
            </a:solidFill>
            <a:ln>
              <a:noFill/>
            </a:ln>
          </p:spPr>
          <p:txBody>
            <a:bodyPr spcFirstLastPara="1" wrap="square" lIns="91425" tIns="91425" rIns="91425" bIns="91425" anchor="ctr" anchorCtr="0">
              <a:noAutofit/>
            </a:bodyPr>
            <a:lstStyle/>
            <a:p>
              <a:endParaRPr dirty="0"/>
            </a:p>
          </p:txBody>
        </p:sp>
      </p:grpSp>
      <p:grpSp>
        <p:nvGrpSpPr>
          <p:cNvPr id="323" name="Google Shape;323;p36"/>
          <p:cNvGrpSpPr/>
          <p:nvPr/>
        </p:nvGrpSpPr>
        <p:grpSpPr>
          <a:xfrm>
            <a:off x="3851130" y="3212150"/>
            <a:ext cx="1681808" cy="1860450"/>
            <a:chOff x="1102191" y="1357175"/>
            <a:chExt cx="1690940" cy="1860450"/>
          </a:xfrm>
        </p:grpSpPr>
        <p:sp>
          <p:nvSpPr>
            <p:cNvPr id="324" name="Google Shape;324;p36"/>
            <p:cNvSpPr txBox="1"/>
            <p:nvPr/>
          </p:nvSpPr>
          <p:spPr>
            <a:xfrm>
              <a:off x="1625831" y="2771225"/>
              <a:ext cx="11673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BF9000"/>
                  </a:solidFill>
                  <a:latin typeface="Roboto"/>
                  <a:ea typeface="Roboto"/>
                  <a:cs typeface="Roboto"/>
                  <a:sym typeface="Roboto"/>
                </a:rPr>
                <a:t>PHASE 2</a:t>
              </a:r>
              <a:endParaRPr sz="1500" b="1" dirty="0">
                <a:solidFill>
                  <a:srgbClr val="BF9000"/>
                </a:solidFill>
                <a:latin typeface="Roboto"/>
                <a:ea typeface="Roboto"/>
                <a:cs typeface="Roboto"/>
                <a:sym typeface="Roboto"/>
              </a:endParaRPr>
            </a:p>
          </p:txBody>
        </p:sp>
        <p:sp>
          <p:nvSpPr>
            <p:cNvPr id="325" name="Google Shape;325;p36"/>
            <p:cNvSpPr txBox="1"/>
            <p:nvPr/>
          </p:nvSpPr>
          <p:spPr>
            <a:xfrm>
              <a:off x="1102191" y="1357175"/>
              <a:ext cx="1310400" cy="737400"/>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en-US" sz="1300" dirty="0">
                  <a:solidFill>
                    <a:srgbClr val="BF9000"/>
                  </a:solidFill>
                  <a:latin typeface="Roboto"/>
                  <a:ea typeface="Roboto"/>
                  <a:cs typeface="Roboto"/>
                  <a:sym typeface="Roboto"/>
                </a:rPr>
                <a:t>12 - 24 HOURS</a:t>
              </a:r>
              <a:endParaRPr sz="1300" dirty="0">
                <a:solidFill>
                  <a:srgbClr val="BF9000"/>
                </a:solidFill>
                <a:latin typeface="Roboto"/>
                <a:ea typeface="Roboto"/>
                <a:cs typeface="Roboto"/>
                <a:sym typeface="Roboto"/>
              </a:endParaRPr>
            </a:p>
          </p:txBody>
        </p:sp>
      </p:grpSp>
      <p:grpSp>
        <p:nvGrpSpPr>
          <p:cNvPr id="326" name="Google Shape;326;p36"/>
          <p:cNvGrpSpPr/>
          <p:nvPr/>
        </p:nvGrpSpPr>
        <p:grpSpPr>
          <a:xfrm>
            <a:off x="8197754" y="3212150"/>
            <a:ext cx="1378159" cy="1857150"/>
            <a:chOff x="755568" y="1357175"/>
            <a:chExt cx="1581183" cy="1857150"/>
          </a:xfrm>
        </p:grpSpPr>
        <p:sp>
          <p:nvSpPr>
            <p:cNvPr id="327" name="Google Shape;327;p36"/>
            <p:cNvSpPr txBox="1"/>
            <p:nvPr/>
          </p:nvSpPr>
          <p:spPr>
            <a:xfrm>
              <a:off x="756650" y="2771225"/>
              <a:ext cx="1580100" cy="4431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0B5394"/>
                  </a:solidFill>
                  <a:latin typeface="Roboto"/>
                  <a:ea typeface="Roboto"/>
                  <a:cs typeface="Roboto"/>
                  <a:sym typeface="Roboto"/>
                </a:rPr>
                <a:t>PHASE 5</a:t>
              </a:r>
              <a:endParaRPr sz="1500" b="1" dirty="0">
                <a:solidFill>
                  <a:srgbClr val="0B5394"/>
                </a:solidFill>
                <a:latin typeface="Roboto"/>
                <a:ea typeface="Roboto"/>
                <a:cs typeface="Roboto"/>
                <a:sym typeface="Roboto"/>
              </a:endParaRPr>
            </a:p>
          </p:txBody>
        </p:sp>
        <p:sp>
          <p:nvSpPr>
            <p:cNvPr id="328" name="Google Shape;328;p36"/>
            <p:cNvSpPr txBox="1"/>
            <p:nvPr/>
          </p:nvSpPr>
          <p:spPr>
            <a:xfrm>
              <a:off x="755568" y="1357175"/>
              <a:ext cx="1418400" cy="585000"/>
            </a:xfrm>
            <a:prstGeom prst="rect">
              <a:avLst/>
            </a:prstGeom>
            <a:noFill/>
            <a:ln>
              <a:noFill/>
            </a:ln>
          </p:spPr>
          <p:txBody>
            <a:bodyPr spcFirstLastPara="1" wrap="square" lIns="91425" tIns="91425" rIns="91425" bIns="91425" anchor="t" anchorCtr="0">
              <a:noAutofit/>
            </a:bodyPr>
            <a:lstStyle/>
            <a:p>
              <a:pPr algn="ctr"/>
              <a:r>
                <a:rPr lang="en-US" sz="1300" dirty="0">
                  <a:solidFill>
                    <a:srgbClr val="0B5394"/>
                  </a:solidFill>
                  <a:latin typeface="Roboto"/>
                  <a:ea typeface="Roboto"/>
                  <a:cs typeface="Roboto"/>
                  <a:sym typeface="Roboto"/>
                </a:rPr>
                <a:t>1 - 3 WEEKS</a:t>
              </a:r>
              <a:endParaRPr sz="1300" dirty="0">
                <a:solidFill>
                  <a:srgbClr val="0B5394"/>
                </a:solidFill>
                <a:latin typeface="Roboto"/>
                <a:ea typeface="Roboto"/>
                <a:cs typeface="Roboto"/>
                <a:sym typeface="Roboto"/>
              </a:endParaRPr>
            </a:p>
          </p:txBody>
        </p:sp>
      </p:grpSp>
      <p:grpSp>
        <p:nvGrpSpPr>
          <p:cNvPr id="329" name="Google Shape;329;p36"/>
          <p:cNvGrpSpPr/>
          <p:nvPr/>
        </p:nvGrpSpPr>
        <p:grpSpPr>
          <a:xfrm>
            <a:off x="6654719" y="3212150"/>
            <a:ext cx="1681740" cy="1857150"/>
            <a:chOff x="469980" y="1357175"/>
            <a:chExt cx="1690871" cy="1857150"/>
          </a:xfrm>
        </p:grpSpPr>
        <p:sp>
          <p:nvSpPr>
            <p:cNvPr id="330" name="Google Shape;330;p36"/>
            <p:cNvSpPr txBox="1"/>
            <p:nvPr/>
          </p:nvSpPr>
          <p:spPr>
            <a:xfrm>
              <a:off x="469980" y="2767925"/>
              <a:ext cx="16785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134F5C"/>
                  </a:solidFill>
                  <a:latin typeface="Roboto"/>
                  <a:ea typeface="Roboto"/>
                  <a:cs typeface="Roboto"/>
                  <a:sym typeface="Roboto"/>
                </a:rPr>
                <a:t>PHASE 4</a:t>
              </a:r>
              <a:endParaRPr sz="1500" b="1" dirty="0">
                <a:solidFill>
                  <a:srgbClr val="134F5C"/>
                </a:solidFill>
                <a:latin typeface="Roboto"/>
                <a:ea typeface="Roboto"/>
                <a:cs typeface="Roboto"/>
                <a:sym typeface="Roboto"/>
              </a:endParaRPr>
            </a:p>
          </p:txBody>
        </p:sp>
        <p:sp>
          <p:nvSpPr>
            <p:cNvPr id="331" name="Google Shape;331;p36"/>
            <p:cNvSpPr txBox="1"/>
            <p:nvPr/>
          </p:nvSpPr>
          <p:spPr>
            <a:xfrm>
              <a:off x="580751" y="1357175"/>
              <a:ext cx="1580100" cy="737400"/>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en-US" sz="1300" dirty="0">
                  <a:solidFill>
                    <a:srgbClr val="134F5C"/>
                  </a:solidFill>
                  <a:latin typeface="Roboto"/>
                  <a:ea typeface="Roboto"/>
                  <a:cs typeface="Roboto"/>
                  <a:sym typeface="Roboto"/>
                </a:rPr>
                <a:t>3 DAYS - 1 WEEK</a:t>
              </a:r>
              <a:endParaRPr sz="1300" dirty="0">
                <a:solidFill>
                  <a:srgbClr val="134F5C"/>
                </a:solidFill>
                <a:latin typeface="Roboto"/>
                <a:ea typeface="Roboto"/>
                <a:cs typeface="Roboto"/>
                <a:sym typeface="Roboto"/>
              </a:endParaRPr>
            </a:p>
          </p:txBody>
        </p:sp>
      </p:grpSp>
      <p:grpSp>
        <p:nvGrpSpPr>
          <p:cNvPr id="332" name="Google Shape;332;p36"/>
          <p:cNvGrpSpPr/>
          <p:nvPr/>
        </p:nvGrpSpPr>
        <p:grpSpPr>
          <a:xfrm>
            <a:off x="5177938" y="3212150"/>
            <a:ext cx="1758055" cy="1860450"/>
            <a:chOff x="536659" y="1357175"/>
            <a:chExt cx="1767600" cy="1860450"/>
          </a:xfrm>
        </p:grpSpPr>
        <p:sp>
          <p:nvSpPr>
            <p:cNvPr id="333" name="Google Shape;333;p36"/>
            <p:cNvSpPr txBox="1"/>
            <p:nvPr/>
          </p:nvSpPr>
          <p:spPr>
            <a:xfrm>
              <a:off x="1015403" y="2771225"/>
              <a:ext cx="11673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274E13"/>
                  </a:solidFill>
                  <a:latin typeface="Roboto"/>
                  <a:ea typeface="Roboto"/>
                  <a:cs typeface="Roboto"/>
                  <a:sym typeface="Roboto"/>
                </a:rPr>
                <a:t>PHASE 3</a:t>
              </a:r>
              <a:endParaRPr sz="1500" b="1" dirty="0">
                <a:solidFill>
                  <a:srgbClr val="274E13"/>
                </a:solidFill>
                <a:latin typeface="Roboto"/>
                <a:ea typeface="Roboto"/>
                <a:cs typeface="Roboto"/>
                <a:sym typeface="Roboto"/>
              </a:endParaRPr>
            </a:p>
          </p:txBody>
        </p:sp>
        <p:sp>
          <p:nvSpPr>
            <p:cNvPr id="334" name="Google Shape;334;p36"/>
            <p:cNvSpPr txBox="1"/>
            <p:nvPr/>
          </p:nvSpPr>
          <p:spPr>
            <a:xfrm>
              <a:off x="536659" y="1357175"/>
              <a:ext cx="1767600" cy="73740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n-US" sz="1300" dirty="0">
                  <a:solidFill>
                    <a:srgbClr val="274E13"/>
                  </a:solidFill>
                  <a:latin typeface="Roboto"/>
                  <a:ea typeface="Roboto"/>
                  <a:cs typeface="Roboto"/>
                  <a:sym typeface="Roboto"/>
                </a:rPr>
                <a:t>24 HOURS - 3 DAYS</a:t>
              </a:r>
              <a:endParaRPr sz="1300" dirty="0">
                <a:solidFill>
                  <a:srgbClr val="274E13"/>
                </a:solidFill>
                <a:latin typeface="Roboto"/>
                <a:ea typeface="Roboto"/>
                <a:cs typeface="Roboto"/>
                <a:sym typeface="Roboto"/>
              </a:endParaRPr>
            </a:p>
          </p:txBody>
        </p:sp>
      </p:grpSp>
      <p:grpSp>
        <p:nvGrpSpPr>
          <p:cNvPr id="335" name="Google Shape;335;p36"/>
          <p:cNvGrpSpPr/>
          <p:nvPr/>
        </p:nvGrpSpPr>
        <p:grpSpPr>
          <a:xfrm>
            <a:off x="9220911" y="3212150"/>
            <a:ext cx="1563019" cy="1857150"/>
            <a:chOff x="725233" y="1357175"/>
            <a:chExt cx="1678500" cy="1857150"/>
          </a:xfrm>
        </p:grpSpPr>
        <p:sp>
          <p:nvSpPr>
            <p:cNvPr id="336" name="Google Shape;336;p36"/>
            <p:cNvSpPr txBox="1"/>
            <p:nvPr/>
          </p:nvSpPr>
          <p:spPr>
            <a:xfrm>
              <a:off x="1048708" y="2771225"/>
              <a:ext cx="1287900" cy="443100"/>
            </a:xfrm>
            <a:prstGeom prst="rect">
              <a:avLst/>
            </a:prstGeom>
            <a:noFill/>
            <a:ln>
              <a:noFill/>
            </a:ln>
          </p:spPr>
          <p:txBody>
            <a:bodyPr spcFirstLastPara="1" wrap="square" lIns="91425" tIns="91425" rIns="91425" bIns="91425" anchor="b" anchorCtr="0">
              <a:noAutofit/>
            </a:bodyPr>
            <a:lstStyle/>
            <a:p>
              <a:pPr algn="ctr">
                <a:lnSpc>
                  <a:spcPct val="115000"/>
                </a:lnSpc>
              </a:pPr>
              <a:r>
                <a:rPr lang="en-US" sz="1500" b="1" dirty="0">
                  <a:solidFill>
                    <a:srgbClr val="351C75"/>
                  </a:solidFill>
                  <a:latin typeface="Roboto"/>
                  <a:ea typeface="Roboto"/>
                  <a:cs typeface="Roboto"/>
                  <a:sym typeface="Roboto"/>
                </a:rPr>
                <a:t>PHASE 6</a:t>
              </a:r>
              <a:endParaRPr sz="1500" b="1" dirty="0">
                <a:solidFill>
                  <a:srgbClr val="351C75"/>
                </a:solidFill>
                <a:latin typeface="Roboto"/>
                <a:ea typeface="Roboto"/>
                <a:cs typeface="Roboto"/>
                <a:sym typeface="Roboto"/>
              </a:endParaRPr>
            </a:p>
          </p:txBody>
        </p:sp>
        <p:sp>
          <p:nvSpPr>
            <p:cNvPr id="337" name="Google Shape;337;p36"/>
            <p:cNvSpPr txBox="1"/>
            <p:nvPr/>
          </p:nvSpPr>
          <p:spPr>
            <a:xfrm>
              <a:off x="725233" y="1357175"/>
              <a:ext cx="1678500" cy="585000"/>
            </a:xfrm>
            <a:prstGeom prst="rect">
              <a:avLst/>
            </a:prstGeom>
            <a:noFill/>
            <a:ln>
              <a:noFill/>
            </a:ln>
          </p:spPr>
          <p:txBody>
            <a:bodyPr spcFirstLastPara="1" wrap="square" lIns="91425" tIns="91425" rIns="91425" bIns="91425" anchor="t" anchorCtr="0">
              <a:noAutofit/>
            </a:bodyPr>
            <a:lstStyle/>
            <a:p>
              <a:pPr algn="ctr"/>
              <a:r>
                <a:rPr lang="en-US" sz="1300" dirty="0">
                  <a:solidFill>
                    <a:srgbClr val="351C75"/>
                  </a:solidFill>
                  <a:latin typeface="Roboto"/>
                  <a:ea typeface="Roboto"/>
                  <a:cs typeface="Roboto"/>
                  <a:sym typeface="Roboto"/>
                </a:rPr>
                <a:t>3+ WEEKS</a:t>
              </a:r>
              <a:endParaRPr sz="1300" dirty="0">
                <a:solidFill>
                  <a:srgbClr val="351C75"/>
                </a:solidFill>
                <a:latin typeface="Roboto"/>
                <a:ea typeface="Roboto"/>
                <a:cs typeface="Roboto"/>
                <a:sym typeface="Roboto"/>
              </a:endParaRPr>
            </a:p>
          </p:txBody>
        </p:sp>
      </p:grpSp>
      <p:grpSp>
        <p:nvGrpSpPr>
          <p:cNvPr id="338" name="Google Shape;338;p36"/>
          <p:cNvGrpSpPr/>
          <p:nvPr/>
        </p:nvGrpSpPr>
        <p:grpSpPr>
          <a:xfrm>
            <a:off x="9284979" y="3548632"/>
            <a:ext cx="1268133" cy="908428"/>
            <a:chOff x="4511544" y="1695421"/>
            <a:chExt cx="1418334" cy="908428"/>
          </a:xfrm>
        </p:grpSpPr>
        <p:cxnSp>
          <p:nvCxnSpPr>
            <p:cNvPr id="339" name="Google Shape;339;p36"/>
            <p:cNvCxnSpPr/>
            <p:nvPr/>
          </p:nvCxnSpPr>
          <p:spPr>
            <a:xfrm>
              <a:off x="5192001" y="1695421"/>
              <a:ext cx="718500" cy="741900"/>
            </a:xfrm>
            <a:prstGeom prst="straightConnector1">
              <a:avLst/>
            </a:prstGeom>
            <a:noFill/>
            <a:ln w="9525" cap="flat" cmpd="sng">
              <a:solidFill>
                <a:schemeClr val="dk2"/>
              </a:solidFill>
              <a:prstDash val="solid"/>
              <a:round/>
              <a:headEnd type="none" w="sm" len="sm"/>
              <a:tailEnd type="none" w="sm" len="sm"/>
            </a:ln>
          </p:spPr>
        </p:cxnSp>
        <p:sp>
          <p:nvSpPr>
            <p:cNvPr id="340" name="Google Shape;340;p36"/>
            <p:cNvSpPr/>
            <p:nvPr/>
          </p:nvSpPr>
          <p:spPr>
            <a:xfrm flipH="1">
              <a:off x="4511544" y="2306625"/>
              <a:ext cx="1418100" cy="143400"/>
            </a:xfrm>
            <a:prstGeom prst="parallelogram">
              <a:avLst>
                <a:gd name="adj" fmla="val 96952"/>
              </a:avLst>
            </a:prstGeom>
            <a:solidFill>
              <a:srgbClr val="674EA7"/>
            </a:solidFill>
            <a:ln>
              <a:noFill/>
            </a:ln>
          </p:spPr>
          <p:txBody>
            <a:bodyPr spcFirstLastPara="1" wrap="square" lIns="91425" tIns="91425" rIns="91425" bIns="91425" anchor="ctr" anchorCtr="0">
              <a:noAutofit/>
            </a:bodyPr>
            <a:lstStyle/>
            <a:p>
              <a:r>
                <a:rPr lang="en-US" dirty="0"/>
                <a:t>  </a:t>
              </a:r>
              <a:endParaRPr dirty="0"/>
            </a:p>
          </p:txBody>
        </p:sp>
        <p:sp>
          <p:nvSpPr>
            <p:cNvPr id="341" name="Google Shape;341;p36"/>
            <p:cNvSpPr/>
            <p:nvPr/>
          </p:nvSpPr>
          <p:spPr>
            <a:xfrm>
              <a:off x="4511779" y="2460450"/>
              <a:ext cx="1418100" cy="143400"/>
            </a:xfrm>
            <a:prstGeom prst="parallelogram">
              <a:avLst>
                <a:gd name="adj" fmla="val 96952"/>
              </a:avLst>
            </a:prstGeom>
            <a:solidFill>
              <a:srgbClr val="351C75"/>
            </a:solidFill>
            <a:ln>
              <a:noFill/>
            </a:ln>
          </p:spPr>
          <p:txBody>
            <a:bodyPr spcFirstLastPara="1" wrap="square" lIns="91425" tIns="91425" rIns="91425" bIns="91425" anchor="ctr" anchorCtr="0">
              <a:noAutofit/>
            </a:bodyPr>
            <a:lstStyle/>
            <a:p>
              <a:endParaRPr dirty="0"/>
            </a:p>
          </p:txBody>
        </p:sp>
      </p:grpSp>
      <p:sp>
        <p:nvSpPr>
          <p:cNvPr id="3" name="Footer Placeholder 2">
            <a:extLst>
              <a:ext uri="{FF2B5EF4-FFF2-40B4-BE49-F238E27FC236}">
                <a16:creationId xmlns:a16="http://schemas.microsoft.com/office/drawing/2014/main" id="{52AEF380-1572-810F-00E8-F17F93AF3BC6}"/>
              </a:ext>
            </a:extLst>
          </p:cNvPr>
          <p:cNvSpPr>
            <a:spLocks noGrp="1"/>
          </p:cNvSpPr>
          <p:nvPr>
            <p:ph type="ftr" sz="quarter" idx="11"/>
          </p:nvPr>
        </p:nvSpPr>
        <p:spPr/>
        <p:txBody>
          <a:bodyPr/>
          <a:lstStyle/>
          <a:p>
            <a:r>
              <a:rPr lang="en-US" dirty="0"/>
              <a:t>How to Plan and conduct Business Impact Analysis (BIAs) Workshops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D07BCD8-C3B6-421F-AB38-5BF29421BE96}"/>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dirty="0">
                <a:solidFill>
                  <a:schemeClr val="tx1"/>
                </a:solidFill>
                <a:latin typeface="+mj-lt"/>
                <a:ea typeface="+mj-ea"/>
                <a:cs typeface="+mj-cs"/>
              </a:rPr>
              <a:t>4.Impact Scores</a:t>
            </a:r>
          </a:p>
        </p:txBody>
      </p:sp>
      <p:sp>
        <p:nvSpPr>
          <p:cNvPr id="92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89EE13A-F92F-41F6-8599-A7BAD5BFA5F8}"/>
              </a:ext>
            </a:extLst>
          </p:cNvPr>
          <p:cNvSpPr>
            <a:spLocks noGrp="1"/>
          </p:cNvSpPr>
          <p:nvPr>
            <p:ph sz="half" idx="1"/>
          </p:nvPr>
        </p:nvSpPr>
        <p:spPr>
          <a:xfrm>
            <a:off x="630936" y="2807208"/>
            <a:ext cx="3429000" cy="3410712"/>
          </a:xfrm>
        </p:spPr>
        <p:txBody>
          <a:bodyPr vert="horz" lIns="91440" tIns="45720" rIns="91440" bIns="45720" rtlCol="0" anchor="t">
            <a:normAutofit lnSpcReduction="10000"/>
          </a:bodyPr>
          <a:lstStyle/>
          <a:p>
            <a:pPr marL="0"/>
            <a:r>
              <a:rPr lang="en-US" sz="2200" dirty="0">
                <a:effectLst/>
              </a:rPr>
              <a:t>The severity of impact to the organization if an essential business function is not restored within the recovery time objective (#3); </a:t>
            </a:r>
          </a:p>
          <a:p>
            <a:pPr marL="0"/>
            <a:r>
              <a:rPr lang="en-US" sz="2200" dirty="0"/>
              <a:t>I</a:t>
            </a:r>
            <a:r>
              <a:rPr lang="en-US" sz="2200" dirty="0">
                <a:effectLst/>
              </a:rPr>
              <a:t>mpact categories include legal/compliance, brand/reputation, financial/revenue loss, and life safety</a:t>
            </a:r>
          </a:p>
          <a:p>
            <a:endParaRPr lang="en-US" sz="2200" dirty="0"/>
          </a:p>
        </p:txBody>
      </p:sp>
      <p:pic>
        <p:nvPicPr>
          <p:cNvPr id="9218" name="Picture 2" descr="See the source image">
            <a:extLst>
              <a:ext uri="{FF2B5EF4-FFF2-40B4-BE49-F238E27FC236}">
                <a16:creationId xmlns:a16="http://schemas.microsoft.com/office/drawing/2014/main" id="{5D9D08DD-3BA3-4A81-BDF2-686F45640C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840105"/>
            <a:ext cx="6903720" cy="5177790"/>
          </a:xfrm>
          <a:prstGeom prst="rect">
            <a:avLst/>
          </a:prstGeom>
          <a:solidFill>
            <a:srgbClr val="FFFFFF"/>
          </a:solidFill>
        </p:spPr>
      </p:pic>
      <p:sp>
        <p:nvSpPr>
          <p:cNvPr id="5" name="Footer Placeholder 4">
            <a:extLst>
              <a:ext uri="{FF2B5EF4-FFF2-40B4-BE49-F238E27FC236}">
                <a16:creationId xmlns:a16="http://schemas.microsoft.com/office/drawing/2014/main" id="{D0AC9647-10CE-46FE-AD45-62D5E6116D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dirty="0">
                <a:solidFill>
                  <a:schemeClr val="tx1">
                    <a:tint val="75000"/>
                  </a:schemeClr>
                </a:solidFill>
                <a:latin typeface="+mn-lt"/>
                <a:ea typeface="+mn-ea"/>
                <a:cs typeface="+mn-cs"/>
              </a:rPr>
              <a:t>How to Plan and conduct Business Impact Analysis (BIAs) Workshops</a:t>
            </a:r>
          </a:p>
        </p:txBody>
      </p:sp>
    </p:spTree>
    <p:extLst>
      <p:ext uri="{BB962C8B-B14F-4D97-AF65-F5344CB8AC3E}">
        <p14:creationId xmlns:p14="http://schemas.microsoft.com/office/powerpoint/2010/main" val="377456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1910B0-5DA3-4C6D-B400-B27D1D028F42}"/>
              </a:ext>
            </a:extLst>
          </p:cNvPr>
          <p:cNvSpPr/>
          <p:nvPr/>
        </p:nvSpPr>
        <p:spPr>
          <a:xfrm>
            <a:off x="864358" y="2977836"/>
            <a:ext cx="10531523" cy="1645612"/>
          </a:xfrm>
          <a:prstGeom prst="roundRect">
            <a:avLst/>
          </a:prstGeom>
          <a:solidFill>
            <a:schemeClr val="accent2">
              <a:lumMod val="60000"/>
              <a:lumOff val="4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E5C8D9-A76A-4FEF-BF43-DEE714C768A7}"/>
              </a:ext>
            </a:extLst>
          </p:cNvPr>
          <p:cNvSpPr txBox="1"/>
          <p:nvPr/>
        </p:nvSpPr>
        <p:spPr>
          <a:xfrm>
            <a:off x="1137138" y="2994799"/>
            <a:ext cx="10034954" cy="1569660"/>
          </a:xfrm>
          <a:prstGeom prst="rect">
            <a:avLst/>
          </a:prstGeom>
          <a:noFill/>
        </p:spPr>
        <p:txBody>
          <a:bodyPr wrap="square" rtlCol="0">
            <a:spAutoFit/>
          </a:bodyPr>
          <a:lstStyle/>
          <a:p>
            <a:pPr algn="ctr"/>
            <a:r>
              <a:rPr lang="en-US" sz="4800" dirty="0">
                <a:cs typeface="Arial" panose="020B0604020202020204" pitchFamily="34" charset="0"/>
              </a:rPr>
              <a:t>5. Develop your methodology for Collecting your Data</a:t>
            </a:r>
          </a:p>
        </p:txBody>
      </p:sp>
      <p:sp>
        <p:nvSpPr>
          <p:cNvPr id="5" name="Footer Placeholder 4">
            <a:extLst>
              <a:ext uri="{FF2B5EF4-FFF2-40B4-BE49-F238E27FC236}">
                <a16:creationId xmlns:a16="http://schemas.microsoft.com/office/drawing/2014/main" id="{089FAE00-CAF4-434E-9885-AC6836DAF94D}"/>
              </a:ext>
            </a:extLst>
          </p:cNvPr>
          <p:cNvSpPr>
            <a:spLocks noGrp="1"/>
          </p:cNvSpPr>
          <p:nvPr>
            <p:ph type="ftr" sz="quarter" idx="3"/>
          </p:nvPr>
        </p:nvSpPr>
        <p:spPr/>
        <p:txBody>
          <a:bodyPr/>
          <a:lstStyle/>
          <a:p>
            <a:r>
              <a:rPr lang="en-US" dirty="0"/>
              <a:t>How to Plan and conduct Business Impact Analysis (BIAs) Workshops</a:t>
            </a:r>
          </a:p>
        </p:txBody>
      </p:sp>
      <p:pic>
        <p:nvPicPr>
          <p:cNvPr id="3" name="Picture 2" descr="Montana Primary Care Association">
            <a:extLst>
              <a:ext uri="{FF2B5EF4-FFF2-40B4-BE49-F238E27FC236}">
                <a16:creationId xmlns:a16="http://schemas.microsoft.com/office/drawing/2014/main" id="{729C5A5A-BAB0-C16D-D1FF-D433234AD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096" y="1289685"/>
            <a:ext cx="7927807" cy="821700"/>
          </a:xfrm>
          <a:prstGeom prst="rect">
            <a:avLst/>
          </a:prstGeom>
          <a:noFill/>
          <a:ln>
            <a:noFill/>
          </a:ln>
        </p:spPr>
      </p:pic>
    </p:spTree>
    <p:extLst>
      <p:ext uri="{BB962C8B-B14F-4D97-AF65-F5344CB8AC3E}">
        <p14:creationId xmlns:p14="http://schemas.microsoft.com/office/powerpoint/2010/main" val="149054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0503A-E559-495D-9606-26D549D2F725}"/>
              </a:ext>
            </a:extLst>
          </p:cNvPr>
          <p:cNvSpPr>
            <a:spLocks noGrp="1"/>
          </p:cNvSpPr>
          <p:nvPr>
            <p:ph type="title"/>
          </p:nvPr>
        </p:nvSpPr>
        <p:spPr>
          <a:xfrm>
            <a:off x="838200" y="365125"/>
            <a:ext cx="10515600" cy="1009717"/>
          </a:xfrm>
        </p:spPr>
        <p:txBody>
          <a:bodyPr anchor="b">
            <a:normAutofit/>
          </a:bodyPr>
          <a:lstStyle/>
          <a:p>
            <a:r>
              <a:rPr lang="en-US" b="1" dirty="0">
                <a:latin typeface="+mn-lt"/>
              </a:rPr>
              <a:t>Validate your Data </a:t>
            </a:r>
          </a:p>
        </p:txBody>
      </p:sp>
      <p:sp>
        <p:nvSpPr>
          <p:cNvPr id="4" name="Text Placeholder 3">
            <a:extLst>
              <a:ext uri="{FF2B5EF4-FFF2-40B4-BE49-F238E27FC236}">
                <a16:creationId xmlns:a16="http://schemas.microsoft.com/office/drawing/2014/main" id="{705788AA-A80F-4738-8FBD-1FEFE0EF6FD9}"/>
              </a:ext>
            </a:extLst>
          </p:cNvPr>
          <p:cNvSpPr>
            <a:spLocks noGrp="1"/>
          </p:cNvSpPr>
          <p:nvPr>
            <p:ph sz="half" idx="1"/>
          </p:nvPr>
        </p:nvSpPr>
        <p:spPr>
          <a:xfrm>
            <a:off x="838200" y="1447800"/>
            <a:ext cx="5181600" cy="4729163"/>
          </a:xfrm>
        </p:spPr>
        <p:txBody>
          <a:bodyPr>
            <a:noAutofit/>
          </a:bodyPr>
          <a:lstStyle/>
          <a:p>
            <a:r>
              <a:rPr lang="en-US" sz="1800" dirty="0"/>
              <a:t>Once the BIA Workshops are complete, it is important to validate the information that you gathered throughout the BIA Workshops</a:t>
            </a:r>
          </a:p>
          <a:p>
            <a:r>
              <a:rPr lang="en-US" sz="1800" dirty="0"/>
              <a:t>It is important that the data such as essential business functions, RTO’s, etc. are captured correctly and reflect the “voice” of each cohort/ department</a:t>
            </a:r>
          </a:p>
          <a:p>
            <a:r>
              <a:rPr lang="en-US" sz="1800" dirty="0"/>
              <a:t>Refer to BIA session notes or recordings to clean up the BIA data</a:t>
            </a:r>
          </a:p>
          <a:p>
            <a:r>
              <a:rPr lang="en-US" sz="1800" dirty="0"/>
              <a:t>Send BIA participants final notes if needed to clarify information or corrections </a:t>
            </a:r>
          </a:p>
          <a:p>
            <a:r>
              <a:rPr lang="en-US" sz="1800" dirty="0"/>
              <a:t>Determine a deadline to return validated BIA information from participating department staff</a:t>
            </a:r>
          </a:p>
          <a:p>
            <a:r>
              <a:rPr lang="en-US" sz="1800" dirty="0"/>
              <a:t>Once validated, the data is ready for analysis</a:t>
            </a:r>
          </a:p>
        </p:txBody>
      </p:sp>
      <p:pic>
        <p:nvPicPr>
          <p:cNvPr id="13314" name="Picture 2" descr="Image result for data validation clip art">
            <a:extLst>
              <a:ext uri="{FF2B5EF4-FFF2-40B4-BE49-F238E27FC236}">
                <a16:creationId xmlns:a16="http://schemas.microsoft.com/office/drawing/2014/main" id="{C0BA01E4-EE06-4493-AA99-297303B560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35679" y="1825625"/>
            <a:ext cx="4254641" cy="4351338"/>
          </a:xfrm>
          <a:prstGeom prst="rect">
            <a:avLst/>
          </a:prstGeom>
          <a:solidFill>
            <a:srgbClr val="FFFFFF"/>
          </a:solidFill>
        </p:spPr>
      </p:pic>
      <p:sp>
        <p:nvSpPr>
          <p:cNvPr id="5" name="Footer Placeholder 4">
            <a:extLst>
              <a:ext uri="{FF2B5EF4-FFF2-40B4-BE49-F238E27FC236}">
                <a16:creationId xmlns:a16="http://schemas.microsoft.com/office/drawing/2014/main" id="{96AB866E-BC4E-4072-8AE8-2E07FDD2C6CE}"/>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2089542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0E3414-F5AB-F46E-10EB-5A783045F806}"/>
              </a:ext>
            </a:extLst>
          </p:cNvPr>
          <p:cNvSpPr>
            <a:spLocks noGrp="1"/>
          </p:cNvSpPr>
          <p:nvPr>
            <p:ph type="ctrTitle"/>
          </p:nvPr>
        </p:nvSpPr>
        <p:spPr>
          <a:xfrm>
            <a:off x="1075767" y="1188637"/>
            <a:ext cx="2988234" cy="4480726"/>
          </a:xfrm>
        </p:spPr>
        <p:txBody>
          <a:bodyPr vert="horz" lIns="91440" tIns="45720" rIns="91440" bIns="45720" rtlCol="0" anchor="ctr">
            <a:normAutofit/>
          </a:bodyPr>
          <a:lstStyle/>
          <a:p>
            <a:pPr algn="r"/>
            <a:r>
              <a:rPr lang="en-US" sz="6600" kern="1200" dirty="0">
                <a:solidFill>
                  <a:schemeClr val="accent5">
                    <a:lumMod val="75000"/>
                  </a:schemeClr>
                </a:solidFill>
                <a:latin typeface="+mj-lt"/>
                <a:ea typeface="+mj-ea"/>
                <a:cs typeface="+mj-cs"/>
              </a:rPr>
              <a:t>What is a Data Rollup?</a:t>
            </a:r>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4F5643A-9AFF-31F8-E048-434C361737DC}"/>
              </a:ext>
            </a:extLst>
          </p:cNvPr>
          <p:cNvSpPr>
            <a:spLocks noGrp="1"/>
          </p:cNvSpPr>
          <p:nvPr>
            <p:ph type="subTitle" idx="1"/>
          </p:nvPr>
        </p:nvSpPr>
        <p:spPr>
          <a:xfrm>
            <a:off x="4765794" y="1590261"/>
            <a:ext cx="5147569" cy="4254973"/>
          </a:xfrm>
        </p:spPr>
        <p:txBody>
          <a:bodyPr vert="horz" lIns="91440" tIns="45720" rIns="91440" bIns="45720" rtlCol="0" anchor="ctr">
            <a:normAutofit fontScale="55000" lnSpcReduction="20000"/>
          </a:bodyPr>
          <a:lstStyle/>
          <a:p>
            <a:pPr marL="342900" indent="-228600" algn="l">
              <a:buFont typeface="Arial" panose="020B0604020202020204" pitchFamily="34" charset="0"/>
              <a:buChar char="•"/>
            </a:pPr>
            <a:r>
              <a:rPr lang="en-US" sz="4400" dirty="0"/>
              <a:t>The Data Rollup is one of the most significant part of  Business Continuity Plan</a:t>
            </a:r>
          </a:p>
          <a:p>
            <a:pPr marL="342900" indent="-228600" algn="l">
              <a:buFont typeface="Arial" panose="020B0604020202020204" pitchFamily="34" charset="0"/>
              <a:buChar char="•"/>
            </a:pPr>
            <a:endParaRPr lang="en-US" sz="4400" dirty="0"/>
          </a:p>
          <a:p>
            <a:pPr marL="342900" indent="-228600" algn="l">
              <a:buFont typeface="Arial" panose="020B0604020202020204" pitchFamily="34" charset="0"/>
              <a:buChar char="•"/>
            </a:pPr>
            <a:r>
              <a:rPr lang="en-US" sz="4400" dirty="0"/>
              <a:t>BIA Workshop data creates the Data Rollup</a:t>
            </a:r>
          </a:p>
          <a:p>
            <a:pPr marL="342900" indent="-228600" algn="l">
              <a:buFont typeface="Arial" panose="020B0604020202020204" pitchFamily="34" charset="0"/>
              <a:buChar char="•"/>
            </a:pPr>
            <a:endParaRPr lang="en-US" sz="4400" dirty="0"/>
          </a:p>
          <a:p>
            <a:pPr marL="342900" indent="-228600" algn="l">
              <a:buFont typeface="Arial" panose="020B0604020202020204" pitchFamily="34" charset="0"/>
              <a:buChar char="•"/>
            </a:pPr>
            <a:r>
              <a:rPr lang="en-US" sz="4400" b="1" dirty="0"/>
              <a:t>Mission Essential Functions, Dependencies, Recovery Times and Impact scores </a:t>
            </a:r>
            <a:r>
              <a:rPr lang="en-US" sz="4400" dirty="0"/>
              <a:t>are ranked in order of importance to create a periodized list of mission essential functions</a:t>
            </a:r>
          </a:p>
          <a:p>
            <a:pPr algn="l"/>
            <a:r>
              <a:rPr lang="en-US" sz="4400" dirty="0"/>
              <a:t> </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1745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ED43EE-3EA1-4963-937B-D8B1A54F8527}"/>
              </a:ext>
            </a:extLst>
          </p:cNvPr>
          <p:cNvSpPr>
            <a:spLocks noGrp="1"/>
          </p:cNvSpPr>
          <p:nvPr>
            <p:ph type="title"/>
          </p:nvPr>
        </p:nvSpPr>
        <p:spPr>
          <a:xfrm>
            <a:off x="838200" y="681036"/>
            <a:ext cx="10515600" cy="765143"/>
          </a:xfrm>
        </p:spPr>
        <p:txBody>
          <a:bodyPr anchor="b">
            <a:normAutofit/>
          </a:bodyPr>
          <a:lstStyle/>
          <a:p>
            <a:r>
              <a:rPr lang="en-US" b="1" dirty="0"/>
              <a:t>Data Rollup</a:t>
            </a:r>
          </a:p>
        </p:txBody>
      </p:sp>
      <p:sp>
        <p:nvSpPr>
          <p:cNvPr id="4" name="Text Placeholder 3">
            <a:extLst>
              <a:ext uri="{FF2B5EF4-FFF2-40B4-BE49-F238E27FC236}">
                <a16:creationId xmlns:a16="http://schemas.microsoft.com/office/drawing/2014/main" id="{D662A49C-91E9-431E-A81D-62473D12AEA1}"/>
              </a:ext>
            </a:extLst>
          </p:cNvPr>
          <p:cNvSpPr>
            <a:spLocks noGrp="1"/>
          </p:cNvSpPr>
          <p:nvPr>
            <p:ph sz="half" idx="1"/>
          </p:nvPr>
        </p:nvSpPr>
        <p:spPr>
          <a:xfrm>
            <a:off x="838200" y="1825625"/>
            <a:ext cx="5181600" cy="4351338"/>
          </a:xfrm>
        </p:spPr>
        <p:txBody>
          <a:bodyPr>
            <a:normAutofit/>
          </a:bodyPr>
          <a:lstStyle/>
          <a:p>
            <a:r>
              <a:rPr lang="en-US" dirty="0"/>
              <a:t>Prioritizes all identified essential business functions</a:t>
            </a:r>
          </a:p>
          <a:p>
            <a:r>
              <a:rPr lang="en-US" dirty="0"/>
              <a:t>Creates a “task list” of the most pressing functions post disaster</a:t>
            </a:r>
          </a:p>
          <a:p>
            <a:r>
              <a:rPr lang="en-US" dirty="0"/>
              <a:t>Data is departmental information gathered from the BIA workshops</a:t>
            </a:r>
          </a:p>
          <a:p>
            <a:r>
              <a:rPr lang="en-US" dirty="0"/>
              <a:t>Takes time and methodical skills to create the data rollup </a:t>
            </a:r>
          </a:p>
        </p:txBody>
      </p:sp>
      <p:graphicFrame>
        <p:nvGraphicFramePr>
          <p:cNvPr id="5" name="Table 4">
            <a:extLst>
              <a:ext uri="{FF2B5EF4-FFF2-40B4-BE49-F238E27FC236}">
                <a16:creationId xmlns:a16="http://schemas.microsoft.com/office/drawing/2014/main" id="{8BC003D1-FD01-4C48-B730-0C3595CCC346}"/>
              </a:ext>
            </a:extLst>
          </p:cNvPr>
          <p:cNvGraphicFramePr>
            <a:graphicFrameLocks noGrp="1"/>
          </p:cNvGraphicFramePr>
          <p:nvPr/>
        </p:nvGraphicFramePr>
        <p:xfrm>
          <a:off x="6172200" y="1905000"/>
          <a:ext cx="5334000" cy="3810001"/>
        </p:xfrm>
        <a:graphic>
          <a:graphicData uri="http://schemas.openxmlformats.org/drawingml/2006/table">
            <a:tbl>
              <a:tblPr firstRow="1" firstCol="1" bandRow="1">
                <a:tableStyleId>{5C22544A-7EE6-4342-B048-85BDC9FD1C3A}</a:tableStyleId>
              </a:tblPr>
              <a:tblGrid>
                <a:gridCol w="567413">
                  <a:extLst>
                    <a:ext uri="{9D8B030D-6E8A-4147-A177-3AD203B41FA5}">
                      <a16:colId xmlns:a16="http://schemas.microsoft.com/office/drawing/2014/main" val="1024914626"/>
                    </a:ext>
                  </a:extLst>
                </a:gridCol>
                <a:gridCol w="994599">
                  <a:extLst>
                    <a:ext uri="{9D8B030D-6E8A-4147-A177-3AD203B41FA5}">
                      <a16:colId xmlns:a16="http://schemas.microsoft.com/office/drawing/2014/main" val="1339317564"/>
                    </a:ext>
                  </a:extLst>
                </a:gridCol>
                <a:gridCol w="1047091">
                  <a:extLst>
                    <a:ext uri="{9D8B030D-6E8A-4147-A177-3AD203B41FA5}">
                      <a16:colId xmlns:a16="http://schemas.microsoft.com/office/drawing/2014/main" val="3679105261"/>
                    </a:ext>
                  </a:extLst>
                </a:gridCol>
                <a:gridCol w="640723">
                  <a:extLst>
                    <a:ext uri="{9D8B030D-6E8A-4147-A177-3AD203B41FA5}">
                      <a16:colId xmlns:a16="http://schemas.microsoft.com/office/drawing/2014/main" val="3291057019"/>
                    </a:ext>
                  </a:extLst>
                </a:gridCol>
                <a:gridCol w="737564">
                  <a:extLst>
                    <a:ext uri="{9D8B030D-6E8A-4147-A177-3AD203B41FA5}">
                      <a16:colId xmlns:a16="http://schemas.microsoft.com/office/drawing/2014/main" val="2635594876"/>
                    </a:ext>
                  </a:extLst>
                </a:gridCol>
                <a:gridCol w="888707">
                  <a:extLst>
                    <a:ext uri="{9D8B030D-6E8A-4147-A177-3AD203B41FA5}">
                      <a16:colId xmlns:a16="http://schemas.microsoft.com/office/drawing/2014/main" val="2480542138"/>
                    </a:ext>
                  </a:extLst>
                </a:gridCol>
                <a:gridCol w="457903">
                  <a:extLst>
                    <a:ext uri="{9D8B030D-6E8A-4147-A177-3AD203B41FA5}">
                      <a16:colId xmlns:a16="http://schemas.microsoft.com/office/drawing/2014/main" val="935122829"/>
                    </a:ext>
                  </a:extLst>
                </a:gridCol>
              </a:tblGrid>
              <a:tr h="465981">
                <a:tc>
                  <a:txBody>
                    <a:bodyPr/>
                    <a:lstStyle/>
                    <a:p>
                      <a:pPr marL="0" marR="0" algn="ctr">
                        <a:spcBef>
                          <a:spcPts val="0"/>
                        </a:spcBef>
                        <a:spcAft>
                          <a:spcPts val="0"/>
                        </a:spcAft>
                      </a:pPr>
                      <a:r>
                        <a:rPr lang="en-US" sz="600" dirty="0">
                          <a:effectLst/>
                        </a:rPr>
                        <a:t>Department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Essential Function</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Staff Dependencies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Stuff Dependencies</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Systems Dependencies</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Space Dependencies</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Business Impact Score </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extLst>
                  <a:ext uri="{0D108BD9-81ED-4DB2-BD59-A6C34878D82A}">
                    <a16:rowId xmlns:a16="http://schemas.microsoft.com/office/drawing/2014/main" val="2081768317"/>
                  </a:ext>
                </a:extLst>
              </a:tr>
              <a:tr h="163225">
                <a:tc gridSpan="7">
                  <a:txBody>
                    <a:bodyPr/>
                    <a:lstStyle/>
                    <a:p>
                      <a:pPr marL="0" marR="0" algn="ctr">
                        <a:spcBef>
                          <a:spcPts val="0"/>
                        </a:spcBef>
                        <a:spcAft>
                          <a:spcPts val="0"/>
                        </a:spcAft>
                      </a:pPr>
                      <a:r>
                        <a:rPr lang="en-US" sz="600" dirty="0">
                          <a:effectLst/>
                        </a:rPr>
                        <a:t>Tier 1: 0 hours (immediately)</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717472"/>
                  </a:ext>
                </a:extLst>
              </a:tr>
              <a:tr h="1283471">
                <a:tc>
                  <a:txBody>
                    <a:bodyPr/>
                    <a:lstStyle/>
                    <a:p>
                      <a:pPr marL="0" marR="0" algn="ctr">
                        <a:spcBef>
                          <a:spcPts val="0"/>
                        </a:spcBef>
                        <a:spcAft>
                          <a:spcPts val="0"/>
                        </a:spcAft>
                      </a:pPr>
                      <a:r>
                        <a:rPr lang="en-US" sz="600" dirty="0">
                          <a:effectLst/>
                        </a:rPr>
                        <a:t>IT</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Ensure desk phones are operational</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Craig</a:t>
                      </a:r>
                      <a:br>
                        <a:rPr lang="en-US" sz="600" dirty="0">
                          <a:effectLst/>
                        </a:rPr>
                      </a:br>
                      <a:r>
                        <a:rPr lang="en-US" sz="600" dirty="0">
                          <a:effectLst/>
                        </a:rPr>
                        <a:t>· Ralph</a:t>
                      </a:r>
                      <a:br>
                        <a:rPr lang="en-US" sz="600" dirty="0">
                          <a:effectLst/>
                        </a:rPr>
                      </a:br>
                      <a:r>
                        <a:rPr lang="en-US" sz="600" dirty="0">
                          <a:effectLst/>
                        </a:rPr>
                        <a:t>· All staff (enter hours)</a:t>
                      </a:r>
                      <a:br>
                        <a:rPr lang="en-US" sz="600" dirty="0">
                          <a:effectLst/>
                        </a:rPr>
                      </a:br>
                      <a:r>
                        <a:rPr lang="en-US" sz="600" dirty="0">
                          <a:effectLst/>
                        </a:rPr>
                        <a:t>· Operations team</a:t>
                      </a:r>
                      <a:br>
                        <a:rPr lang="en-US" sz="600" dirty="0">
                          <a:effectLst/>
                        </a:rPr>
                      </a:br>
                      <a:r>
                        <a:rPr lang="en-US" sz="600" dirty="0">
                          <a:effectLst/>
                        </a:rPr>
                        <a:t>· Facilities team</a:t>
                      </a:r>
                      <a:br>
                        <a:rPr lang="en-US" sz="600" dirty="0">
                          <a:effectLst/>
                        </a:rPr>
                      </a:br>
                      <a:r>
                        <a:rPr lang="en-US" sz="600" dirty="0">
                          <a:effectLst/>
                        </a:rPr>
                        <a:t>· Comcast (desk phones)</a:t>
                      </a:r>
                      <a:br>
                        <a:rPr lang="en-US" sz="600" dirty="0">
                          <a:effectLst/>
                        </a:rPr>
                      </a:br>
                      <a:r>
                        <a:rPr lang="en-US" sz="600" dirty="0">
                          <a:effectLst/>
                        </a:rPr>
                        <a:t>· T-Mobile and ATT (cell phones)</a:t>
                      </a:r>
                      <a:br>
                        <a:rPr lang="en-US" sz="600" dirty="0">
                          <a:effectLst/>
                        </a:rPr>
                      </a:br>
                      <a:r>
                        <a:rPr lang="en-US" sz="600" dirty="0">
                          <a:effectLst/>
                        </a:rPr>
                        <a:t>· Team Logic (vendor)</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Cell phone</a:t>
                      </a:r>
                      <a:br>
                        <a:rPr lang="en-US" sz="600" dirty="0">
                          <a:effectLst/>
                        </a:rPr>
                      </a:br>
                      <a:r>
                        <a:rPr lang="en-US" sz="600" dirty="0">
                          <a:effectLst/>
                        </a:rPr>
                        <a:t>· Laptop</a:t>
                      </a:r>
                      <a:br>
                        <a:rPr lang="en-US" sz="600" dirty="0">
                          <a:effectLst/>
                        </a:rPr>
                      </a:br>
                      <a:r>
                        <a:rPr lang="en-US" sz="600" dirty="0">
                          <a:effectLst/>
                        </a:rPr>
                        <a:t>· Power</a:t>
                      </a:r>
                      <a:br>
                        <a:rPr lang="en-US" sz="600" dirty="0">
                          <a:effectLst/>
                        </a:rPr>
                      </a:br>
                      <a:r>
                        <a:rPr lang="en-US" sz="600" dirty="0">
                          <a:effectLst/>
                        </a:rPr>
                        <a:t>· IT policies and procedures</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Wifi/internet</a:t>
                      </a:r>
                      <a:br>
                        <a:rPr lang="en-US" sz="600" dirty="0">
                          <a:effectLst/>
                        </a:rPr>
                      </a:br>
                      <a:r>
                        <a:rPr lang="en-US" sz="600" dirty="0">
                          <a:effectLst/>
                        </a:rPr>
                        <a:t>· Microsoft 365</a:t>
                      </a:r>
                      <a:br>
                        <a:rPr lang="en-US" sz="600" dirty="0">
                          <a:effectLst/>
                        </a:rPr>
                      </a:br>
                      <a:r>
                        <a:rPr lang="en-US" sz="600" dirty="0">
                          <a:effectLst/>
                        </a:rPr>
                        <a:t>· Teleconferencing capabilities (Zoom, Teams)</a:t>
                      </a:r>
                      <a:br>
                        <a:rPr lang="en-US" sz="600" dirty="0">
                          <a:effectLst/>
                        </a:rPr>
                      </a:br>
                      <a:r>
                        <a:rPr lang="en-US" sz="600" dirty="0">
                          <a:effectLst/>
                        </a:rPr>
                        <a:t>· AlertMedia</a:t>
                      </a:r>
                      <a:br>
                        <a:rPr lang="en-US" sz="600" dirty="0">
                          <a:effectLst/>
                        </a:rPr>
                      </a:br>
                      <a:r>
                        <a:rPr lang="en-US" sz="600" dirty="0">
                          <a:effectLst/>
                        </a:rPr>
                        <a:t>· Team Logic</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Remote if power is running</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3</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extLst>
                  <a:ext uri="{0D108BD9-81ED-4DB2-BD59-A6C34878D82A}">
                    <a16:rowId xmlns:a16="http://schemas.microsoft.com/office/drawing/2014/main" val="4119991189"/>
                  </a:ext>
                </a:extLst>
              </a:tr>
              <a:tr h="176389">
                <a:tc gridSpan="7">
                  <a:txBody>
                    <a:bodyPr/>
                    <a:lstStyle/>
                    <a:p>
                      <a:pPr marL="0" marR="0" algn="ctr">
                        <a:spcBef>
                          <a:spcPts val="0"/>
                        </a:spcBef>
                        <a:spcAft>
                          <a:spcPts val="0"/>
                        </a:spcAft>
                      </a:pPr>
                      <a:r>
                        <a:rPr lang="en-US" sz="600" dirty="0">
                          <a:effectLst/>
                        </a:rPr>
                        <a:t>Tier 2: 0 - 2 hours</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0205216"/>
                  </a:ext>
                </a:extLst>
              </a:tr>
              <a:tr h="998255">
                <a:tc>
                  <a:txBody>
                    <a:bodyPr/>
                    <a:lstStyle/>
                    <a:p>
                      <a:pPr marL="0" marR="0" algn="ctr">
                        <a:spcBef>
                          <a:spcPts val="0"/>
                        </a:spcBef>
                        <a:spcAft>
                          <a:spcPts val="0"/>
                        </a:spcAft>
                      </a:pPr>
                      <a:r>
                        <a:rPr lang="en-US" sz="600" dirty="0">
                          <a:effectLst/>
                        </a:rPr>
                        <a:t>CEO</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Crisis communications/internal communications and coordination with staff, Board of Directors, etc.</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Senior Leadership Team</a:t>
                      </a:r>
                      <a:br>
                        <a:rPr lang="en-US" sz="600" dirty="0">
                          <a:effectLst/>
                        </a:rPr>
                      </a:br>
                      <a:r>
                        <a:rPr lang="en-US" sz="600" dirty="0">
                          <a:effectLst/>
                        </a:rPr>
                        <a:t>· VP of Programs</a:t>
                      </a:r>
                      <a:br>
                        <a:rPr lang="en-US" sz="600" dirty="0">
                          <a:effectLst/>
                        </a:rPr>
                      </a:br>
                      <a:r>
                        <a:rPr lang="en-US" sz="600" dirty="0">
                          <a:effectLst/>
                        </a:rPr>
                        <a:t>· VP of Operations</a:t>
                      </a:r>
                      <a:br>
                        <a:rPr lang="en-US" sz="600" dirty="0">
                          <a:effectLst/>
                        </a:rPr>
                      </a:br>
                      <a:r>
                        <a:rPr lang="en-US" sz="600" dirty="0">
                          <a:effectLst/>
                        </a:rPr>
                        <a:t>· VP of Human Resources</a:t>
                      </a:r>
                      <a:br>
                        <a:rPr lang="en-US" sz="600" dirty="0">
                          <a:effectLst/>
                        </a:rPr>
                      </a:br>
                      <a:r>
                        <a:rPr lang="en-US" sz="600" dirty="0">
                          <a:effectLst/>
                        </a:rPr>
                        <a:t>· IT</a:t>
                      </a:r>
                      <a:br>
                        <a:rPr lang="en-US" sz="600" dirty="0">
                          <a:effectLst/>
                        </a:rPr>
                      </a:br>
                      <a:r>
                        <a:rPr lang="en-US" sz="600" dirty="0">
                          <a:effectLst/>
                        </a:rPr>
                        <a:t>· Board Leadership (Board Chair, Executive Committee)</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Cell phones</a:t>
                      </a:r>
                      <a:br>
                        <a:rPr lang="en-US" sz="600" dirty="0">
                          <a:effectLst/>
                        </a:rPr>
                      </a:br>
                      <a:r>
                        <a:rPr lang="en-US" sz="600" dirty="0">
                          <a:effectLst/>
                        </a:rPr>
                        <a:t>· Sat phones</a:t>
                      </a:r>
                      <a:br>
                        <a:rPr lang="en-US" sz="600" dirty="0">
                          <a:effectLst/>
                        </a:rPr>
                      </a:br>
                      <a:r>
                        <a:rPr lang="en-US" sz="600" dirty="0">
                          <a:effectLst/>
                        </a:rPr>
                        <a:t>· Laptops</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AlertMedia</a:t>
                      </a:r>
                      <a:br>
                        <a:rPr lang="en-US" sz="600" dirty="0">
                          <a:effectLst/>
                        </a:rPr>
                      </a:br>
                      <a:r>
                        <a:rPr lang="en-US" sz="600" dirty="0">
                          <a:effectLst/>
                        </a:rPr>
                        <a:t>· Teleconferencing capabilities (Zoom, Teams)</a:t>
                      </a:r>
                      <a:br>
                        <a:rPr lang="en-US" sz="600" dirty="0">
                          <a:effectLst/>
                        </a:rPr>
                      </a:br>
                      <a:r>
                        <a:rPr lang="en-US" sz="600" dirty="0">
                          <a:effectLst/>
                        </a:rPr>
                        <a:t>· Wifi/internet</a:t>
                      </a:r>
                      <a:br>
                        <a:rPr lang="en-US" sz="600" dirty="0">
                          <a:effectLst/>
                        </a:rPr>
                      </a:br>
                      <a:r>
                        <a:rPr lang="en-US" sz="600" dirty="0">
                          <a:effectLst/>
                        </a:rPr>
                        <a:t>· Microsoft 365</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Remote</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3</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extLst>
                  <a:ext uri="{0D108BD9-81ED-4DB2-BD59-A6C34878D82A}">
                    <a16:rowId xmlns:a16="http://schemas.microsoft.com/office/drawing/2014/main" val="2059390565"/>
                  </a:ext>
                </a:extLst>
              </a:tr>
              <a:tr h="427823">
                <a:tc>
                  <a:txBody>
                    <a:bodyPr/>
                    <a:lstStyle/>
                    <a:p>
                      <a:pPr marL="0" marR="0" algn="ctr">
                        <a:spcBef>
                          <a:spcPts val="0"/>
                        </a:spcBef>
                        <a:spcAft>
                          <a:spcPts val="0"/>
                        </a:spcAft>
                      </a:pPr>
                      <a:r>
                        <a:rPr lang="en-US" sz="600" dirty="0">
                          <a:effectLst/>
                        </a:rPr>
                        <a:t>Finance</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Accounts payable (payroll, vendors, etc.)</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CFO</a:t>
                      </a:r>
                      <a:br>
                        <a:rPr lang="en-US" sz="600" dirty="0">
                          <a:effectLst/>
                        </a:rPr>
                      </a:br>
                      <a:r>
                        <a:rPr lang="en-US" sz="600" dirty="0">
                          <a:effectLst/>
                        </a:rPr>
                        <a:t>· Financial Controller</a:t>
                      </a:r>
                      <a:br>
                        <a:rPr lang="en-US" sz="600" dirty="0">
                          <a:effectLst/>
                        </a:rPr>
                      </a:br>
                      <a:r>
                        <a:rPr lang="en-US" sz="600" dirty="0">
                          <a:effectLst/>
                        </a:rPr>
                        <a:t>· Staff accountant</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Cell phone</a:t>
                      </a:r>
                      <a:br>
                        <a:rPr lang="en-US" sz="600" dirty="0">
                          <a:effectLst/>
                        </a:rPr>
                      </a:br>
                      <a:r>
                        <a:rPr lang="en-US" sz="600" dirty="0">
                          <a:effectLst/>
                        </a:rPr>
                        <a:t>· Laptop</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Wifi/internet</a:t>
                      </a:r>
                      <a:br>
                        <a:rPr lang="en-US" sz="600" dirty="0">
                          <a:effectLst/>
                        </a:rPr>
                      </a:br>
                      <a:r>
                        <a:rPr lang="en-US" sz="600" dirty="0">
                          <a:effectLst/>
                        </a:rPr>
                        <a:t>· Cell service</a:t>
                      </a:r>
                      <a:br>
                        <a:rPr lang="en-US" sz="600" dirty="0">
                          <a:effectLst/>
                        </a:rPr>
                      </a:br>
                      <a:r>
                        <a:rPr lang="en-US" sz="600" dirty="0">
                          <a:effectLst/>
                        </a:rPr>
                        <a:t>· PayCom</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Remote (with cell phone signal or internet)</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3</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extLst>
                  <a:ext uri="{0D108BD9-81ED-4DB2-BD59-A6C34878D82A}">
                    <a16:rowId xmlns:a16="http://schemas.microsoft.com/office/drawing/2014/main" val="757101557"/>
                  </a:ext>
                </a:extLst>
              </a:tr>
              <a:tr h="294857">
                <a:tc>
                  <a:txBody>
                    <a:bodyPr/>
                    <a:lstStyle/>
                    <a:p>
                      <a:pPr marL="0" marR="0" algn="ctr">
                        <a:spcBef>
                          <a:spcPts val="0"/>
                        </a:spcBef>
                        <a:spcAft>
                          <a:spcPts val="0"/>
                        </a:spcAft>
                      </a:pPr>
                      <a:r>
                        <a:rPr lang="en-US" sz="600" dirty="0">
                          <a:effectLst/>
                        </a:rPr>
                        <a:t>Finance</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File/initiate insurance claim</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CFO</a:t>
                      </a:r>
                      <a:br>
                        <a:rPr lang="en-US" sz="600" dirty="0">
                          <a:effectLst/>
                        </a:rPr>
                      </a:br>
                      <a:r>
                        <a:rPr lang="en-US" sz="600" dirty="0">
                          <a:effectLst/>
                        </a:rPr>
                        <a:t>· Financial Controller</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Cell phone</a:t>
                      </a:r>
                      <a:br>
                        <a:rPr lang="en-US" sz="600" dirty="0">
                          <a:effectLst/>
                        </a:rPr>
                      </a:br>
                      <a:r>
                        <a:rPr lang="en-US" sz="600" dirty="0">
                          <a:effectLst/>
                        </a:rPr>
                        <a:t>· Laptop</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Wifi/internet</a:t>
                      </a:r>
                      <a:br>
                        <a:rPr lang="en-US" sz="600" dirty="0">
                          <a:effectLst/>
                        </a:rPr>
                      </a:br>
                      <a:r>
                        <a:rPr lang="en-US" sz="600" dirty="0">
                          <a:effectLst/>
                        </a:rPr>
                        <a:t>· Cell service</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spcBef>
                          <a:spcPts val="0"/>
                        </a:spcBef>
                        <a:spcAft>
                          <a:spcPts val="0"/>
                        </a:spcAft>
                      </a:pPr>
                      <a:r>
                        <a:rPr lang="en-US" sz="600" dirty="0">
                          <a:effectLst/>
                        </a:rPr>
                        <a:t>· Remote (with cell phone signal or internet)</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tc>
                  <a:txBody>
                    <a:bodyPr/>
                    <a:lstStyle/>
                    <a:p>
                      <a:pPr marL="0" marR="0" algn="ctr">
                        <a:spcBef>
                          <a:spcPts val="0"/>
                        </a:spcBef>
                        <a:spcAft>
                          <a:spcPts val="0"/>
                        </a:spcAft>
                      </a:pPr>
                      <a:r>
                        <a:rPr lang="en-US" sz="600" dirty="0">
                          <a:effectLst/>
                        </a:rPr>
                        <a:t>3</a:t>
                      </a: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93" marR="35493" marT="0" marB="0" anchor="ctr"/>
                </a:tc>
                <a:extLst>
                  <a:ext uri="{0D108BD9-81ED-4DB2-BD59-A6C34878D82A}">
                    <a16:rowId xmlns:a16="http://schemas.microsoft.com/office/drawing/2014/main" val="4153230291"/>
                  </a:ext>
                </a:extLst>
              </a:tr>
            </a:tbl>
          </a:graphicData>
        </a:graphic>
      </p:graphicFrame>
      <p:sp>
        <p:nvSpPr>
          <p:cNvPr id="6" name="Footer Placeholder 5">
            <a:extLst>
              <a:ext uri="{FF2B5EF4-FFF2-40B4-BE49-F238E27FC236}">
                <a16:creationId xmlns:a16="http://schemas.microsoft.com/office/drawing/2014/main" id="{D443254F-BCC3-4D13-95F9-A430735BC1E9}"/>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2668563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95AD4B-1D13-4D42-A165-37AEADCE84E4}"/>
              </a:ext>
            </a:extLst>
          </p:cNvPr>
          <p:cNvSpPr>
            <a:spLocks noGrp="1"/>
          </p:cNvSpPr>
          <p:nvPr>
            <p:ph type="title"/>
          </p:nvPr>
        </p:nvSpPr>
        <p:spPr>
          <a:xfrm>
            <a:off x="773510" y="624979"/>
            <a:ext cx="10275489" cy="899021"/>
          </a:xfrm>
        </p:spPr>
        <p:txBody>
          <a:bodyPr/>
          <a:lstStyle/>
          <a:p>
            <a:r>
              <a:rPr lang="en-US" sz="4800" dirty="0"/>
              <a:t>How to create a Data Rollup</a:t>
            </a:r>
            <a:endParaRPr lang="en-US" dirty="0"/>
          </a:p>
        </p:txBody>
      </p:sp>
      <p:sp>
        <p:nvSpPr>
          <p:cNvPr id="4" name="Text Placeholder 3">
            <a:extLst>
              <a:ext uri="{FF2B5EF4-FFF2-40B4-BE49-F238E27FC236}">
                <a16:creationId xmlns:a16="http://schemas.microsoft.com/office/drawing/2014/main" id="{238AA1F9-16D5-426B-8354-B51FCAACB38E}"/>
              </a:ext>
            </a:extLst>
          </p:cNvPr>
          <p:cNvSpPr>
            <a:spLocks noGrp="1"/>
          </p:cNvSpPr>
          <p:nvPr>
            <p:ph type="body" sz="quarter" idx="21"/>
          </p:nvPr>
        </p:nvSpPr>
        <p:spPr>
          <a:xfrm>
            <a:off x="621109" y="1676399"/>
            <a:ext cx="9208691" cy="5045075"/>
          </a:xfrm>
        </p:spPr>
        <p:txBody>
          <a:bodyPr>
            <a:normAutofit/>
          </a:bodyPr>
          <a:lstStyle/>
          <a:p>
            <a:pPr marL="0" indent="0">
              <a:buNone/>
            </a:pPr>
            <a:r>
              <a:rPr lang="en-US" sz="2400" b="1" dirty="0">
                <a:solidFill>
                  <a:srgbClr val="3AA89E"/>
                </a:solidFill>
              </a:rPr>
              <a:t>BIA Session Pointers</a:t>
            </a:r>
          </a:p>
          <a:p>
            <a:r>
              <a:rPr lang="en-US" dirty="0"/>
              <a:t>Using the BIA survey data, make sure to take great notes detailing essential business </a:t>
            </a:r>
          </a:p>
          <a:p>
            <a:r>
              <a:rPr lang="en-US" dirty="0"/>
              <a:t>Record the BIA Workshops if possible so that you can go back and capture more details</a:t>
            </a:r>
          </a:p>
          <a:p>
            <a:r>
              <a:rPr lang="en-US" dirty="0"/>
              <a:t>All recordings are confidential and used only for capturing BIA information. </a:t>
            </a:r>
          </a:p>
          <a:p>
            <a:pPr marL="0" indent="0">
              <a:buNone/>
            </a:pPr>
            <a:r>
              <a:rPr lang="en-US" sz="2400" b="1" dirty="0">
                <a:solidFill>
                  <a:srgbClr val="3AA89E"/>
                </a:solidFill>
              </a:rPr>
              <a:t>How create a Data Rollup</a:t>
            </a:r>
          </a:p>
          <a:p>
            <a:r>
              <a:rPr lang="en-US" dirty="0"/>
              <a:t>Excel spreadsheets work well to capture BIA Workshops</a:t>
            </a:r>
          </a:p>
          <a:p>
            <a:r>
              <a:rPr lang="en-US" dirty="0"/>
              <a:t>Once BIA information are populated and validated, you can transfer the information into the Data Rollup </a:t>
            </a:r>
          </a:p>
          <a:p>
            <a:r>
              <a:rPr lang="en-US" dirty="0"/>
              <a:t>Rank all essential business functions by recovery time objectives and impact scores from the smallest time frame (i.e., 0-2 hours) and the largest impact score (i.e., 3) hours)</a:t>
            </a:r>
          </a:p>
          <a:p>
            <a:r>
              <a:rPr lang="en-US" dirty="0"/>
              <a:t>The completed Data Rollup will show a prioritization of the most important essential functions by time and importance for all departments  </a:t>
            </a:r>
          </a:p>
          <a:p>
            <a:pPr marL="0" indent="0">
              <a:buNone/>
            </a:pPr>
            <a:endParaRPr lang="en-US" dirty="0"/>
          </a:p>
          <a:p>
            <a:pPr marL="0" indent="0">
              <a:buNone/>
            </a:pPr>
            <a:endParaRPr lang="en-US" sz="2400" dirty="0"/>
          </a:p>
          <a:p>
            <a:pPr marL="0" indent="0">
              <a:buNone/>
            </a:pPr>
            <a:endParaRPr lang="en-US" sz="2400" dirty="0"/>
          </a:p>
          <a:p>
            <a:endParaRPr lang="en-US" sz="2400" dirty="0"/>
          </a:p>
        </p:txBody>
      </p:sp>
      <p:pic>
        <p:nvPicPr>
          <p:cNvPr id="1026" name="Picture 2" descr="Image result for BCP">
            <a:extLst>
              <a:ext uri="{FF2B5EF4-FFF2-40B4-BE49-F238E27FC236}">
                <a16:creationId xmlns:a16="http://schemas.microsoft.com/office/drawing/2014/main" id="{0E66F582-C321-4F38-839B-AD5E51CD5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480291"/>
            <a:ext cx="1924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839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F96A46-84CC-4D24-B08C-C0810686D931}"/>
              </a:ext>
            </a:extLst>
          </p:cNvPr>
          <p:cNvGraphicFramePr>
            <a:graphicFrameLocks noGrp="1"/>
          </p:cNvGraphicFramePr>
          <p:nvPr>
            <p:extLst>
              <p:ext uri="{D42A27DB-BD31-4B8C-83A1-F6EECF244321}">
                <p14:modId xmlns:p14="http://schemas.microsoft.com/office/powerpoint/2010/main" val="3315784183"/>
              </p:ext>
            </p:extLst>
          </p:nvPr>
        </p:nvGraphicFramePr>
        <p:xfrm>
          <a:off x="592643" y="2087528"/>
          <a:ext cx="10839235" cy="3180078"/>
        </p:xfrm>
        <a:graphic>
          <a:graphicData uri="http://schemas.openxmlformats.org/drawingml/2006/table">
            <a:tbl>
              <a:tblPr>
                <a:tableStyleId>{2D5ABB26-0587-4C30-8999-92F81FD0307C}</a:tableStyleId>
              </a:tblPr>
              <a:tblGrid>
                <a:gridCol w="2066804">
                  <a:extLst>
                    <a:ext uri="{9D8B030D-6E8A-4147-A177-3AD203B41FA5}">
                      <a16:colId xmlns:a16="http://schemas.microsoft.com/office/drawing/2014/main" val="168498524"/>
                    </a:ext>
                  </a:extLst>
                </a:gridCol>
                <a:gridCol w="2100663">
                  <a:extLst>
                    <a:ext uri="{9D8B030D-6E8A-4147-A177-3AD203B41FA5}">
                      <a16:colId xmlns:a16="http://schemas.microsoft.com/office/drawing/2014/main" val="212144657"/>
                    </a:ext>
                  </a:extLst>
                </a:gridCol>
                <a:gridCol w="2347783">
                  <a:extLst>
                    <a:ext uri="{9D8B030D-6E8A-4147-A177-3AD203B41FA5}">
                      <a16:colId xmlns:a16="http://schemas.microsoft.com/office/drawing/2014/main" val="1585298146"/>
                    </a:ext>
                  </a:extLst>
                </a:gridCol>
                <a:gridCol w="2333368">
                  <a:extLst>
                    <a:ext uri="{9D8B030D-6E8A-4147-A177-3AD203B41FA5}">
                      <a16:colId xmlns:a16="http://schemas.microsoft.com/office/drawing/2014/main" val="2114204404"/>
                    </a:ext>
                  </a:extLst>
                </a:gridCol>
                <a:gridCol w="1990617">
                  <a:extLst>
                    <a:ext uri="{9D8B030D-6E8A-4147-A177-3AD203B41FA5}">
                      <a16:colId xmlns:a16="http://schemas.microsoft.com/office/drawing/2014/main" val="1566897341"/>
                    </a:ext>
                  </a:extLst>
                </a:gridCol>
              </a:tblGrid>
              <a:tr h="1177286">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Mission Essential Functions     </a:t>
                      </a:r>
                    </a:p>
                  </a:txBody>
                  <a:tcPr marL="9525" marR="9525" marT="9525"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Dependencies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Department Responsible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fontAlgn="ctr" latinLnBrk="0" hangingPunct="1">
                        <a:lnSpc>
                          <a:spcPts val="2200"/>
                        </a:lnSpc>
                      </a:pPr>
                      <a:r>
                        <a:rPr lang="en-US" sz="2000" b="1" u="none" strike="noStrike" kern="1200" spc="100" baseline="0" dirty="0">
                          <a:solidFill>
                            <a:schemeClr val="bg1"/>
                          </a:solidFill>
                          <a:effectLst/>
                          <a:latin typeface="Calibri" panose="020F0502020204030204" pitchFamily="34" charset="0"/>
                          <a:ea typeface="+mn-ea"/>
                          <a:cs typeface="Calibri" panose="020F0502020204030204" pitchFamily="34" charset="0"/>
                        </a:rPr>
                        <a:t>Recovery Time Objectives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a:solidFill>
                            <a:schemeClr val="bg1"/>
                          </a:solidFill>
                        </a:rPr>
                        <a:t>Impact Score</a:t>
                      </a:r>
                    </a:p>
                  </a:txBody>
                  <a:tcPr marL="9525" marR="9525" marT="9525"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95179931"/>
                  </a:ext>
                </a:extLst>
              </a:tr>
              <a:tr h="629626">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Utilities </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Electricity</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Facilities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0 - 2 hours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algn="ctr"/>
                      <a:r>
                        <a:rPr lang="en-US" dirty="0"/>
                        <a:t>15</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extLst>
                  <a:ext uri="{0D108BD9-81ED-4DB2-BD59-A6C34878D82A}">
                    <a16:rowId xmlns:a16="http://schemas.microsoft.com/office/drawing/2014/main" val="2406597728"/>
                  </a:ext>
                </a:extLst>
              </a:tr>
              <a:tr h="815001">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EMR, orders, </a:t>
                      </a:r>
                      <a:b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br>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lab results</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Computers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IT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2 - 12 hours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algn="ctr"/>
                      <a:r>
                        <a:rPr lang="en-US" dirty="0"/>
                        <a:t>12</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extLst>
                  <a:ext uri="{0D108BD9-81ED-4DB2-BD59-A6C34878D82A}">
                    <a16:rowId xmlns:a16="http://schemas.microsoft.com/office/drawing/2014/main" val="4073239788"/>
                  </a:ext>
                </a:extLst>
              </a:tr>
              <a:tr h="497501">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Desk Phones</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Communication </a:t>
                      </a:r>
                      <a:b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br>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Devices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Telecommunications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marL="0" algn="ctr" defTabSz="914400" rtl="0" eaLnBrk="1" fontAlgn="ctr" latinLnBrk="0" hangingPunct="1"/>
                      <a:r>
                        <a:rPr lang="en-US" sz="1800" u="none" strike="noStrike" kern="1200" dirty="0">
                          <a:solidFill>
                            <a:sysClr val="windowText" lastClr="000000"/>
                          </a:solidFill>
                          <a:effectLst/>
                          <a:latin typeface="Calibri" panose="020F0502020204030204" pitchFamily="34" charset="0"/>
                          <a:ea typeface="+mn-ea"/>
                          <a:cs typeface="Calibri" panose="020F0502020204030204" pitchFamily="34" charset="0"/>
                        </a:rPr>
                        <a:t>12 - 24 hours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tc>
                  <a:txBody>
                    <a:bodyPr/>
                    <a:lstStyle/>
                    <a:p>
                      <a:pPr algn="ctr"/>
                      <a:r>
                        <a:rPr lang="en-US" dirty="0"/>
                        <a:t>11</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alpha val="20000"/>
                      </a:schemeClr>
                    </a:solidFill>
                  </a:tcPr>
                </a:tc>
                <a:extLst>
                  <a:ext uri="{0D108BD9-81ED-4DB2-BD59-A6C34878D82A}">
                    <a16:rowId xmlns:a16="http://schemas.microsoft.com/office/drawing/2014/main" val="306428327"/>
                  </a:ext>
                </a:extLst>
              </a:tr>
            </a:tbl>
          </a:graphicData>
        </a:graphic>
      </p:graphicFrame>
      <p:sp>
        <p:nvSpPr>
          <p:cNvPr id="10" name="Title 9">
            <a:extLst>
              <a:ext uri="{FF2B5EF4-FFF2-40B4-BE49-F238E27FC236}">
                <a16:creationId xmlns:a16="http://schemas.microsoft.com/office/drawing/2014/main" id="{882C70BE-59C2-7C49-86DB-77B4A3E26C60}"/>
              </a:ext>
            </a:extLst>
          </p:cNvPr>
          <p:cNvSpPr>
            <a:spLocks noGrp="1"/>
          </p:cNvSpPr>
          <p:nvPr>
            <p:ph type="title"/>
          </p:nvPr>
        </p:nvSpPr>
        <p:spPr>
          <a:xfrm>
            <a:off x="592642" y="742546"/>
            <a:ext cx="11151885" cy="778156"/>
          </a:xfrm>
        </p:spPr>
        <p:txBody>
          <a:bodyPr/>
          <a:lstStyle/>
          <a:p>
            <a:pPr algn="ctr"/>
            <a:r>
              <a:rPr lang="en-US" sz="2800" dirty="0">
                <a:solidFill>
                  <a:schemeClr val="accent5">
                    <a:lumMod val="75000"/>
                  </a:schemeClr>
                </a:solidFill>
              </a:rPr>
              <a:t>Data Rollup including: MEFs, Dependencies, RTOs and Impact Scores</a:t>
            </a:r>
          </a:p>
        </p:txBody>
      </p:sp>
      <p:sp>
        <p:nvSpPr>
          <p:cNvPr id="3" name="Footer Placeholder 2">
            <a:extLst>
              <a:ext uri="{FF2B5EF4-FFF2-40B4-BE49-F238E27FC236}">
                <a16:creationId xmlns:a16="http://schemas.microsoft.com/office/drawing/2014/main" id="{68BE4678-0D45-40ED-B11F-A02B21209B6B}"/>
              </a:ext>
            </a:extLst>
          </p:cNvPr>
          <p:cNvSpPr>
            <a:spLocks noGrp="1"/>
          </p:cNvSpPr>
          <p:nvPr>
            <p:ph type="ftr" sz="quarter" idx="3"/>
          </p:nvPr>
        </p:nvSpPr>
        <p:spPr>
          <a:xfrm>
            <a:off x="4008808" y="6345830"/>
            <a:ext cx="3457222" cy="26769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How to Plan and conduct Business Impact Analysis (BIAs) Workshops</a:t>
            </a:r>
          </a:p>
        </p:txBody>
      </p:sp>
    </p:spTree>
    <p:extLst>
      <p:ext uri="{BB962C8B-B14F-4D97-AF65-F5344CB8AC3E}">
        <p14:creationId xmlns:p14="http://schemas.microsoft.com/office/powerpoint/2010/main" val="4049277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6C08-F30C-483C-A24E-4E51CDFEECFE}"/>
              </a:ext>
            </a:extLst>
          </p:cNvPr>
          <p:cNvSpPr>
            <a:spLocks noGrp="1"/>
          </p:cNvSpPr>
          <p:nvPr>
            <p:ph type="title"/>
          </p:nvPr>
        </p:nvSpPr>
        <p:spPr>
          <a:xfrm>
            <a:off x="207390" y="550506"/>
            <a:ext cx="11146410" cy="1140182"/>
          </a:xfrm>
        </p:spPr>
        <p:txBody>
          <a:bodyPr>
            <a:normAutofit/>
          </a:bodyPr>
          <a:lstStyle/>
          <a:p>
            <a:pPr algn="ctr"/>
            <a:r>
              <a:rPr lang="en-US" sz="6000" b="1" dirty="0">
                <a:solidFill>
                  <a:srgbClr val="009999"/>
                </a:solidFill>
              </a:rPr>
              <a:t>Any Questions?</a:t>
            </a:r>
          </a:p>
        </p:txBody>
      </p:sp>
      <p:pic>
        <p:nvPicPr>
          <p:cNvPr id="8" name="Picture 7" descr="A close up of a logo&#10;&#10;Description automatically generated">
            <a:extLst>
              <a:ext uri="{FF2B5EF4-FFF2-40B4-BE49-F238E27FC236}">
                <a16:creationId xmlns:a16="http://schemas.microsoft.com/office/drawing/2014/main" id="{84555A6C-BF07-47C9-95B4-7FA7E9EA9DE4}"/>
              </a:ext>
            </a:extLst>
          </p:cNvPr>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145216" y="1918887"/>
            <a:ext cx="3901567" cy="3939871"/>
          </a:xfrm>
          <a:prstGeom prst="rect">
            <a:avLst/>
          </a:prstGeom>
        </p:spPr>
      </p:pic>
      <p:sp>
        <p:nvSpPr>
          <p:cNvPr id="3" name="Footer Placeholder 2">
            <a:extLst>
              <a:ext uri="{FF2B5EF4-FFF2-40B4-BE49-F238E27FC236}">
                <a16:creationId xmlns:a16="http://schemas.microsoft.com/office/drawing/2014/main" id="{E5EEB260-9789-D9D0-9CE1-CD149ED68DE6}"/>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9765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rious dog poking his head into view">
            <a:extLst>
              <a:ext uri="{FF2B5EF4-FFF2-40B4-BE49-F238E27FC236}">
                <a16:creationId xmlns:a16="http://schemas.microsoft.com/office/drawing/2014/main" id="{F81150B1-9889-4C1C-8F66-DED7249BA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83"/>
            <a:ext cx="11007969" cy="6256917"/>
          </a:xfrm>
          <a:prstGeom prst="rect">
            <a:avLst/>
          </a:prstGeom>
        </p:spPr>
      </p:pic>
      <p:sp>
        <p:nvSpPr>
          <p:cNvPr id="12" name="TextBox 11">
            <a:extLst>
              <a:ext uri="{FF2B5EF4-FFF2-40B4-BE49-F238E27FC236}">
                <a16:creationId xmlns:a16="http://schemas.microsoft.com/office/drawing/2014/main" id="{BE774B2C-1E48-4975-B63A-D60EE495916D}"/>
              </a:ext>
            </a:extLst>
          </p:cNvPr>
          <p:cNvSpPr txBox="1"/>
          <p:nvPr/>
        </p:nvSpPr>
        <p:spPr>
          <a:xfrm>
            <a:off x="507999" y="1103567"/>
            <a:ext cx="6705600" cy="830997"/>
          </a:xfrm>
          <a:prstGeom prst="rect">
            <a:avLst/>
          </a:prstGeom>
          <a:noFill/>
        </p:spPr>
        <p:txBody>
          <a:bodyPr wrap="square" rtlCol="0">
            <a:spAutoFit/>
          </a:bodyPr>
          <a:lstStyle/>
          <a:p>
            <a:pPr algn="ctr"/>
            <a:r>
              <a:rPr lang="en-US" sz="4800" dirty="0"/>
              <a:t>Introductions</a:t>
            </a:r>
          </a:p>
        </p:txBody>
      </p:sp>
      <p:sp>
        <p:nvSpPr>
          <p:cNvPr id="13" name="Rectangle 12">
            <a:extLst>
              <a:ext uri="{FF2B5EF4-FFF2-40B4-BE49-F238E27FC236}">
                <a16:creationId xmlns:a16="http://schemas.microsoft.com/office/drawing/2014/main" id="{7CD32784-7ADC-4B59-BD66-FB53F33C8F85}"/>
              </a:ext>
            </a:extLst>
          </p:cNvPr>
          <p:cNvSpPr/>
          <p:nvPr/>
        </p:nvSpPr>
        <p:spPr>
          <a:xfrm>
            <a:off x="8779934" y="940537"/>
            <a:ext cx="2904067" cy="81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57BAF6-92EF-4BA9-B303-7BA5E266A093}"/>
              </a:ext>
            </a:extLst>
          </p:cNvPr>
          <p:cNvSpPr txBox="1"/>
          <p:nvPr/>
        </p:nvSpPr>
        <p:spPr>
          <a:xfrm>
            <a:off x="6629400" y="1103567"/>
            <a:ext cx="4378569" cy="3200876"/>
          </a:xfrm>
          <a:prstGeom prst="rect">
            <a:avLst/>
          </a:prstGeom>
          <a:noFill/>
        </p:spPr>
        <p:txBody>
          <a:bodyPr wrap="square" rtlCol="0" anchor="t">
            <a:spAutoFit/>
          </a:bodyPr>
          <a:lstStyle/>
          <a:p>
            <a:pPr marL="571500" indent="-571500">
              <a:spcBef>
                <a:spcPts val="600"/>
              </a:spcBef>
              <a:buFont typeface="Arial" panose="020B0604020202020204" pitchFamily="34" charset="0"/>
              <a:buChar char="•"/>
            </a:pPr>
            <a:r>
              <a:rPr lang="en-US" sz="3200" dirty="0"/>
              <a:t>Name</a:t>
            </a:r>
          </a:p>
          <a:p>
            <a:pPr marL="571500" indent="-571500">
              <a:spcBef>
                <a:spcPts val="600"/>
              </a:spcBef>
              <a:buFont typeface="Arial" panose="020B0604020202020204" pitchFamily="34" charset="0"/>
              <a:buChar char="•"/>
            </a:pPr>
            <a:r>
              <a:rPr lang="en-US" sz="3200" dirty="0"/>
              <a:t>Role at your Health Center</a:t>
            </a:r>
          </a:p>
          <a:p>
            <a:pPr marL="571500" indent="-571500">
              <a:spcBef>
                <a:spcPts val="600"/>
              </a:spcBef>
              <a:buFont typeface="Arial" panose="020B0604020202020204" pitchFamily="34" charset="0"/>
              <a:buChar char="•"/>
            </a:pPr>
            <a:r>
              <a:rPr lang="en-US" sz="3200" dirty="0"/>
              <a:t>What is your favorite sport to watch or play?</a:t>
            </a:r>
          </a:p>
        </p:txBody>
      </p:sp>
      <p:sp>
        <p:nvSpPr>
          <p:cNvPr id="2" name="Footer Placeholder 1">
            <a:extLst>
              <a:ext uri="{FF2B5EF4-FFF2-40B4-BE49-F238E27FC236}">
                <a16:creationId xmlns:a16="http://schemas.microsoft.com/office/drawing/2014/main" id="{8625D728-0ABF-9A4E-45CD-0758930B3FDB}"/>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75377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6ED099-A0F1-4183-2F5C-8308E5205B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a:spcBef>
                <a:spcPct val="0"/>
              </a:spcBef>
            </a:pPr>
            <a:r>
              <a:rPr lang="en-US" b="1" kern="1200" dirty="0">
                <a:solidFill>
                  <a:srgbClr val="FFFFFF"/>
                </a:solidFill>
                <a:latin typeface="+mj-lt"/>
                <a:ea typeface="+mj-ea"/>
                <a:cs typeface="+mj-cs"/>
              </a:rPr>
              <a:t>Part 3: Writing Your Business Continuity Plan</a:t>
            </a:r>
          </a:p>
        </p:txBody>
      </p:sp>
      <p:sp>
        <p:nvSpPr>
          <p:cNvPr id="3" name="Text Placeholder 2">
            <a:extLst>
              <a:ext uri="{FF2B5EF4-FFF2-40B4-BE49-F238E27FC236}">
                <a16:creationId xmlns:a16="http://schemas.microsoft.com/office/drawing/2014/main" id="{EC20C506-BE90-5CF4-F6DF-BD824FD9DE49}"/>
              </a:ext>
            </a:extLst>
          </p:cNvPr>
          <p:cNvSpPr>
            <a:spLocks noGrp="1"/>
          </p:cNvSpPr>
          <p:nvPr>
            <p:ph type="body" idx="1"/>
          </p:nvPr>
        </p:nvSpPr>
        <p:spPr>
          <a:xfrm>
            <a:off x="4699818" y="1216550"/>
            <a:ext cx="6848715" cy="1908416"/>
          </a:xfrm>
        </p:spPr>
        <p:txBody>
          <a:bodyPr vert="horz" lIns="91440" tIns="45720" rIns="91440" bIns="45720" rtlCol="0" anchor="ctr">
            <a:normAutofit fontScale="92500"/>
          </a:bodyPr>
          <a:lstStyle/>
          <a:p>
            <a:pPr marL="228600" indent="0">
              <a:spcAft>
                <a:spcPts val="600"/>
              </a:spcAft>
              <a:buNone/>
            </a:pPr>
            <a:r>
              <a:rPr lang="en-US" b="1" dirty="0">
                <a:solidFill>
                  <a:schemeClr val="accent5">
                    <a:lumMod val="75000"/>
                  </a:schemeClr>
                </a:solidFill>
              </a:rPr>
              <a:t>September 8th</a:t>
            </a:r>
          </a:p>
          <a:p>
            <a:pPr marL="228600" indent="0">
              <a:spcAft>
                <a:spcPts val="600"/>
              </a:spcAft>
              <a:buNone/>
            </a:pPr>
            <a:endParaRPr lang="en-US" dirty="0"/>
          </a:p>
          <a:p>
            <a:pPr indent="-228600">
              <a:spcAft>
                <a:spcPts val="600"/>
              </a:spcAft>
              <a:buFont typeface="Arial" panose="020B0604020202020204" pitchFamily="34" charset="0"/>
              <a:buChar char="•"/>
            </a:pPr>
            <a:r>
              <a:rPr lang="en-US" b="1" dirty="0"/>
              <a:t>You will learn the critical steps to develop your organization’s Business Continuity Plan</a:t>
            </a:r>
          </a:p>
          <a:p>
            <a:pPr indent="-228600">
              <a:spcAft>
                <a:spcPts val="600"/>
              </a:spcAft>
              <a:buFont typeface="Arial" panose="020B0604020202020204" pitchFamily="34" charset="0"/>
              <a:buChar char="•"/>
            </a:pPr>
            <a:endParaRPr lang="en-US" b="1" dirty="0"/>
          </a:p>
          <a:p>
            <a:pPr indent="-228600">
              <a:spcAft>
                <a:spcPts val="600"/>
              </a:spcAft>
              <a:buFont typeface="Arial" panose="020B0604020202020204" pitchFamily="34" charset="0"/>
              <a:buChar char="•"/>
            </a:pPr>
            <a:endParaRPr lang="en-US" sz="2000" dirty="0"/>
          </a:p>
        </p:txBody>
      </p:sp>
      <p:pic>
        <p:nvPicPr>
          <p:cNvPr id="1026" name="Picture 2" descr="Top 13 Priorities for a Strong Business Continuity Plan">
            <a:extLst>
              <a:ext uri="{FF2B5EF4-FFF2-40B4-BE49-F238E27FC236}">
                <a16:creationId xmlns:a16="http://schemas.microsoft.com/office/drawing/2014/main" id="{D01986D5-5DCC-3BCD-773B-A7F1C5B921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635452"/>
            <a:ext cx="6894236" cy="211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3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6C08-F30C-483C-A24E-4E51CDFEECFE}"/>
              </a:ext>
            </a:extLst>
          </p:cNvPr>
          <p:cNvSpPr>
            <a:spLocks noGrp="1"/>
          </p:cNvSpPr>
          <p:nvPr>
            <p:ph type="title"/>
          </p:nvPr>
        </p:nvSpPr>
        <p:spPr>
          <a:xfrm>
            <a:off x="603504" y="1080135"/>
            <a:ext cx="4205568" cy="4032539"/>
          </a:xfrm>
        </p:spPr>
        <p:txBody>
          <a:bodyPr vert="horz" lIns="91440" tIns="45720" rIns="91440" bIns="45720" rtlCol="0" anchor="b">
            <a:normAutofit/>
          </a:bodyPr>
          <a:lstStyle/>
          <a:p>
            <a:pPr>
              <a:lnSpc>
                <a:spcPct val="80000"/>
              </a:lnSpc>
            </a:pPr>
            <a:r>
              <a:rPr lang="en-US" b="1" kern="1200" spc="-120" baseline="0" dirty="0">
                <a:solidFill>
                  <a:srgbClr val="FFFFFF"/>
                </a:solidFill>
                <a:latin typeface="+mj-lt"/>
                <a:ea typeface="+mj-ea"/>
                <a:cs typeface="+mj-cs"/>
              </a:rPr>
              <a:t>Thank you for your time today and what you do for your communities!</a:t>
            </a:r>
          </a:p>
        </p:txBody>
      </p:sp>
      <p:sp>
        <p:nvSpPr>
          <p:cNvPr id="5" name="Footer Placeholder 4">
            <a:extLst>
              <a:ext uri="{FF2B5EF4-FFF2-40B4-BE49-F238E27FC236}">
                <a16:creationId xmlns:a16="http://schemas.microsoft.com/office/drawing/2014/main" id="{710DF6D8-BA92-6370-5998-751218F412A9}"/>
              </a:ext>
            </a:extLst>
          </p:cNvPr>
          <p:cNvSpPr>
            <a:spLocks noGrp="1"/>
          </p:cNvSpPr>
          <p:nvPr>
            <p:ph type="ftr" sz="quarter" idx="11"/>
          </p:nvPr>
        </p:nvSpPr>
        <p:spPr>
          <a:xfrm>
            <a:off x="685800" y="6554697"/>
            <a:ext cx="5029200" cy="228600"/>
          </a:xfrm>
        </p:spPr>
        <p:txBody>
          <a:bodyPr vert="horz" lIns="91440" tIns="45720" rIns="91440" bIns="45720" rtlCol="0" anchor="ctr">
            <a:normAutofit fontScale="92500" lnSpcReduction="20000"/>
          </a:bodyPr>
          <a:lstStyle/>
          <a:p>
            <a:pPr defTabSz="914400">
              <a:lnSpc>
                <a:spcPct val="90000"/>
              </a:lnSpc>
              <a:spcAft>
                <a:spcPts val="600"/>
              </a:spcAft>
            </a:pPr>
            <a:r>
              <a:rPr lang="en-US" kern="1200" cap="all" baseline="0" dirty="0">
                <a:solidFill>
                  <a:srgbClr val="FFFFFF">
                    <a:alpha val="80000"/>
                  </a:srgbClr>
                </a:solidFill>
                <a:latin typeface="+mn-lt"/>
                <a:ea typeface="+mn-ea"/>
                <a:cs typeface="+mn-cs"/>
              </a:rPr>
              <a:t>How to Plan and conduct Business Impact Analysis (BIAs) Workshops</a:t>
            </a:r>
          </a:p>
        </p:txBody>
      </p:sp>
      <p:sp>
        <p:nvSpPr>
          <p:cNvPr id="7" name="Title 1">
            <a:extLst>
              <a:ext uri="{FF2B5EF4-FFF2-40B4-BE49-F238E27FC236}">
                <a16:creationId xmlns:a16="http://schemas.microsoft.com/office/drawing/2014/main" id="{D77CD204-2B48-4FEC-8F3B-BDA5E5C70672}"/>
              </a:ext>
            </a:extLst>
          </p:cNvPr>
          <p:cNvSpPr txBox="1">
            <a:spLocks/>
          </p:cNvSpPr>
          <p:nvPr/>
        </p:nvSpPr>
        <p:spPr>
          <a:xfrm>
            <a:off x="676656" y="2011680"/>
            <a:ext cx="6875611" cy="3766185"/>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lnSpc>
                <a:spcPct val="85000"/>
              </a:lnSpc>
              <a:spcAft>
                <a:spcPts val="600"/>
              </a:spcAft>
              <a:buFont typeface="Arial" pitchFamily="34" charset="0"/>
              <a:buChar char=" "/>
            </a:pPr>
            <a:endParaRPr lang="en-US" b="1" dirty="0">
              <a:solidFill>
                <a:schemeClr val="tx1">
                  <a:lumMod val="85000"/>
                  <a:lumOff val="15000"/>
                </a:schemeClr>
              </a:solidFill>
              <a:latin typeface="+mn-lt"/>
              <a:ea typeface="+mn-ea"/>
              <a:cs typeface="+mn-cs"/>
            </a:endParaRPr>
          </a:p>
        </p:txBody>
      </p:sp>
      <p:pic>
        <p:nvPicPr>
          <p:cNvPr id="1026" name="Picture 2" descr="Map of Montana">
            <a:extLst>
              <a:ext uri="{FF2B5EF4-FFF2-40B4-BE49-F238E27FC236}">
                <a16:creationId xmlns:a16="http://schemas.microsoft.com/office/drawing/2014/main" id="{4F6FB934-3B18-4D4F-28E0-2CD8E9EE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489" y="2513098"/>
            <a:ext cx="6170362" cy="377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C4E501-E571-0990-2BC5-3494E8FF47B1}"/>
              </a:ext>
            </a:extLst>
          </p:cNvPr>
          <p:cNvSpPr txBox="1"/>
          <p:nvPr/>
        </p:nvSpPr>
        <p:spPr>
          <a:xfrm>
            <a:off x="1073767" y="961545"/>
            <a:ext cx="10441577" cy="1323439"/>
          </a:xfrm>
          <a:prstGeom prst="rect">
            <a:avLst/>
          </a:prstGeom>
          <a:noFill/>
        </p:spPr>
        <p:txBody>
          <a:bodyPr wrap="square" rtlCol="0">
            <a:spAutoFit/>
          </a:bodyPr>
          <a:lstStyle/>
          <a:p>
            <a:pPr algn="ctr"/>
            <a:r>
              <a:rPr lang="en-US" sz="4000" dirty="0">
                <a:solidFill>
                  <a:schemeClr val="accent1"/>
                </a:solidFill>
              </a:rPr>
              <a:t>Thank you for taking the time to join us today and for what you do for your communities!</a:t>
            </a:r>
          </a:p>
        </p:txBody>
      </p:sp>
    </p:spTree>
    <p:extLst>
      <p:ext uri="{BB962C8B-B14F-4D97-AF65-F5344CB8AC3E}">
        <p14:creationId xmlns:p14="http://schemas.microsoft.com/office/powerpoint/2010/main" val="19582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65BCE7-8D8B-4708-9410-9FE00DA03512}"/>
              </a:ext>
            </a:extLst>
          </p:cNvPr>
          <p:cNvSpPr>
            <a:spLocks noGrp="1"/>
          </p:cNvSpPr>
          <p:nvPr>
            <p:ph type="title"/>
          </p:nvPr>
        </p:nvSpPr>
        <p:spPr>
          <a:xfrm>
            <a:off x="643467" y="321734"/>
            <a:ext cx="10905066" cy="1135737"/>
          </a:xfrm>
        </p:spPr>
        <p:txBody>
          <a:bodyPr>
            <a:normAutofit/>
          </a:bodyPr>
          <a:lstStyle/>
          <a:p>
            <a:r>
              <a:rPr lang="en-US" sz="3600" dirty="0">
                <a:latin typeface="Calibri" panose="020F0502020204030204" pitchFamily="34" charset="0"/>
                <a:cs typeface="Calibri" panose="020F0502020204030204" pitchFamily="34" charset="0"/>
              </a:rPr>
              <a:t>About Connect Consulting Services</a:t>
            </a:r>
          </a:p>
        </p:txBody>
      </p:sp>
      <p:sp>
        <p:nvSpPr>
          <p:cNvPr id="3" name="Content Placeholder 2">
            <a:extLst>
              <a:ext uri="{FF2B5EF4-FFF2-40B4-BE49-F238E27FC236}">
                <a16:creationId xmlns:a16="http://schemas.microsoft.com/office/drawing/2014/main" id="{6186E309-56ED-454E-A2B3-E593F1CF11B9}"/>
              </a:ext>
            </a:extLst>
          </p:cNvPr>
          <p:cNvSpPr>
            <a:spLocks noGrp="1"/>
          </p:cNvSpPr>
          <p:nvPr>
            <p:ph idx="1"/>
          </p:nvPr>
        </p:nvSpPr>
        <p:spPr>
          <a:xfrm>
            <a:off x="643469" y="1457471"/>
            <a:ext cx="5575748" cy="4719492"/>
          </a:xfrm>
        </p:spPr>
        <p:txBody>
          <a:bodyPr>
            <a:normAutofit/>
          </a:bodyPr>
          <a:lstStyle/>
          <a:p>
            <a:r>
              <a:rPr lang="en-US" sz="1600" dirty="0">
                <a:cs typeface="Arial" panose="020B0604020202020204" pitchFamily="34" charset="0"/>
              </a:rPr>
              <a:t>Woman-Owned Small Business established in 2009, headquartered in Sacramento, CA</a:t>
            </a:r>
          </a:p>
          <a:p>
            <a:r>
              <a:rPr lang="en-US" sz="1600" dirty="0">
                <a:cs typeface="Arial" panose="020B0604020202020204" pitchFamily="34" charset="0"/>
              </a:rPr>
              <a:t>Serves Public, Private and Tribal clients throughout the continental U.S. and Alaska </a:t>
            </a:r>
          </a:p>
          <a:p>
            <a:r>
              <a:rPr lang="en-US" sz="1600" dirty="0">
                <a:cs typeface="Arial" panose="020B0604020202020204" pitchFamily="34" charset="0"/>
              </a:rPr>
              <a:t>Woman-Owned Small Business of the Year (2018) by the Sacramento SBA</a:t>
            </a:r>
          </a:p>
          <a:p>
            <a:r>
              <a:rPr lang="en-US" sz="1300" dirty="0">
                <a:cs typeface="Arial" panose="020B0604020202020204" pitchFamily="34" charset="0"/>
              </a:rPr>
              <a:t>Specialized services:</a:t>
            </a:r>
          </a:p>
          <a:p>
            <a:pPr lvl="1">
              <a:buFont typeface="Wingdings" charset="2"/>
              <a:buChar char="ü"/>
            </a:pPr>
            <a:r>
              <a:rPr lang="en-US" sz="1300" dirty="0">
                <a:cs typeface="Arial" panose="020B0604020202020204" pitchFamily="34" charset="0"/>
              </a:rPr>
              <a:t>Business Continuity Planning </a:t>
            </a:r>
          </a:p>
          <a:p>
            <a:pPr lvl="1">
              <a:buFont typeface="Wingdings" charset="2"/>
              <a:buChar char="ü"/>
            </a:pPr>
            <a:r>
              <a:rPr lang="en-US" sz="1300" dirty="0">
                <a:cs typeface="Arial" panose="020B0604020202020204" pitchFamily="34" charset="0"/>
              </a:rPr>
              <a:t>Emergency Operation Management Planning</a:t>
            </a:r>
          </a:p>
          <a:p>
            <a:pPr lvl="1">
              <a:buFont typeface="Wingdings" charset="2"/>
              <a:buChar char="ü"/>
            </a:pPr>
            <a:r>
              <a:rPr lang="en-US" sz="1300" dirty="0">
                <a:cs typeface="Arial" panose="020B0604020202020204" pitchFamily="34" charset="0"/>
              </a:rPr>
              <a:t>Pandemic Response and Recovery Planning </a:t>
            </a:r>
          </a:p>
          <a:p>
            <a:pPr lvl="1">
              <a:buFont typeface="Wingdings" charset="2"/>
              <a:buChar char="ü"/>
            </a:pPr>
            <a:r>
              <a:rPr lang="en-US" sz="1300" dirty="0">
                <a:cs typeface="Arial" panose="020B0604020202020204" pitchFamily="34" charset="0"/>
              </a:rPr>
              <a:t>Alternate Care Site and Evacuation Planning </a:t>
            </a:r>
          </a:p>
          <a:p>
            <a:pPr lvl="1">
              <a:buFont typeface="Wingdings" charset="2"/>
              <a:buChar char="ü"/>
            </a:pPr>
            <a:r>
              <a:rPr lang="en-US" sz="1300" dirty="0">
                <a:cs typeface="Arial" panose="020B0604020202020204" pitchFamily="34" charset="0"/>
              </a:rPr>
              <a:t>Incident Command System Support </a:t>
            </a:r>
          </a:p>
          <a:p>
            <a:pPr lvl="1">
              <a:buFont typeface="Wingdings" charset="2"/>
              <a:buChar char="ü"/>
            </a:pPr>
            <a:r>
              <a:rPr lang="en-US" sz="1300" dirty="0">
                <a:cs typeface="Arial" panose="020B0604020202020204" pitchFamily="34" charset="0"/>
              </a:rPr>
              <a:t>Training Development and Delivery</a:t>
            </a:r>
          </a:p>
          <a:p>
            <a:pPr lvl="1">
              <a:buFont typeface="Wingdings" charset="2"/>
              <a:buChar char="ü"/>
            </a:pPr>
            <a:r>
              <a:rPr lang="en-US" sz="1300" dirty="0">
                <a:cs typeface="Arial" panose="020B0604020202020204" pitchFamily="34" charset="0"/>
              </a:rPr>
              <a:t>Active Shooter and Workplace Violence</a:t>
            </a:r>
          </a:p>
          <a:p>
            <a:pPr lvl="1">
              <a:buFont typeface="Wingdings" charset="2"/>
              <a:buChar char="ü"/>
            </a:pPr>
            <a:r>
              <a:rPr lang="en-US" sz="1300" dirty="0">
                <a:cs typeface="Arial" panose="020B0604020202020204" pitchFamily="34" charset="0"/>
              </a:rPr>
              <a:t>Drills and Exercises (HSEEP Compliant)</a:t>
            </a:r>
          </a:p>
          <a:p>
            <a:pPr lvl="1">
              <a:buFont typeface="Wingdings" charset="2"/>
              <a:buChar char="ü"/>
            </a:pPr>
            <a:r>
              <a:rPr lang="en-US" sz="1300" dirty="0">
                <a:cs typeface="Arial" panose="020B0604020202020204" pitchFamily="34" charset="0"/>
              </a:rPr>
              <a:t>Compliance Audit and Improvement Planning </a:t>
            </a:r>
          </a:p>
          <a:p>
            <a:endParaRPr lang="en-US" sz="1300" dirty="0"/>
          </a:p>
        </p:txBody>
      </p:sp>
      <p:grpSp>
        <p:nvGrpSpPr>
          <p:cNvPr id="20"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Logo, company name&#10;&#10;Description automatically generated">
            <a:extLst>
              <a:ext uri="{FF2B5EF4-FFF2-40B4-BE49-F238E27FC236}">
                <a16:creationId xmlns:a16="http://schemas.microsoft.com/office/drawing/2014/main" id="{D2AF571B-CBA1-ED58-EB05-A33E82B959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522" y="2478789"/>
            <a:ext cx="5245009" cy="2491379"/>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a:extLst>
              <a:ext uri="{FF2B5EF4-FFF2-40B4-BE49-F238E27FC236}">
                <a16:creationId xmlns:a16="http://schemas.microsoft.com/office/drawing/2014/main" id="{ED1DA0FC-F412-87F9-451F-D1D693A5A5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dirty="0"/>
              <a:t>How to Plan and conduct Business Impact Analysis (BIAs) Workshops</a:t>
            </a:r>
          </a:p>
        </p:txBody>
      </p:sp>
    </p:spTree>
    <p:extLst>
      <p:ext uri="{BB962C8B-B14F-4D97-AF65-F5344CB8AC3E}">
        <p14:creationId xmlns:p14="http://schemas.microsoft.com/office/powerpoint/2010/main" val="281308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49D766-6727-D940-B373-DA24513F6CBC}"/>
              </a:ext>
            </a:extLst>
          </p:cNvPr>
          <p:cNvSpPr>
            <a:spLocks noGrp="1"/>
          </p:cNvSpPr>
          <p:nvPr>
            <p:ph type="title"/>
          </p:nvPr>
        </p:nvSpPr>
        <p:spPr>
          <a:xfrm>
            <a:off x="630936" y="639520"/>
            <a:ext cx="3429000" cy="1719072"/>
          </a:xfrm>
        </p:spPr>
        <p:txBody>
          <a:bodyPr anchor="b">
            <a:normAutofit/>
          </a:bodyPr>
          <a:lstStyle/>
          <a:p>
            <a:r>
              <a:rPr lang="en-US" sz="5400" b="1" dirty="0">
                <a:latin typeface="Calibri" panose="020F0502020204030204" pitchFamily="34" charset="0"/>
                <a:cs typeface="Calibri" panose="020F0502020204030204" pitchFamily="34" charset="0"/>
              </a:rPr>
              <a:t>Training Objectives </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E3B188-37AB-4D47-8F91-A73A3A162BD8}"/>
              </a:ext>
            </a:extLst>
          </p:cNvPr>
          <p:cNvSpPr>
            <a:spLocks noGrp="1"/>
          </p:cNvSpPr>
          <p:nvPr>
            <p:ph idx="1"/>
          </p:nvPr>
        </p:nvSpPr>
        <p:spPr>
          <a:xfrm>
            <a:off x="630936" y="2807208"/>
            <a:ext cx="3429000" cy="3410712"/>
          </a:xfrm>
        </p:spPr>
        <p:txBody>
          <a:bodyPr anchor="t">
            <a:normAutofit fontScale="85000" lnSpcReduction="10000"/>
          </a:bodyPr>
          <a:lstStyle/>
          <a:p>
            <a:pPr marL="741362" indent="-514350">
              <a:buFont typeface="+mj-lt"/>
              <a:buAutoNum type="arabicPeriod"/>
            </a:pPr>
            <a:r>
              <a:rPr lang="en-US" sz="2000" dirty="0">
                <a:cs typeface="Calibri" panose="020F0502020204030204" pitchFamily="34" charset="0"/>
              </a:rPr>
              <a:t>What are Business Impact Analysis (BIA)  Workshops</a:t>
            </a:r>
          </a:p>
          <a:p>
            <a:pPr marL="741362" indent="-514350">
              <a:buFont typeface="+mj-lt"/>
              <a:buAutoNum type="arabicPeriod"/>
            </a:pPr>
            <a:r>
              <a:rPr lang="en-US" sz="2000" dirty="0">
                <a:cs typeface="Calibri" panose="020F0502020204030204" pitchFamily="34" charset="0"/>
              </a:rPr>
              <a:t>Some Business Continuity Planning Terms</a:t>
            </a:r>
          </a:p>
          <a:p>
            <a:pPr marL="741362" indent="-514350">
              <a:buFont typeface="+mj-lt"/>
              <a:buAutoNum type="arabicPeriod"/>
            </a:pPr>
            <a:r>
              <a:rPr lang="en-US" sz="2000" dirty="0">
                <a:cs typeface="Arial" panose="020B0604020202020204" pitchFamily="34" charset="0"/>
              </a:rPr>
              <a:t>Preparing for Business Impact Analysis Workshops</a:t>
            </a:r>
            <a:r>
              <a:rPr lang="en-US" sz="2000" dirty="0">
                <a:cs typeface="Calibri" panose="020F0502020204030204" pitchFamily="34" charset="0"/>
              </a:rPr>
              <a:t> </a:t>
            </a:r>
          </a:p>
          <a:p>
            <a:pPr marL="741362" indent="-514350">
              <a:buFont typeface="+mj-lt"/>
              <a:buAutoNum type="arabicPeriod"/>
            </a:pPr>
            <a:r>
              <a:rPr lang="en-US" sz="2000" dirty="0">
                <a:cs typeface="Calibri" panose="020F0502020204030204" pitchFamily="34" charset="0"/>
              </a:rPr>
              <a:t>Conducting a Business Impact Analysis Workshops</a:t>
            </a:r>
          </a:p>
          <a:p>
            <a:pPr marL="746125" indent="-519113" algn="ctr" defTabSz="746125">
              <a:buFont typeface="+mj-lt"/>
              <a:buAutoNum type="arabicPeriod"/>
            </a:pPr>
            <a:r>
              <a:rPr lang="en-US" sz="2000" dirty="0">
                <a:cs typeface="Arial" panose="020B0604020202020204" pitchFamily="34" charset="0"/>
              </a:rPr>
              <a:t>Develop your methodology for Collecting your Data</a:t>
            </a:r>
          </a:p>
          <a:p>
            <a:pPr indent="0">
              <a:buNone/>
            </a:pPr>
            <a:endParaRPr lang="en-US" sz="2000" dirty="0">
              <a:latin typeface="Arial" panose="020B0604020202020204" pitchFamily="34" charset="0"/>
              <a:cs typeface="Arial" panose="020B0604020202020204" pitchFamily="34" charset="0"/>
            </a:endParaRPr>
          </a:p>
        </p:txBody>
      </p:sp>
      <p:pic>
        <p:nvPicPr>
          <p:cNvPr id="1026" name="Picture 2" descr="Image result for Training Word">
            <a:extLst>
              <a:ext uri="{FF2B5EF4-FFF2-40B4-BE49-F238E27FC236}">
                <a16:creationId xmlns:a16="http://schemas.microsoft.com/office/drawing/2014/main" id="{8779D029-93E0-EDA4-72D8-FFD12BDA3A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82546"/>
            <a:ext cx="6903720" cy="50929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109D1AC-7849-7FF9-4C75-3BD66CF79E3A}"/>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15664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3472-5B06-FF84-B157-66935B76E650}"/>
              </a:ext>
            </a:extLst>
          </p:cNvPr>
          <p:cNvSpPr>
            <a:spLocks noGrp="1"/>
          </p:cNvSpPr>
          <p:nvPr>
            <p:ph type="title"/>
          </p:nvPr>
        </p:nvSpPr>
        <p:spPr>
          <a:xfrm>
            <a:off x="838200" y="470263"/>
            <a:ext cx="10515600" cy="1220425"/>
          </a:xfrm>
        </p:spPr>
        <p:txBody>
          <a:bodyPr/>
          <a:lstStyle/>
          <a:p>
            <a:r>
              <a:rPr lang="en-US" dirty="0">
                <a:solidFill>
                  <a:schemeClr val="accent1"/>
                </a:solidFill>
              </a:rPr>
              <a:t>Business Continuity Planning Series</a:t>
            </a:r>
          </a:p>
        </p:txBody>
      </p:sp>
      <p:graphicFrame>
        <p:nvGraphicFramePr>
          <p:cNvPr id="5" name="Table 5">
            <a:extLst>
              <a:ext uri="{FF2B5EF4-FFF2-40B4-BE49-F238E27FC236}">
                <a16:creationId xmlns:a16="http://schemas.microsoft.com/office/drawing/2014/main" id="{32F74A30-E3F4-22C7-D004-E8CDA00B9DB9}"/>
              </a:ext>
            </a:extLst>
          </p:cNvPr>
          <p:cNvGraphicFramePr>
            <a:graphicFrameLocks noGrp="1"/>
          </p:cNvGraphicFramePr>
          <p:nvPr>
            <p:ph idx="1"/>
            <p:extLst>
              <p:ext uri="{D42A27DB-BD31-4B8C-83A1-F6EECF244321}">
                <p14:modId xmlns:p14="http://schemas.microsoft.com/office/powerpoint/2010/main" val="1659583307"/>
              </p:ext>
            </p:extLst>
          </p:nvPr>
        </p:nvGraphicFramePr>
        <p:xfrm>
          <a:off x="836023" y="2540159"/>
          <a:ext cx="10517777" cy="279831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044175945"/>
                    </a:ext>
                  </a:extLst>
                </a:gridCol>
                <a:gridCol w="1820091">
                  <a:extLst>
                    <a:ext uri="{9D8B030D-6E8A-4147-A177-3AD203B41FA5}">
                      <a16:colId xmlns:a16="http://schemas.microsoft.com/office/drawing/2014/main" val="1449515338"/>
                    </a:ext>
                  </a:extLst>
                </a:gridCol>
                <a:gridCol w="5094515">
                  <a:extLst>
                    <a:ext uri="{9D8B030D-6E8A-4147-A177-3AD203B41FA5}">
                      <a16:colId xmlns:a16="http://schemas.microsoft.com/office/drawing/2014/main" val="1821235579"/>
                    </a:ext>
                  </a:extLst>
                </a:gridCol>
                <a:gridCol w="1774371">
                  <a:extLst>
                    <a:ext uri="{9D8B030D-6E8A-4147-A177-3AD203B41FA5}">
                      <a16:colId xmlns:a16="http://schemas.microsoft.com/office/drawing/2014/main" val="3379423160"/>
                    </a:ext>
                  </a:extLst>
                </a:gridCol>
              </a:tblGrid>
              <a:tr h="603755">
                <a:tc>
                  <a:txBody>
                    <a:bodyPr/>
                    <a:lstStyle/>
                    <a:p>
                      <a:pPr algn="ctr"/>
                      <a:r>
                        <a:rPr lang="en-US" dirty="0"/>
                        <a:t>DATE</a:t>
                      </a:r>
                    </a:p>
                  </a:txBody>
                  <a:tcPr/>
                </a:tc>
                <a:tc>
                  <a:txBody>
                    <a:bodyPr/>
                    <a:lstStyle/>
                    <a:p>
                      <a:pPr algn="ctr"/>
                      <a:r>
                        <a:rPr lang="en-US" dirty="0"/>
                        <a:t>PART</a:t>
                      </a:r>
                    </a:p>
                  </a:txBody>
                  <a:tcPr/>
                </a:tc>
                <a:tc>
                  <a:txBody>
                    <a:bodyPr/>
                    <a:lstStyle/>
                    <a:p>
                      <a:pPr algn="ctr"/>
                      <a:r>
                        <a:rPr lang="en-US" dirty="0"/>
                        <a:t>WEBINAR TITTLE</a:t>
                      </a:r>
                    </a:p>
                  </a:txBody>
                  <a:tcPr/>
                </a:tc>
                <a:tc>
                  <a:txBody>
                    <a:bodyPr/>
                    <a:lstStyle/>
                    <a:p>
                      <a:pPr algn="ctr"/>
                      <a:r>
                        <a:rPr lang="en-US" dirty="0"/>
                        <a:t>COMPLETED</a:t>
                      </a:r>
                    </a:p>
                  </a:txBody>
                  <a:tcPr/>
                </a:tc>
                <a:extLst>
                  <a:ext uri="{0D108BD9-81ED-4DB2-BD59-A6C34878D82A}">
                    <a16:rowId xmlns:a16="http://schemas.microsoft.com/office/drawing/2014/main" val="2650255660"/>
                  </a:ext>
                </a:extLst>
              </a:tr>
              <a:tr h="603755">
                <a:tc>
                  <a:txBody>
                    <a:bodyPr/>
                    <a:lstStyle/>
                    <a:p>
                      <a:r>
                        <a:rPr lang="en-US" b="1" dirty="0">
                          <a:solidFill>
                            <a:schemeClr val="tx1"/>
                          </a:solidFill>
                        </a:rPr>
                        <a:t>July 11th</a:t>
                      </a:r>
                    </a:p>
                  </a:txBody>
                  <a:tcPr/>
                </a:tc>
                <a:tc>
                  <a:txBody>
                    <a:bodyPr/>
                    <a:lstStyle/>
                    <a:p>
                      <a:pPr algn="ctr"/>
                      <a:r>
                        <a:rPr lang="en-US" b="1" dirty="0">
                          <a:solidFill>
                            <a:schemeClr val="tx1"/>
                          </a:solidFill>
                        </a:rPr>
                        <a:t>1</a:t>
                      </a:r>
                    </a:p>
                  </a:txBody>
                  <a:tcPr/>
                </a:tc>
                <a:tc>
                  <a:txBody>
                    <a:bodyPr/>
                    <a:lstStyle/>
                    <a:p>
                      <a:r>
                        <a:rPr lang="en-US" b="1" dirty="0">
                          <a:solidFill>
                            <a:schemeClr val="tx1"/>
                          </a:solidFill>
                        </a:rPr>
                        <a:t>HOW TO DESIGN AND CONDUCT A RISK ASSESSMENT / HAZARD VULNERABILITY ANALYSIS (HVA)</a:t>
                      </a:r>
                    </a:p>
                  </a:txBody>
                  <a:tcPr/>
                </a:tc>
                <a:tc>
                  <a:txBody>
                    <a:bodyPr/>
                    <a:lstStyle/>
                    <a:p>
                      <a:pPr algn="ctr"/>
                      <a:r>
                        <a:rPr lang="en-US" sz="2000" b="1" dirty="0">
                          <a:solidFill>
                            <a:schemeClr val="tx1"/>
                          </a:solidFill>
                          <a:sym typeface="Wingdings" panose="05000000000000000000" pitchFamily="2" charset="2"/>
                        </a:rPr>
                        <a:t></a:t>
                      </a:r>
                      <a:endParaRPr lang="en-US" sz="2000" b="1" dirty="0">
                        <a:solidFill>
                          <a:schemeClr val="tx1"/>
                        </a:solidFill>
                      </a:endParaRPr>
                    </a:p>
                  </a:txBody>
                  <a:tcPr/>
                </a:tc>
                <a:extLst>
                  <a:ext uri="{0D108BD9-81ED-4DB2-BD59-A6C34878D82A}">
                    <a16:rowId xmlns:a16="http://schemas.microsoft.com/office/drawing/2014/main" val="3517325295"/>
                  </a:ext>
                </a:extLst>
              </a:tr>
              <a:tr h="603755">
                <a:tc>
                  <a:txBody>
                    <a:bodyPr/>
                    <a:lstStyle/>
                    <a:p>
                      <a:r>
                        <a:rPr lang="en-US" b="1" dirty="0">
                          <a:solidFill>
                            <a:schemeClr val="tx1"/>
                          </a:solidFill>
                        </a:rPr>
                        <a:t>TODAY</a:t>
                      </a:r>
                    </a:p>
                  </a:txBody>
                  <a:tcPr/>
                </a:tc>
                <a:tc>
                  <a:txBody>
                    <a:bodyPr/>
                    <a:lstStyle/>
                    <a:p>
                      <a:pPr algn="ctr"/>
                      <a:r>
                        <a:rPr lang="en-US" b="1" dirty="0">
                          <a:solidFill>
                            <a:schemeClr val="tx1"/>
                          </a:solidFill>
                        </a:rPr>
                        <a:t>2</a:t>
                      </a:r>
                    </a:p>
                  </a:txBody>
                  <a:tcPr/>
                </a:tc>
                <a:tc>
                  <a:txBody>
                    <a:bodyPr/>
                    <a:lstStyle/>
                    <a:p>
                      <a:r>
                        <a:rPr lang="en-US" b="1" dirty="0">
                          <a:solidFill>
                            <a:schemeClr val="tx1"/>
                          </a:solidFill>
                        </a:rPr>
                        <a:t>HOW TO PLAN AND CONDUCT BUSINESS IMPACT ANALYSIS (BIA) WORKSHOPS</a:t>
                      </a:r>
                    </a:p>
                  </a:txBody>
                  <a:tcPr/>
                </a:tc>
                <a:tc>
                  <a:txBody>
                    <a:bodyPr/>
                    <a:lstStyle/>
                    <a:p>
                      <a:r>
                        <a:rPr lang="en-US" b="1" dirty="0">
                          <a:solidFill>
                            <a:schemeClr val="tx1"/>
                          </a:solidFill>
                        </a:rPr>
                        <a:t>90 MINUTES</a:t>
                      </a:r>
                    </a:p>
                  </a:txBody>
                  <a:tcPr/>
                </a:tc>
                <a:extLst>
                  <a:ext uri="{0D108BD9-81ED-4DB2-BD59-A6C34878D82A}">
                    <a16:rowId xmlns:a16="http://schemas.microsoft.com/office/drawing/2014/main" val="2475062372"/>
                  </a:ext>
                </a:extLst>
              </a:tr>
              <a:tr h="603755">
                <a:tc>
                  <a:txBody>
                    <a:bodyPr/>
                    <a:lstStyle/>
                    <a:p>
                      <a:r>
                        <a:rPr lang="en-US" b="1" dirty="0">
                          <a:solidFill>
                            <a:schemeClr val="tx1"/>
                          </a:solidFill>
                        </a:rPr>
                        <a:t>September 8th</a:t>
                      </a:r>
                    </a:p>
                  </a:txBody>
                  <a:tcPr/>
                </a:tc>
                <a:tc>
                  <a:txBody>
                    <a:bodyPr/>
                    <a:lstStyle/>
                    <a:p>
                      <a:pPr algn="ctr"/>
                      <a:r>
                        <a:rPr lang="en-US" b="1" dirty="0">
                          <a:solidFill>
                            <a:schemeClr val="tx1"/>
                          </a:solidFill>
                        </a:rPr>
                        <a:t>3</a:t>
                      </a:r>
                    </a:p>
                  </a:txBody>
                  <a:tcPr/>
                </a:tc>
                <a:tc>
                  <a:txBody>
                    <a:bodyPr/>
                    <a:lstStyle/>
                    <a:p>
                      <a:r>
                        <a:rPr lang="en-US" b="1" dirty="0">
                          <a:solidFill>
                            <a:schemeClr val="tx1"/>
                          </a:solidFill>
                        </a:rPr>
                        <a:t>HOW TO PLAN, COLLABORATE AND WRITE A BUSINESS CONTINUITY PLAN</a:t>
                      </a:r>
                    </a:p>
                  </a:txBody>
                  <a:tcPr/>
                </a:tc>
                <a:tc>
                  <a:txBody>
                    <a:bodyPr/>
                    <a:lstStyle/>
                    <a:p>
                      <a:r>
                        <a:rPr lang="en-US" b="1" dirty="0">
                          <a:solidFill>
                            <a:schemeClr val="tx1"/>
                          </a:solidFill>
                        </a:rPr>
                        <a:t>60 MINUTES</a:t>
                      </a:r>
                    </a:p>
                  </a:txBody>
                  <a:tcPr/>
                </a:tc>
                <a:extLst>
                  <a:ext uri="{0D108BD9-81ED-4DB2-BD59-A6C34878D82A}">
                    <a16:rowId xmlns:a16="http://schemas.microsoft.com/office/drawing/2014/main" val="4115545330"/>
                  </a:ext>
                </a:extLst>
              </a:tr>
            </a:tbl>
          </a:graphicData>
        </a:graphic>
      </p:graphicFrame>
      <p:sp>
        <p:nvSpPr>
          <p:cNvPr id="4" name="Footer Placeholder 3">
            <a:extLst>
              <a:ext uri="{FF2B5EF4-FFF2-40B4-BE49-F238E27FC236}">
                <a16:creationId xmlns:a16="http://schemas.microsoft.com/office/drawing/2014/main" id="{375D994C-9B34-0206-9CCB-482A35331D4D}"/>
              </a:ext>
            </a:extLst>
          </p:cNvPr>
          <p:cNvSpPr>
            <a:spLocks noGrp="1"/>
          </p:cNvSpPr>
          <p:nvPr>
            <p:ph type="ftr" sz="quarter" idx="11"/>
          </p:nvPr>
        </p:nvSpPr>
        <p:spPr/>
        <p:txBody>
          <a:bodyPr/>
          <a:lstStyle/>
          <a:p>
            <a:r>
              <a:rPr lang="en-US" dirty="0"/>
              <a:t>How to Plan and conduct Business Impact Analysis (BIAs) Workshops</a:t>
            </a:r>
          </a:p>
        </p:txBody>
      </p:sp>
    </p:spTree>
    <p:extLst>
      <p:ext uri="{BB962C8B-B14F-4D97-AF65-F5344CB8AC3E}">
        <p14:creationId xmlns:p14="http://schemas.microsoft.com/office/powerpoint/2010/main" val="15284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5494-C09C-97E5-1817-66B4BA8F5895}"/>
              </a:ext>
            </a:extLst>
          </p:cNvPr>
          <p:cNvSpPr>
            <a:spLocks noGrp="1"/>
          </p:cNvSpPr>
          <p:nvPr>
            <p:ph type="title"/>
          </p:nvPr>
        </p:nvSpPr>
        <p:spPr/>
        <p:txBody>
          <a:bodyPr/>
          <a:lstStyle/>
          <a:p>
            <a:pPr algn="ctr"/>
            <a:r>
              <a:rPr lang="en-US" sz="3200" b="1" dirty="0">
                <a:latin typeface="+mn-lt"/>
              </a:rPr>
              <a:t>The Three Elements to Developing a Business Continuity Plan</a:t>
            </a:r>
          </a:p>
        </p:txBody>
      </p:sp>
      <p:sp>
        <p:nvSpPr>
          <p:cNvPr id="3" name="Text Placeholder 2">
            <a:extLst>
              <a:ext uri="{FF2B5EF4-FFF2-40B4-BE49-F238E27FC236}">
                <a16:creationId xmlns:a16="http://schemas.microsoft.com/office/drawing/2014/main" id="{D4EEE3CD-1325-B35F-BBC6-D50B07EBF92C}"/>
              </a:ext>
            </a:extLst>
          </p:cNvPr>
          <p:cNvSpPr>
            <a:spLocks noGrp="1"/>
          </p:cNvSpPr>
          <p:nvPr>
            <p:ph type="body" idx="1"/>
          </p:nvPr>
        </p:nvSpPr>
        <p:spPr>
          <a:xfrm>
            <a:off x="415600" y="1536632"/>
            <a:ext cx="11360800" cy="5076603"/>
          </a:xfrm>
        </p:spPr>
        <p:txBody>
          <a:bodyPr/>
          <a:lstStyle/>
          <a:p>
            <a:pPr marL="114300" indent="0">
              <a:buNone/>
            </a:pPr>
            <a:r>
              <a:rPr lang="en-US" b="1" dirty="0">
                <a:solidFill>
                  <a:schemeClr val="accent6"/>
                </a:solidFill>
              </a:rPr>
              <a:t>1. Conducting a Hazard Vulnerability Analysis / Risk Assessment</a:t>
            </a:r>
          </a:p>
          <a:p>
            <a:pPr marL="738188" indent="-276225"/>
            <a:r>
              <a:rPr lang="en-US" dirty="0"/>
              <a:t>allows an organization to understand their potential hazards</a:t>
            </a:r>
          </a:p>
          <a:p>
            <a:pPr marL="738188" indent="-276225"/>
            <a:r>
              <a:rPr lang="en-US" dirty="0"/>
              <a:t>informs both the Emergency Operations and Business Continuity Plans</a:t>
            </a:r>
          </a:p>
          <a:p>
            <a:pPr marL="738188" indent="-276225"/>
            <a:r>
              <a:rPr lang="en-US" dirty="0"/>
              <a:t>is a CMS and Joint Commission Requirement </a:t>
            </a:r>
          </a:p>
          <a:p>
            <a:pPr marL="738188" indent="-276225"/>
            <a:endParaRPr lang="en-US" dirty="0"/>
          </a:p>
          <a:p>
            <a:pPr marL="176212" indent="0">
              <a:buNone/>
            </a:pPr>
            <a:r>
              <a:rPr lang="en-US" b="1" dirty="0">
                <a:solidFill>
                  <a:schemeClr val="accent6"/>
                </a:solidFill>
              </a:rPr>
              <a:t>2. Conducting Business Impact Analysis (BIA) Workshops </a:t>
            </a:r>
          </a:p>
          <a:p>
            <a:pPr marL="738188" indent="-276225"/>
            <a:r>
              <a:rPr lang="en-US" dirty="0"/>
              <a:t>allows an organization to identify their core services and functions</a:t>
            </a:r>
          </a:p>
          <a:p>
            <a:pPr marL="738188" indent="-276225"/>
            <a:r>
              <a:rPr lang="en-US" dirty="0"/>
              <a:t>identifies internal staff that Subject Matter Experts for their departments</a:t>
            </a:r>
          </a:p>
          <a:p>
            <a:pPr marL="461963" indent="0">
              <a:buNone/>
            </a:pPr>
            <a:endParaRPr lang="en-US" dirty="0"/>
          </a:p>
          <a:p>
            <a:pPr marL="176213" indent="0">
              <a:buNone/>
            </a:pPr>
            <a:r>
              <a:rPr lang="en-US" b="1" dirty="0">
                <a:solidFill>
                  <a:schemeClr val="accent6"/>
                </a:solidFill>
              </a:rPr>
              <a:t>3. Writing the Business Continuity Plan</a:t>
            </a:r>
          </a:p>
          <a:p>
            <a:pPr marL="690563" indent="-514350"/>
            <a:r>
              <a:rPr lang="en-US" dirty="0"/>
              <a:t>Build the BCP team, gather the data, and write your BC Plan</a:t>
            </a:r>
          </a:p>
          <a:p>
            <a:pPr marL="461963" indent="-285750">
              <a:buNone/>
            </a:pPr>
            <a:endParaRPr lang="en-US" dirty="0"/>
          </a:p>
          <a:p>
            <a:pPr marL="176212" indent="0">
              <a:buNone/>
            </a:pPr>
            <a:endParaRPr lang="en-US" dirty="0"/>
          </a:p>
          <a:p>
            <a:pPr marL="176212" indent="0">
              <a:buNone/>
            </a:pPr>
            <a:endParaRPr lang="en-US" dirty="0"/>
          </a:p>
        </p:txBody>
      </p:sp>
    </p:spTree>
    <p:extLst>
      <p:ext uri="{BB962C8B-B14F-4D97-AF65-F5344CB8AC3E}">
        <p14:creationId xmlns:p14="http://schemas.microsoft.com/office/powerpoint/2010/main" val="215702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1910B0-5DA3-4C6D-B400-B27D1D028F42}"/>
              </a:ext>
            </a:extLst>
          </p:cNvPr>
          <p:cNvSpPr/>
          <p:nvPr/>
        </p:nvSpPr>
        <p:spPr>
          <a:xfrm>
            <a:off x="864358" y="2977836"/>
            <a:ext cx="10531523" cy="1645612"/>
          </a:xfrm>
          <a:prstGeom prst="roundRect">
            <a:avLst/>
          </a:prstGeom>
          <a:solidFill>
            <a:schemeClr val="accent2">
              <a:lumMod val="60000"/>
              <a:lumOff val="4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E5C8D9-A76A-4FEF-BF43-DEE714C768A7}"/>
              </a:ext>
            </a:extLst>
          </p:cNvPr>
          <p:cNvSpPr txBox="1"/>
          <p:nvPr/>
        </p:nvSpPr>
        <p:spPr>
          <a:xfrm>
            <a:off x="1137138" y="2994799"/>
            <a:ext cx="10034954" cy="1569660"/>
          </a:xfrm>
          <a:prstGeom prst="rect">
            <a:avLst/>
          </a:prstGeom>
          <a:noFill/>
        </p:spPr>
        <p:txBody>
          <a:bodyPr wrap="square" rtlCol="0">
            <a:spAutoFit/>
          </a:bodyPr>
          <a:lstStyle/>
          <a:p>
            <a:pPr algn="ctr"/>
            <a:r>
              <a:rPr lang="en-US" sz="4800" dirty="0">
                <a:cs typeface="Arial" panose="020B0604020202020204" pitchFamily="34" charset="0"/>
              </a:rPr>
              <a:t>1.What are Business Impact Analysis Workshops</a:t>
            </a:r>
          </a:p>
        </p:txBody>
      </p:sp>
      <p:sp>
        <p:nvSpPr>
          <p:cNvPr id="5" name="Footer Placeholder 4">
            <a:extLst>
              <a:ext uri="{FF2B5EF4-FFF2-40B4-BE49-F238E27FC236}">
                <a16:creationId xmlns:a16="http://schemas.microsoft.com/office/drawing/2014/main" id="{089FAE00-CAF4-434E-9885-AC6836DAF94D}"/>
              </a:ext>
            </a:extLst>
          </p:cNvPr>
          <p:cNvSpPr>
            <a:spLocks noGrp="1"/>
          </p:cNvSpPr>
          <p:nvPr>
            <p:ph type="ftr" sz="quarter" idx="3"/>
          </p:nvPr>
        </p:nvSpPr>
        <p:spPr/>
        <p:txBody>
          <a:bodyPr/>
          <a:lstStyle/>
          <a:p>
            <a:r>
              <a:rPr lang="en-US" dirty="0"/>
              <a:t>How to Plan and conduct Business Impact Analysis (BIAs) Workshops</a:t>
            </a:r>
          </a:p>
        </p:txBody>
      </p:sp>
      <p:pic>
        <p:nvPicPr>
          <p:cNvPr id="3" name="Picture 2" descr="Montana Primary Care Association">
            <a:extLst>
              <a:ext uri="{FF2B5EF4-FFF2-40B4-BE49-F238E27FC236}">
                <a16:creationId xmlns:a16="http://schemas.microsoft.com/office/drawing/2014/main" id="{729C5A5A-BAB0-C16D-D1FF-D433234AD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096" y="1289685"/>
            <a:ext cx="7927807" cy="821700"/>
          </a:xfrm>
          <a:prstGeom prst="rect">
            <a:avLst/>
          </a:prstGeom>
          <a:noFill/>
          <a:ln>
            <a:noFill/>
          </a:ln>
        </p:spPr>
      </p:pic>
    </p:spTree>
    <p:extLst>
      <p:ext uri="{BB962C8B-B14F-4D97-AF65-F5344CB8AC3E}">
        <p14:creationId xmlns:p14="http://schemas.microsoft.com/office/powerpoint/2010/main" val="141836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728232-E8F8-476B-A125-5B0BAFB60C5D}"/>
              </a:ext>
            </a:extLst>
          </p:cNvPr>
          <p:cNvSpPr>
            <a:spLocks noGrp="1"/>
          </p:cNvSpPr>
          <p:nvPr>
            <p:ph type="title"/>
          </p:nvPr>
        </p:nvSpPr>
        <p:spPr>
          <a:xfrm>
            <a:off x="5596501" y="489508"/>
            <a:ext cx="5754896" cy="4387558"/>
          </a:xfrm>
        </p:spPr>
        <p:txBody>
          <a:bodyPr anchor="b">
            <a:normAutofit fontScale="90000"/>
          </a:bodyPr>
          <a:lstStyle/>
          <a:p>
            <a:br>
              <a:rPr lang="en-US" sz="1600" b="1" dirty="0"/>
            </a:br>
            <a:br>
              <a:rPr lang="en-US" sz="1600" b="1" dirty="0"/>
            </a:br>
            <a:br>
              <a:rPr lang="en-US" sz="1600" b="1" dirty="0"/>
            </a:br>
            <a:br>
              <a:rPr lang="en-US" sz="1600" b="1" dirty="0"/>
            </a:br>
            <a:br>
              <a:rPr lang="en-US" sz="1600" b="1" dirty="0"/>
            </a:br>
            <a:br>
              <a:rPr lang="en-US" sz="1600" b="1" dirty="0"/>
            </a:br>
            <a:br>
              <a:rPr lang="en-US" sz="1600" b="1" dirty="0"/>
            </a:br>
            <a:r>
              <a:rPr lang="en-US" sz="3100" b="1" dirty="0">
                <a:solidFill>
                  <a:schemeClr val="accent6">
                    <a:lumMod val="75000"/>
                  </a:schemeClr>
                </a:solidFill>
                <a:latin typeface="+mn-lt"/>
              </a:rPr>
              <a:t>Please use the Chat Function or Unmute Yourself to comment on this question: </a:t>
            </a:r>
            <a:br>
              <a:rPr lang="en-US" sz="3100" b="1" dirty="0">
                <a:solidFill>
                  <a:schemeClr val="accent6">
                    <a:lumMod val="75000"/>
                  </a:schemeClr>
                </a:solidFill>
                <a:latin typeface="+mn-lt"/>
              </a:rPr>
            </a:br>
            <a:br>
              <a:rPr lang="en-US" sz="2800" b="1" dirty="0">
                <a:latin typeface="+mn-lt"/>
              </a:rPr>
            </a:br>
            <a:r>
              <a:rPr lang="en-US" sz="2800" b="1" dirty="0">
                <a:latin typeface="+mn-lt"/>
              </a:rPr>
              <a:t>D</a:t>
            </a:r>
            <a:r>
              <a:rPr lang="en-US" sz="3100" b="1" dirty="0">
                <a:latin typeface="+mn-lt"/>
              </a:rPr>
              <a:t>oes anyone have a Business Continuity Plan for their organization? </a:t>
            </a:r>
            <a:br>
              <a:rPr lang="en-US" sz="3100" b="1" dirty="0">
                <a:latin typeface="+mn-lt"/>
              </a:rPr>
            </a:br>
            <a:br>
              <a:rPr lang="en-US" sz="3100" b="1" dirty="0">
                <a:latin typeface="+mn-lt"/>
              </a:rPr>
            </a:br>
            <a:r>
              <a:rPr lang="en-US" sz="3100" b="1" dirty="0">
                <a:latin typeface="+mn-lt"/>
              </a:rPr>
              <a:t>If so, have you had to activate your BCP Plan during a disaster?</a:t>
            </a:r>
            <a:br>
              <a:rPr lang="en-US" sz="3100" b="1" dirty="0">
                <a:latin typeface="+mn-lt"/>
              </a:rPr>
            </a:br>
            <a:endParaRPr lang="en-US" sz="3100" b="1" dirty="0">
              <a:latin typeface="+mn-lt"/>
            </a:endParaRPr>
          </a:p>
        </p:txBody>
      </p:sp>
      <p:sp>
        <p:nvSpPr>
          <p:cNvPr id="4" name="Footer Placeholder 3">
            <a:extLst>
              <a:ext uri="{FF2B5EF4-FFF2-40B4-BE49-F238E27FC236}">
                <a16:creationId xmlns:a16="http://schemas.microsoft.com/office/drawing/2014/main" id="{07E27578-EC2E-F2AC-1D5D-271852B8CA49}"/>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en-US" sz="1100" dirty="0">
                <a:solidFill>
                  <a:schemeClr val="tx1">
                    <a:lumMod val="50000"/>
                    <a:lumOff val="50000"/>
                  </a:schemeClr>
                </a:solidFill>
              </a:rPr>
              <a:t>How to Plan and conduct Business Impact Analysis (BIAs) Workshops</a:t>
            </a:r>
          </a:p>
        </p:txBody>
      </p:sp>
      <p:pic>
        <p:nvPicPr>
          <p:cNvPr id="2050" name="Picture 2" descr="Chat Icon">
            <a:extLst>
              <a:ext uri="{FF2B5EF4-FFF2-40B4-BE49-F238E27FC236}">
                <a16:creationId xmlns:a16="http://schemas.microsoft.com/office/drawing/2014/main" id="{A1E726B9-5FA0-9C70-F720-4E8BFE1662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275070"/>
            <a:ext cx="3876165" cy="3876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525850-FD1F-4399-A004-E38296C7F37D}"/>
              </a:ext>
            </a:extLst>
          </p:cNvPr>
          <p:cNvSpPr>
            <a:spLocks noGrp="1"/>
          </p:cNvSpPr>
          <p:nvPr>
            <p:ph idx="1"/>
          </p:nvPr>
        </p:nvSpPr>
        <p:spPr>
          <a:xfrm>
            <a:off x="5841078" y="4877493"/>
            <a:ext cx="5754896" cy="784981"/>
          </a:xfrm>
        </p:spPr>
        <p:txBody>
          <a:bodyPr anchor="t">
            <a:normAutofit/>
          </a:bodyPr>
          <a:lstStyle/>
          <a:p>
            <a:r>
              <a:rPr lang="en-US" sz="2000" dirty="0">
                <a:sym typeface="Wingdings" panose="05000000000000000000" pitchFamily="2" charset="2"/>
              </a:rPr>
              <a:t> Yes</a:t>
            </a:r>
          </a:p>
          <a:p>
            <a:r>
              <a:rPr lang="en-US" sz="2000" dirty="0">
                <a:sym typeface="Wingdings" panose="05000000000000000000" pitchFamily="2" charset="2"/>
              </a:rPr>
              <a:t> No</a:t>
            </a:r>
            <a:endParaRPr lang="en-US" sz="2000" dirty="0"/>
          </a:p>
        </p:txBody>
      </p:sp>
      <p:sp>
        <p:nvSpPr>
          <p:cNvPr id="2061" name="Rectangle 205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81917"/>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3729427328F44298A6CACD7A629B55" ma:contentTypeVersion="16" ma:contentTypeDescription="Create a new document." ma:contentTypeScope="" ma:versionID="dba3f470c92c36193b7b96c134e6263b">
  <xsd:schema xmlns:xsd="http://www.w3.org/2001/XMLSchema" xmlns:xs="http://www.w3.org/2001/XMLSchema" xmlns:p="http://schemas.microsoft.com/office/2006/metadata/properties" xmlns:ns2="14ff6dad-088b-419a-a77f-9cae2ec74b65" xmlns:ns3="17cff934-490d-4505-b269-18d25c92c470" targetNamespace="http://schemas.microsoft.com/office/2006/metadata/properties" ma:root="true" ma:fieldsID="2473fee4625b34b8050e98bcf3fbba21" ns2:_="" ns3:_="">
    <xsd:import namespace="14ff6dad-088b-419a-a77f-9cae2ec74b65"/>
    <xsd:import namespace="17cff934-490d-4505-b269-18d25c92c4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f6dad-088b-419a-a77f-9cae2ec74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a397d3-2e76-4986-a58a-e132275dc5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cff934-490d-4505-b269-18d25c92c4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c26eb3-eb2a-49e1-840e-9c69b95e40a2}" ma:internalName="TaxCatchAll" ma:showField="CatchAllData" ma:web="17cff934-490d-4505-b269-18d25c92c4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7cff934-490d-4505-b269-18d25c92c470">
      <UserInfo>
        <DisplayName>Karen Garrison</DisplayName>
        <AccountId>9</AccountId>
        <AccountType/>
      </UserInfo>
      <UserInfo>
        <DisplayName>Rebekah Kines</DisplayName>
        <AccountId>28</AccountId>
        <AccountType/>
      </UserInfo>
      <UserInfo>
        <DisplayName>Jody Beth White</DisplayName>
        <AccountId>38</AccountId>
        <AccountType/>
      </UserInfo>
    </SharedWithUsers>
    <lcf76f155ced4ddcb4097134ff3c332f xmlns="14ff6dad-088b-419a-a77f-9cae2ec74b65">
      <Terms xmlns="http://schemas.microsoft.com/office/infopath/2007/PartnerControls"/>
    </lcf76f155ced4ddcb4097134ff3c332f>
    <TaxCatchAll xmlns="17cff934-490d-4505-b269-18d25c92c470" xsi:nil="true"/>
  </documentManagement>
</p:properties>
</file>

<file path=customXml/itemProps1.xml><?xml version="1.0" encoding="utf-8"?>
<ds:datastoreItem xmlns:ds="http://schemas.openxmlformats.org/officeDocument/2006/customXml" ds:itemID="{8F3CFA15-1561-4B9C-A7AD-6D01D9FFE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f6dad-088b-419a-a77f-9cae2ec74b65"/>
    <ds:schemaRef ds:uri="17cff934-490d-4505-b269-18d25c92c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C52CCA-529E-498D-A972-5E1C6C28B832}">
  <ds:schemaRefs>
    <ds:schemaRef ds:uri="http://schemas.microsoft.com/sharepoint/v3/contenttype/forms"/>
  </ds:schemaRefs>
</ds:datastoreItem>
</file>

<file path=customXml/itemProps3.xml><?xml version="1.0" encoding="utf-8"?>
<ds:datastoreItem xmlns:ds="http://schemas.openxmlformats.org/officeDocument/2006/customXml" ds:itemID="{BFC84B35-1C91-477F-8C0C-CC768A8851C0}">
  <ds:schemaRefs>
    <ds:schemaRef ds:uri="17cff934-490d-4505-b269-18d25c92c470"/>
    <ds:schemaRef ds:uri="3b9f6fef-3f9d-4270-aa40-d3b51af010b8"/>
    <ds:schemaRef ds:uri="40009204-25b5-48c6-9626-6f5d71b498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4ff6dad-088b-419a-a77f-9cae2ec74b65"/>
  </ds:schemaRefs>
</ds:datastoreItem>
</file>

<file path=docProps/app.xml><?xml version="1.0" encoding="utf-8"?>
<Properties xmlns="http://schemas.openxmlformats.org/officeDocument/2006/extended-properties" xmlns:vt="http://schemas.openxmlformats.org/officeDocument/2006/docPropsVTypes">
  <Template/>
  <TotalTime>1312</TotalTime>
  <Words>3998</Words>
  <Application>Microsoft Office PowerPoint</Application>
  <PresentationFormat>Widescreen</PresentationFormat>
  <Paragraphs>408</Paragraphs>
  <Slides>42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vt:lpstr>
      <vt:lpstr>Montserrat</vt:lpstr>
      <vt:lpstr>Roboto</vt:lpstr>
      <vt:lpstr>Tahoma</vt:lpstr>
      <vt:lpstr>Wingdings</vt:lpstr>
      <vt:lpstr>Office Theme</vt:lpstr>
      <vt:lpstr>PowerPoint Presentation</vt:lpstr>
      <vt:lpstr>Bio: Karen Garrison, Vice President of Operations</vt:lpstr>
      <vt:lpstr>Bio: Rebekah Kines, Planning Specialist</vt:lpstr>
      <vt:lpstr>PowerPoint Presentation</vt:lpstr>
      <vt:lpstr>Training Objectives </vt:lpstr>
      <vt:lpstr>Business Continuity Planning Series</vt:lpstr>
      <vt:lpstr>The Three Elements to Developing a Business Continuity Plan</vt:lpstr>
      <vt:lpstr>PowerPoint Presentation</vt:lpstr>
      <vt:lpstr>       Please use the Chat Function or Unmute Yourself to comment on this question:   Does anyone have a Business Continuity Plan for their organization?   If so, have you had to activate your BCP Plan during a disaster? </vt:lpstr>
      <vt:lpstr>Business Impact Analysis (BIA) Workshops </vt:lpstr>
      <vt:lpstr>Why is it important for organizations to have a Business Continuity Plan?</vt:lpstr>
      <vt:lpstr>PowerPoint Presentation</vt:lpstr>
      <vt:lpstr>Business Continuity Planning Key Terms</vt:lpstr>
      <vt:lpstr>Business Continuity Planning Key Terms</vt:lpstr>
      <vt:lpstr>PowerPoint Presentation</vt:lpstr>
      <vt:lpstr>        Please use the Chat Function or Unmute Yourself to comment on this question:   Has anyone participated in in a Business Impact Analysis (BIA) Workgroup before?   If yes, what was your experience?  </vt:lpstr>
      <vt:lpstr>Identify your Cohorts/ Groups that will Participate in BIA Sessions</vt:lpstr>
      <vt:lpstr>Use your Business Continuity Team to develop the BIA sessions</vt:lpstr>
      <vt:lpstr>Your BCP Implementation Team should:</vt:lpstr>
      <vt:lpstr>BIA Surveys</vt:lpstr>
      <vt:lpstr>BIA Surveys (continued)</vt:lpstr>
      <vt:lpstr>How many BIA’s Workshops to have?</vt:lpstr>
      <vt:lpstr>PowerPoint Presentation</vt:lpstr>
      <vt:lpstr>Now you are ready to start…</vt:lpstr>
      <vt:lpstr>What will BIA Participants be asked in the Workshops?</vt:lpstr>
      <vt:lpstr>1.Mission Essential Functions (MEF)  </vt:lpstr>
      <vt:lpstr>Mission Essential Functions</vt:lpstr>
      <vt:lpstr>2. Dependencies for Essential Functions</vt:lpstr>
      <vt:lpstr>Dependencies</vt:lpstr>
      <vt:lpstr>3. Recovery Time Objectives</vt:lpstr>
      <vt:lpstr>PowerPoint Presentation</vt:lpstr>
      <vt:lpstr>4.Impact Scores</vt:lpstr>
      <vt:lpstr>PowerPoint Presentation</vt:lpstr>
      <vt:lpstr>Validate your Data </vt:lpstr>
      <vt:lpstr>What is a Data Rollup?</vt:lpstr>
      <vt:lpstr>Data Rollup</vt:lpstr>
      <vt:lpstr>How to create a Data Rollup</vt:lpstr>
      <vt:lpstr>Data Rollup including: MEFs, Dependencies, RTOs and Impact Scores</vt:lpstr>
      <vt:lpstr>Any Questions?</vt:lpstr>
      <vt:lpstr>Part 3: Writing Your Business Continuity Plan</vt:lpstr>
      <vt:lpstr>Thank you for your time today and what you do for your communities!</vt:lpstr>
      <vt:lpstr>About Connect Consulting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Hurley</dc:creator>
  <cp:lastModifiedBy>Karen Garrison</cp:lastModifiedBy>
  <cp:revision>3</cp:revision>
  <cp:lastPrinted>2020-10-31T16:00:52Z</cp:lastPrinted>
  <dcterms:created xsi:type="dcterms:W3CDTF">2020-10-28T12:45:00Z</dcterms:created>
  <dcterms:modified xsi:type="dcterms:W3CDTF">2022-08-11T19:08:47Z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0x010100443729427328F44298A6CACD7A629B55</vt:lpwstr>
  </property>
  <property fmtid="{D5CDD505-2E9C-101B-9397-08002B2CF9AE}" pid="3" name="MediaServiceImageTags">
    <vt:lpwstr/>
  </property>
</Properties>
</file>